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4"/>
  </p:notesMasterIdLst>
  <p:sldIdLst>
    <p:sldId id="256" r:id="rId2"/>
    <p:sldId id="258" r:id="rId3"/>
    <p:sldId id="262" r:id="rId4"/>
    <p:sldId id="308" r:id="rId5"/>
    <p:sldId id="260" r:id="rId6"/>
    <p:sldId id="312" r:id="rId7"/>
    <p:sldId id="317" r:id="rId8"/>
    <p:sldId id="310" r:id="rId9"/>
    <p:sldId id="313" r:id="rId10"/>
    <p:sldId id="314" r:id="rId11"/>
    <p:sldId id="315" r:id="rId12"/>
    <p:sldId id="316" r:id="rId13"/>
    <p:sldId id="311" r:id="rId14"/>
    <p:sldId id="309" r:id="rId15"/>
    <p:sldId id="318" r:id="rId16"/>
    <p:sldId id="319" r:id="rId17"/>
    <p:sldId id="321" r:id="rId18"/>
    <p:sldId id="268" r:id="rId19"/>
    <p:sldId id="320" r:id="rId20"/>
    <p:sldId id="269" r:id="rId21"/>
    <p:sldId id="259" r:id="rId22"/>
    <p:sldId id="273" r:id="rId2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Barlow Medium" panose="00000600000000000000" pitchFamily="2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Montserrat ExtraBold" panose="00000900000000000000" pitchFamily="2" charset="0"/>
      <p:bold r:id="rId41"/>
      <p:boldItalic r:id="rId42"/>
    </p:embeddedFont>
    <p:embeddedFont>
      <p:font typeface="Work Sans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2E6F30-2024-44E9-91F4-2B2271887BF6}">
  <a:tblStyle styleId="{F82E6F30-2024-44E9-91F4-2B2271887B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Estilo Claro 2 - Destaqu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76601" autoAdjust="0"/>
  </p:normalViewPr>
  <p:slideViewPr>
    <p:cSldViewPr snapToGrid="0">
      <p:cViewPr varScale="1">
        <p:scale>
          <a:sx n="83" d="100"/>
          <a:sy n="83" d="100"/>
        </p:scale>
        <p:origin x="1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7e2457aca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7e2457aca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Bom dia , foi-nos proposta a implementação de um Assistente Virtual capaz de interagir, por meio de linguagem natural, com utilizadores numa área à escolha dentro da área da saúde e por isso decidimos construir um </a:t>
            </a:r>
            <a:r>
              <a:rPr lang="pt-PT" dirty="0" err="1"/>
              <a:t>Personal</a:t>
            </a:r>
            <a:r>
              <a:rPr lang="pt-PT" dirty="0"/>
              <a:t> </a:t>
            </a:r>
            <a:r>
              <a:rPr lang="pt-PT" dirty="0" err="1"/>
              <a:t>Trainer</a:t>
            </a:r>
            <a:r>
              <a:rPr lang="pt-PT" dirty="0"/>
              <a:t> desenvolvido utilizando o RASA.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Agora vamos ver um caso, em que o utilizador ainda não se encontra registado na base de dados do </a:t>
            </a:r>
            <a:r>
              <a:rPr lang="pt-PT" sz="18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chatbot</a:t>
            </a: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 e é adicionado à mesma.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solidFill>
                <a:srgbClr val="000000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solidFill>
                <a:srgbClr val="000000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É de realçar que com os dados recolhidos, é possível determinar, para cada utilizador, o seu Índice de Massa Corporal (IMC), que permite avaliar se um indivíduo está dentro do peso que é considerado ideal para a sua altura e género e 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partir daí, o Diogo consegue perceber qual a condição física do utilizador e desse modo adaptar o tipo de treino que lhe recomenda.</a:t>
            </a:r>
          </a:p>
        </p:txBody>
      </p:sp>
    </p:spTree>
    <p:extLst>
      <p:ext uri="{BB962C8B-B14F-4D97-AF65-F5344CB8AC3E}">
        <p14:creationId xmlns:p14="http://schemas.microsoft.com/office/powerpoint/2010/main" val="797013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De seguida, após o utilizador ter feito a sua escolha, ele pode retornar ao utilizador o plano de treino que considera mais adequado para si. No final ele informa o utilizador de que vai aguardar que o mesmo termine o treino proposto e que em caso de dúvida ele está disponível. Aqui vimos  uma possibilidade interessante de adicionar novas funcionalidades ao nosso assistente pessoal tais como a possibilidade de ele enviar vídeos ou imagens de como se executam corretamente estes exercícios em caso de dúvida por parte do utilizador. No entanto, devido à limitação de tempo que tivemos para realizar este projeto, esta proposta ficará para um possível trabalhos futuro.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88106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Quando o utilizador dá a indicação ao Diogo que terminou o treino, </a:t>
            </a:r>
          </a:p>
        </p:txBody>
      </p:sp>
    </p:spTree>
    <p:extLst>
      <p:ext uri="{BB962C8B-B14F-4D97-AF65-F5344CB8AC3E}">
        <p14:creationId xmlns:p14="http://schemas.microsoft.com/office/powerpoint/2010/main" val="2996351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Voltando um pouco atrás à hipótese de o utilizador recusar a ajudar do </a:t>
            </a:r>
            <a:r>
              <a:rPr lang="pt-PT" dirty="0" err="1"/>
              <a:t>Personal</a:t>
            </a:r>
            <a:r>
              <a:rPr lang="pt-PT" dirty="0"/>
              <a:t> </a:t>
            </a:r>
            <a:r>
              <a:rPr lang="pt-PT" dirty="0" err="1"/>
              <a:t>Trainer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6706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dirty="0"/>
              <a:t>Agora imaginando que o utilizador até nem quer treinar, mas gostava de saber na mesma qual a melhor altura do dia para treinar. Sim isso é possível, olha vejamos como se comporta o nosso assistente virtual perante esta hipótese.</a:t>
            </a:r>
          </a:p>
        </p:txBody>
      </p:sp>
    </p:spTree>
    <p:extLst>
      <p:ext uri="{BB962C8B-B14F-4D97-AF65-F5344CB8AC3E}">
        <p14:creationId xmlns:p14="http://schemas.microsoft.com/office/powerpoint/2010/main" val="683610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Caso o utilizador introduza algo sem o mínimo de sentido, como por exemplo letras aleatórias,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demonstra-se apto, na maioria das vezes, a responder educadamente ‘Não percebi bem o que quiseste dizer. Repete, por favor’.</a:t>
            </a:r>
            <a:endParaRPr lang="pt-P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2851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e7f514b2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e7f514b2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Vamos agora passar para a avaliação do desempenho do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793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e80e8c384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e80e8c384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50000"/>
              </a:lnSpc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Para isso, foram criadas 5 métricas adaptadas para a avaliação do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no contexto no qual foi desenvolvido. A 1ª métrica é relativa à experiência em geral com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que recebe um valor de 0 a 5, em que 0 é muito má e 5 é excelente. A 2ª métrica permite avaliar se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cumpriu o seu objetivo, isto é, se na perspetiva do utilizador, foi-lhe dado um treino adequado às suas solicitações. O utilizador vai atribuir um valor de 0 se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não cumpriu o objetivo e um valor máximo de 4 caso tenha cumprido o objetivo e até excedido as expectativas. Relativamente à 3ª métrica, este reflete o nível de interação do utilizador com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em que 0 corresponde a uma interação completamente robotizada e 4 a totalmente humanizada. O objetivo da 4ª métrica é averiguar se o utilizador repetiria a experiência, sendo 0 um não repetir e 5 repetir e recomendar a outros. Por último, a 5ª métrica é de texto livre, em que o utilizador pode sugerir propostas para melhorar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Para o preenchimento do questionário de avaliação do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após a sua utilização, foram contactados 5 indivíduos: um treinador, um atleta, um informático, um professor e um reformado. O objetivo da escolha destes elementos foi abranger simultaneamente indivíduos que poderiam utilizar este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que são da área do desporto e da programação, de diferentes faixas etárias e que estão habituados a ensinar e lidar com diferentes formas de aprender. Na Tabela 3 estão sintetizados os resultados com o questionário. É de realçar que como nenhum destes utilizadores estava registado na base de dados, estes tiveram de seguir a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story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 permitia o seu registo na base de dados.</a:t>
            </a:r>
            <a:endParaRPr lang="pt-P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P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5875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Para o preenchimento do questionário de avaliação do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após a sua utilização, foram contactados 5 indivíduos: um treinador, um atleta, um informático, um professor e um reformado. O objetivo da escolha destes elementos foi abranger simultaneamente indivíduos que poderiam utilizar este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que são da área do desporto e da programação, de diferentes faixas etárias e que estão habituados a ensinar e lidar com diferentes formas de aprender. </a:t>
            </a:r>
          </a:p>
          <a:p>
            <a:pPr marL="15875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Nesta Tabela estão sintetizados os obtidos em que se </a:t>
            </a:r>
            <a:r>
              <a:rPr lang="pt-PT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verifica que de um modo geral os resultados foram bastante positivos, não tendo sido nunca atribuída uma pontuação negativa, pois, a pior foi uma pontuação de nível satisfatório. É também possível concluir que o utilizador mais satisfeito foi o atleta, o que é bastante positivo, uma vez que este indivíduo treina frequentemente e está habituado a conversar com vários </a:t>
            </a:r>
            <a:r>
              <a:rPr lang="pt-PT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PTs</a:t>
            </a:r>
            <a:r>
              <a:rPr lang="pt-PT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Por outro lado, os piores resultados foram atribuídos pelo reformado, que por tratar-se de uma pessoa mais velha e também mais sedentária, não revelou tanto interesse em conversar com o </a:t>
            </a:r>
            <a:r>
              <a:rPr lang="pt-PT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e melhorar o seu estilo de vida. </a:t>
            </a:r>
          </a:p>
          <a:p>
            <a:pPr marL="158750" indent="0" algn="just">
              <a:lnSpc>
                <a:spcPct val="150000"/>
              </a:lnSpc>
              <a:buNone/>
            </a:pPr>
            <a:endParaRPr lang="pt-PT" sz="18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158750" indent="0" algn="just">
              <a:lnSpc>
                <a:spcPct val="150000"/>
              </a:lnSpc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Os piores resultados foram obtidos na métrica que avalia o nível de iteração com o </a:t>
            </a:r>
            <a:r>
              <a:rPr lang="pt-PT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, em que todos os utilizadores consideraram a interação mista, isto é, nem predominantemente robótica nem predominantemente humana. Apesar dos resultados estarem na metade da escala desta métrica, o grupo não considerou este resultado como uma avaliação propriamente negativa para o </a:t>
            </a:r>
            <a:r>
              <a:rPr lang="pt-PT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, uma vez que este não possui uma interface apelativa, como um rosto ou uma voz.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77053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e80e8c384d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e80e8c384d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principal do estudo foi cumprido com sucesso, uma vez que para cada um dos utilizadores foi possível atribuir um plano de treino detalhado e personalizado de acordo com as suas necessidades e estilo de vida, através da utilização de um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Personal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Trainer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desenvolvido na plataforma Rasa. Além disso, com a obtenção das informações relativas ao melhor período do dia para treinar, provenientes do 1º trabalho desta UC, foi possível complementar a informação acerca do utilizador e possibilitar em trabalhos futuros a sua influência na escolha do plano de treino  mais adequado apresentado pelo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Relativamente às limitações do trabalho, destaca-se o facto do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quando recebe input do utilizador para o qual não foi preparado para responder mas que se assemelha a algo que conhece, apresentar respostas sem enquadramento. Isto é,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tenta a correspondência do input do utilizador com uma das intenções que conhece e responde de acordo com a intenção que lhe parece mais provável. Uma outra limitação prende-se com a pouca diversidade de exercícios, que compõe o plano de treino, existentes na base de dados, que faz com que, se o utilizador utilizasse regularmente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repetiria os mesmos exercícios um elevado número de vezes. </a:t>
            </a:r>
            <a:endParaRPr lang="pt-PT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Além disso, o Diogo ocasionalmente também confunde 2 valores numéricos presentes no mesmo formulário (como o peso e a idade), por exemplo, colocando no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slot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da idade o peso do indivíduo, ou simplesmente, não aceitando o input e voltando a repetir a pergunta. Da mesma forma, o mesmo se sucede quando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captura as unidades de uma medida em vez da respetiva medida, por exemplo, quando o utilizador refere que pesa 54kg, em vez do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colocar no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slot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do peso ‘54’, coloca ‘54kg’.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e7e2457aca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e7e2457aca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Atualmente, as pessoas preocupam-se cada vez mais com a sua saúde e qualidade de vida, sendo a prática de exercício físico um fator indispensável para atingir esses objetivos. Aliás, a Organização Mundial da Saúde (OMS) estima que até 5 milhões de mortes por ano poderiam ser evitadas se a população global fosse mais ativa. Contudo, a maioria das pessoas não chega sequer a iniciar a prática de desporto ou, então inicia mas esta é rapidamente abandonada. Existem diversos motivos que explicam esta desistência, tais como:</a:t>
            </a:r>
            <a:endParaRPr lang="pt-PT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/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Falta de motivação ou de disponibilidade;</a:t>
            </a:r>
            <a:endParaRPr lang="pt-P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Elevados custos por frequentar um ginásio ou outro estabelecimento público para o mesmo efeito;</a:t>
            </a:r>
            <a:endParaRPr lang="pt-P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Receio em frequentar estabelecimentos desportivos, devido ao agravamento da situação pandémica;</a:t>
            </a:r>
            <a:endParaRPr lang="pt-P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Escassa existência de acompanhamento personalizado (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Personal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Trainers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 PT) a um custo acessível.</a:t>
            </a: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Symbol" panose="05050102010706020507" pitchFamily="18" charset="2"/>
              <a:buChar char=""/>
            </a:pPr>
            <a:endParaRPr lang="pt-PT" sz="18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Symbol" panose="05050102010706020507" pitchFamily="18" charset="2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principal objetivo deste trabalho foi desenvolver um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que funcione como um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Personal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Trainer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(PT), capaz de disponibilizar de uma forma rápida, gratuita e intuitiva, treinos personalizados de acordo com as necessidades de cada indivíduo. Além disso, um outro motivo que levou à escolha do desenvolvimento deste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foi a possibilidade de complementar o estudo que foi desenvolvido na realização do 1º trabalho, relativo à análise da performance desportiva, e obter assim um serviço mais transversal e completo para os utilizadores. </a:t>
            </a:r>
            <a:endParaRPr lang="pt-P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6e86f6448_0_2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e6e86f6448_0_2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Como propostas de melhoria, além de se pretender corrigir todas as limitações previamente mencionadas, existem ainda outras alterações que poderiam ser acrescentadas de forma a enriquecer 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desenvolvido, nomeadamente as sugestões fornecidas pelos utilizadores que avaliaram 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Assim sendo, seria interessante que futuramente fosse desenvolvida uma interface com caraterísticas humanas, como voz ou um rosto, ou ainda uma interface que permitisse a utilização do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em </a:t>
            </a:r>
            <a:r>
              <a:rPr lang="pt-PT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smartphones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Ao nível do funcionamento do Diogo, seria muito útil alterá-lo de forma a atribuir-lhe a capacidade de reconhecer quando um utilizador pretende treinar em dias consecutivos a mesma área alvo e alertá-lo para a necessidade de variar. Uma outra sugestão seria estender o domínio de conhecimento do Diogo para outros tipos de treino, como natação,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crossfit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ténis, entre outros. Sugere-se ainda o aumento da sensibilidade e da preocupação do Diogo face aos utilizadores. Por exemplo, acompanhar o percurso de um utilizador e se verificasse que este se registou, mas que não tem treinado com tanta regularidade, ser capaz de conversar com ele, perceber os motivos que o levaram a diminuir a sua frequência e também tentar convencê-lo a regressar regularmente aos planos de treino. Por último, seria também interessante evoluir 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Diogo que é </a:t>
            </a:r>
            <a:r>
              <a:rPr lang="pt-PT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rule-</a:t>
            </a:r>
            <a:r>
              <a:rPr lang="pt-PT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based</a:t>
            </a:r>
            <a:r>
              <a:rPr lang="pt-PT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para um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 IA, pois com os algoritmos de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Machine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Learning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este teria maior capacidade de aprendizagem e apresentaria melhores desempenhos. </a:t>
            </a:r>
            <a:r>
              <a:rPr lang="pt-PT" dirty="0"/>
              <a:t>Para além de tudo isto, visto que a conexão com a google </a:t>
            </a:r>
            <a:r>
              <a:rPr lang="pt-PT" dirty="0" err="1"/>
              <a:t>Sheets</a:t>
            </a:r>
            <a:r>
              <a:rPr lang="pt-PT" dirty="0"/>
              <a:t> API foi possível, também seria interessante otimizar a utilização da informação proveniente dos </a:t>
            </a:r>
            <a:r>
              <a:rPr lang="pt-PT" dirty="0" err="1"/>
              <a:t>smartwhatch</a:t>
            </a:r>
            <a:r>
              <a:rPr lang="pt-PT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Em suma, todos estes fatores a ter em conta poderão ser integrados e avaliados num estudo futuro, de forma a melhorar 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desenvolvido e alargar o número de funcionalidades que este apresenta. Isto porque, quanto mais humanizado e especializado for 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melhores resultados será capaz de proporcionar aos utilizadores, e se fosse utilizado no contexto de uma empresa, maiores seriam os lucros obtidos.</a:t>
            </a:r>
            <a:endParaRPr lang="pt-PT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e9308cf4da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e9308cf4da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e7f514b2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e7f514b2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 1º trabalho recorremos a </a:t>
            </a:r>
            <a:r>
              <a:rPr lang="pt-PT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smartwatches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 a </a:t>
            </a:r>
            <a:r>
              <a:rPr lang="pt-PT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smartbands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para obter as frequências cardíacas durante e após o treino em diferentes períodos do dia, de manhã e de tarde. Dessa forma foi possível determinar aquele em que a performance desportiva era melhor. Ao juntar estas informações com aquelas que serão recolhidas pelo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para criar um plano de treino personalizado, damos a possibilidade ao utilizador de maximizar os seus resultados treinando no melhor horário, e desta forma atingir mais rapidamente os seus objetivos e manter a motivação certa para continuar a prática de atividade física. Esta ligação foi feita através da conexão do Google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Sheets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conseguida pela realização de scripts em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python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Isto permitiu que 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tivesse acesso a toda a informação recolhida a partir do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smartwatch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do utilizador e para além disso, permitiu que o assistente virtual pudesse armazenar informação nessa mesma plataforma.</a:t>
            </a:r>
            <a:endParaRPr lang="pt-PT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0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e7e2457aca_0_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e7e2457aca_0_1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Uma etapa importante deste projeto foi desenvolver o nosso </a:t>
            </a:r>
            <a:r>
              <a:rPr lang="pt-P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Personal</a:t>
            </a:r>
            <a:r>
              <a:rPr lang="pt-P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pt-P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Trainer</a:t>
            </a:r>
            <a:r>
              <a:rPr lang="pt-P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com o objetivo de o humanizar e de consequentemente melhorar a experiência do utilizador, tais como: Atribuição do nome Diogo ao </a:t>
            </a:r>
            <a:r>
              <a:rPr lang="pt-P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chatbot</a:t>
            </a:r>
            <a:r>
              <a:rPr lang="pt-P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, Capacidade de cumprimentar e de se despedir do utilizador, de forma personalizada. Responder educadamente caso o utilizador refira que não pretende efetuar um plano de treino. Nesse caso o Diogo refere que não há problema, mas que estará disponível sempre que for preciso. Além disto é também capaz de recolher dados sobre o utilizador para a preparação de planos de treino e personalizar ao máximo a conversa que tem com o utilizador. O </a:t>
            </a:r>
            <a:r>
              <a:rPr lang="pt-PT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chatbot</a:t>
            </a:r>
            <a:r>
              <a:rPr lang="pt-P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também está preparado para responder ao utilizador sobre algumas perguntas que saem do seu domínio da preparação física, nomeadamente perguntas relativas à sua identidade como entidade não-humana.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Diogo é também capaz de elaborar planos de treinos personalizados para cada indivíduo.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Começando por perceber uma visão global da arquitetura do nosso assistente virtual… Neste esquema está representada a arquitetura global do Diogo, isto é, aquilo que ele precisa de saber para atingir o seu objetivo de enviar o plano de treino personalizado para o utilizador. Estas etapas serão descritas mais detalhadamente já em seguida, mas assim de uma forma geral, ele inicialmente verifica se o utilizador com quem está a falar existe ou não na base de dados. Se não existir então pergunta-lhe uma série de informações, desde a idade, peso, sexo, altura e nome para o cálculo do </a:t>
            </a:r>
            <a:r>
              <a:rPr lang="pt-PT" dirty="0" err="1"/>
              <a:t>Indice</a:t>
            </a:r>
            <a:r>
              <a:rPr lang="pt-PT" dirty="0"/>
              <a:t> de Massa Corporal, </a:t>
            </a:r>
            <a:r>
              <a:rPr lang="pt-PT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que permite avaliar se um indivíduo está dentro do peso que é considerado ideal para a sua altura e género e a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partir daí, o Diogo consegue perceber qual a condição física do utilizador e desse modo adaptar o tipo de treino que lhe recomenda tendo em conta a </a:t>
            </a:r>
            <a:r>
              <a:rPr lang="pt-PT" dirty="0"/>
              <a:t>parte do corpo que este pretende treinar. A partir dessas informações, o Diogo consegue desenvolver um plano de treino que vai de encontro a esses requisitos.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No fim do treino, o Diogo avalia como o utilizador se sentiu.</a:t>
            </a:r>
            <a:endParaRPr lang="pt-PT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91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e7f514b2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e7f514b2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Todos estes aspetos vão ser agora aprofundados na demonstração de uma conversa dinâmica com 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seguindo os diferentes caminhos possíveis.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837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Relativamente ao seu modo de funcionamento, começando pela 1ª etapa, (</a:t>
            </a:r>
            <a:r>
              <a:rPr lang="pt-PT" sz="18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click</a:t>
            </a: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) o </a:t>
            </a:r>
            <a:r>
              <a:rPr lang="pt-PT" sz="18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chatbot</a:t>
            </a: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 é abordado pelo utilizador que o cumprimenta e  ele cumprimenta-o de volta, perguntando ao utilizador se está interessado na ajuda dele para melhorar a sua forma física. Aqui a conversa pode seguir dois caminhos: ou o utilizador responde que está interessado ou, caso contrário, responde que não está interessado. Vamos deixar este último caso para analisar mais á frente e vamos seguir a hipótese do utilizador ter aceite a ajuda do Diogo.</a:t>
            </a:r>
          </a:p>
        </p:txBody>
      </p:sp>
    </p:spTree>
    <p:extLst>
      <p:ext uri="{BB962C8B-B14F-4D97-AF65-F5344CB8AC3E}">
        <p14:creationId xmlns:p14="http://schemas.microsoft.com/office/powerpoint/2010/main" val="3112094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De seguida, o </a:t>
            </a:r>
            <a:r>
              <a:rPr lang="pt-PT" sz="18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chatbot</a:t>
            </a: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 vai perguntar ao utilizador o seu primeiro e último nome de forma a perceber se o mesmo se encontra já registado na sua base de dados ou não. Aqui novamente há dois caminhos, ou o utilizador se encontra registado e o </a:t>
            </a:r>
            <a:r>
              <a:rPr lang="pt-PT" sz="18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chatbot</a:t>
            </a: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 confirma todos os seus dados e de seguida pergunta qual é a área alvo em que ele está interessado em treinar. Ou então, trata-se de um novo utilizador e o </a:t>
            </a:r>
            <a:r>
              <a:rPr lang="pt-PT" sz="18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chatbot</a:t>
            </a: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 vai ativar o </a:t>
            </a:r>
            <a:r>
              <a:rPr lang="pt-PT" sz="18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trigger</a:t>
            </a: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 de um </a:t>
            </a:r>
            <a:r>
              <a:rPr lang="pt-PT" sz="18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forms</a:t>
            </a: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 que </a:t>
            </a:r>
            <a:r>
              <a:rPr lang="pt-PT" sz="18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construimos</a:t>
            </a: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 que irá obter toda a  sua informação pessoal, preenchendo todos os </a:t>
            </a:r>
            <a:r>
              <a:rPr lang="pt-PT" sz="1800" i="1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slots</a:t>
            </a:r>
            <a:r>
              <a:rPr lang="pt-PT" sz="1800" i="1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exigidos nesse mesmo formulário. Vamos ver os dois casos.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Arial" panose="020B0604020202020204" pitchFamily="34" charset="0"/>
              </a:rPr>
              <a:t>Vamos ver primeiro o caso em que o utilizador já está na base de dados!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solidFill>
                <a:srgbClr val="000000"/>
              </a:solidFill>
              <a:effectLst/>
              <a:highlight>
                <a:srgbClr val="00FFFF"/>
              </a:highlight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É importante referir que para o Diogo reconhecer os nomes das pessoas mais facilmente, foi utilizada uma </a:t>
            </a:r>
            <a:r>
              <a:rPr lang="pt-PT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lookup</a:t>
            </a:r>
            <a:r>
              <a:rPr lang="pt-PT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table</a:t>
            </a:r>
            <a:r>
              <a:rPr lang="pt-PT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contendo mais nomes e apelidos diferentes para além daqueles que o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chatbot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já conhece, o que melhorou a sua capacidade de reconhecer nomes e apelidos corretamente.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1264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4737988">
            <a:off x="-19373" y="-4371742"/>
            <a:ext cx="5176531" cy="6420306"/>
            <a:chOff x="5882120" y="-127202"/>
            <a:chExt cx="5176085" cy="6419752"/>
          </a:xfrm>
        </p:grpSpPr>
        <p:sp>
          <p:nvSpPr>
            <p:cNvPr id="10" name="Google Shape;10;p2"/>
            <p:cNvSpPr/>
            <p:nvPr/>
          </p:nvSpPr>
          <p:spPr>
            <a:xfrm rot="-470454">
              <a:off x="6675046" y="391382"/>
              <a:ext cx="1364100" cy="5835399"/>
            </a:xfrm>
            <a:custGeom>
              <a:avLst/>
              <a:gdLst/>
              <a:ahLst/>
              <a:cxnLst/>
              <a:rect l="l" t="t" r="r" b="b"/>
              <a:pathLst>
                <a:path w="2966" h="12688" extrusionOk="0">
                  <a:moveTo>
                    <a:pt x="759" y="0"/>
                  </a:moveTo>
                  <a:cubicBezTo>
                    <a:pt x="939" y="998"/>
                    <a:pt x="889" y="2037"/>
                    <a:pt x="739" y="3045"/>
                  </a:cubicBezTo>
                  <a:cubicBezTo>
                    <a:pt x="550" y="4393"/>
                    <a:pt x="220" y="5720"/>
                    <a:pt x="111" y="7068"/>
                  </a:cubicBezTo>
                  <a:cubicBezTo>
                    <a:pt x="1" y="8426"/>
                    <a:pt x="151" y="9843"/>
                    <a:pt x="850" y="11001"/>
                  </a:cubicBezTo>
                  <a:cubicBezTo>
                    <a:pt x="1329" y="11789"/>
                    <a:pt x="2097" y="12428"/>
                    <a:pt x="2966" y="12688"/>
                  </a:cubicBezTo>
                  <a:lnTo>
                    <a:pt x="296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608394">
              <a:off x="6831214" y="-40148"/>
              <a:ext cx="1494808" cy="5701834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1818254">
              <a:off x="6890410" y="644991"/>
              <a:ext cx="3159504" cy="4852054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 rot="2475897">
            <a:off x="2119365" y="207962"/>
            <a:ext cx="7676722" cy="8293912"/>
            <a:chOff x="3514023" y="-902672"/>
            <a:chExt cx="6659371" cy="7194769"/>
          </a:xfrm>
        </p:grpSpPr>
        <p:sp>
          <p:nvSpPr>
            <p:cNvPr id="14" name="Google Shape;14;p2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691862">
              <a:off x="5443365" y="-879667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360619">
              <a:off x="6074982" y="-382184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5100" y="924550"/>
            <a:ext cx="5041800" cy="13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5100" y="25404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2">
  <p:cSld name="TITLE_ONLY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/>
          <p:nvPr/>
        </p:nvSpPr>
        <p:spPr>
          <a:xfrm flipH="1">
            <a:off x="-19446" y="2591196"/>
            <a:ext cx="5178641" cy="2589191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/>
          <p:nvPr/>
        </p:nvSpPr>
        <p:spPr>
          <a:xfrm flipH="1">
            <a:off x="-3" y="1629726"/>
            <a:ext cx="2450203" cy="3550650"/>
          </a:xfrm>
          <a:custGeom>
            <a:avLst/>
            <a:gdLst/>
            <a:ahLst/>
            <a:cxnLst/>
            <a:rect l="l" t="t" r="r" b="b"/>
            <a:pathLst>
              <a:path w="10113" h="14655" extrusionOk="0">
                <a:moveTo>
                  <a:pt x="10112" y="0"/>
                </a:moveTo>
                <a:cubicBezTo>
                  <a:pt x="5850" y="988"/>
                  <a:pt x="4432" y="6289"/>
                  <a:pt x="2975" y="10032"/>
                </a:cubicBezTo>
                <a:cubicBezTo>
                  <a:pt x="2386" y="11610"/>
                  <a:pt x="1857" y="12858"/>
                  <a:pt x="669" y="14045"/>
                </a:cubicBezTo>
                <a:cubicBezTo>
                  <a:pt x="469" y="14245"/>
                  <a:pt x="240" y="14445"/>
                  <a:pt x="0" y="14655"/>
                </a:cubicBezTo>
                <a:lnTo>
                  <a:pt x="10112" y="14655"/>
                </a:lnTo>
                <a:lnTo>
                  <a:pt x="10112" y="0"/>
                </a:ln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"/>
          <p:cNvSpPr/>
          <p:nvPr/>
        </p:nvSpPr>
        <p:spPr>
          <a:xfrm rot="8100000">
            <a:off x="1071500" y="548423"/>
            <a:ext cx="1589580" cy="6063323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3"/>
          <p:cNvSpPr/>
          <p:nvPr/>
        </p:nvSpPr>
        <p:spPr>
          <a:xfrm rot="-5806285">
            <a:off x="16416" y="1943250"/>
            <a:ext cx="2822811" cy="4646964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4846483" y="-93750"/>
            <a:ext cx="4344451" cy="1894653"/>
          </a:xfrm>
          <a:custGeom>
            <a:avLst/>
            <a:gdLst/>
            <a:ahLst/>
            <a:cxnLst/>
            <a:rect l="l" t="t" r="r" b="b"/>
            <a:pathLst>
              <a:path w="16622" h="7249" extrusionOk="0">
                <a:moveTo>
                  <a:pt x="0" y="1"/>
                </a:moveTo>
                <a:cubicBezTo>
                  <a:pt x="2765" y="3355"/>
                  <a:pt x="8056" y="1388"/>
                  <a:pt x="11500" y="3115"/>
                </a:cubicBezTo>
                <a:cubicBezTo>
                  <a:pt x="12688" y="3734"/>
                  <a:pt x="14904" y="7218"/>
                  <a:pt x="16621" y="7248"/>
                </a:cubicBezTo>
                <a:lnTo>
                  <a:pt x="16621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3"/>
          <p:cNvSpPr/>
          <p:nvPr/>
        </p:nvSpPr>
        <p:spPr>
          <a:xfrm rot="7120405">
            <a:off x="6601558" y="-1833531"/>
            <a:ext cx="1241876" cy="473707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 rot="10800000" flipH="1">
            <a:off x="3307211" y="-65232"/>
            <a:ext cx="6002140" cy="3000920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"/>
          <p:cNvSpPr/>
          <p:nvPr/>
        </p:nvSpPr>
        <p:spPr>
          <a:xfrm rot="10800000" flipH="1">
            <a:off x="6489404" y="-107642"/>
            <a:ext cx="2839832" cy="4115271"/>
          </a:xfrm>
          <a:custGeom>
            <a:avLst/>
            <a:gdLst/>
            <a:ahLst/>
            <a:cxnLst/>
            <a:rect l="l" t="t" r="r" b="b"/>
            <a:pathLst>
              <a:path w="10113" h="14655" extrusionOk="0">
                <a:moveTo>
                  <a:pt x="10112" y="0"/>
                </a:moveTo>
                <a:cubicBezTo>
                  <a:pt x="5850" y="988"/>
                  <a:pt x="4432" y="6289"/>
                  <a:pt x="2975" y="10032"/>
                </a:cubicBezTo>
                <a:cubicBezTo>
                  <a:pt x="2386" y="11610"/>
                  <a:pt x="1857" y="12858"/>
                  <a:pt x="669" y="14045"/>
                </a:cubicBezTo>
                <a:cubicBezTo>
                  <a:pt x="469" y="14245"/>
                  <a:pt x="240" y="14445"/>
                  <a:pt x="0" y="14655"/>
                </a:cubicBezTo>
                <a:lnTo>
                  <a:pt x="10112" y="14655"/>
                </a:lnTo>
                <a:lnTo>
                  <a:pt x="10112" y="0"/>
                </a:ln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 rot="-2700000">
            <a:off x="6202567" y="-1724201"/>
            <a:ext cx="1842358" cy="702749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2"/>
          <p:cNvSpPr/>
          <p:nvPr/>
        </p:nvSpPr>
        <p:spPr>
          <a:xfrm rot="4993722">
            <a:off x="5996092" y="-1699254"/>
            <a:ext cx="3271684" cy="5385912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/>
          <p:nvPr/>
        </p:nvSpPr>
        <p:spPr>
          <a:xfrm flipH="1">
            <a:off x="-87489" y="3079323"/>
            <a:ext cx="7121121" cy="2327738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2"/>
          <p:cNvSpPr/>
          <p:nvPr/>
        </p:nvSpPr>
        <p:spPr>
          <a:xfrm rot="6380546">
            <a:off x="2406160" y="1505997"/>
            <a:ext cx="1814461" cy="692116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/>
          <p:nvPr/>
        </p:nvSpPr>
        <p:spPr>
          <a:xfrm rot="-3854172">
            <a:off x="6503279" y="-1938028"/>
            <a:ext cx="1651749" cy="630050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3"/>
          <p:cNvSpPr/>
          <p:nvPr/>
        </p:nvSpPr>
        <p:spPr>
          <a:xfrm rot="10800000">
            <a:off x="-169838" y="-77263"/>
            <a:ext cx="9390038" cy="2867979"/>
          </a:xfrm>
          <a:custGeom>
            <a:avLst/>
            <a:gdLst/>
            <a:ahLst/>
            <a:cxnLst/>
            <a:rect l="l" t="t" r="r" b="b"/>
            <a:pathLst>
              <a:path w="34581" h="10562" extrusionOk="0">
                <a:moveTo>
                  <a:pt x="31486" y="0"/>
                </a:moveTo>
                <a:cubicBezTo>
                  <a:pt x="27942" y="360"/>
                  <a:pt x="24578" y="1308"/>
                  <a:pt x="22032" y="2725"/>
                </a:cubicBezTo>
                <a:cubicBezTo>
                  <a:pt x="20315" y="3684"/>
                  <a:pt x="18867" y="4872"/>
                  <a:pt x="16651" y="5421"/>
                </a:cubicBezTo>
                <a:cubicBezTo>
                  <a:pt x="15716" y="5653"/>
                  <a:pt x="14709" y="5752"/>
                  <a:pt x="13689" y="5752"/>
                </a:cubicBezTo>
                <a:cubicBezTo>
                  <a:pt x="12433" y="5752"/>
                  <a:pt x="11157" y="5602"/>
                  <a:pt x="9973" y="5371"/>
                </a:cubicBezTo>
                <a:cubicBezTo>
                  <a:pt x="7827" y="4952"/>
                  <a:pt x="5880" y="4273"/>
                  <a:pt x="3844" y="3703"/>
                </a:cubicBezTo>
                <a:cubicBezTo>
                  <a:pt x="2616" y="3354"/>
                  <a:pt x="1328" y="3055"/>
                  <a:pt x="0" y="2875"/>
                </a:cubicBezTo>
                <a:lnTo>
                  <a:pt x="0" y="10562"/>
                </a:lnTo>
                <a:lnTo>
                  <a:pt x="34580" y="10562"/>
                </a:lnTo>
                <a:lnTo>
                  <a:pt x="3458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3"/>
          <p:cNvSpPr/>
          <p:nvPr/>
        </p:nvSpPr>
        <p:spPr>
          <a:xfrm rot="4875070">
            <a:off x="6097212" y="-1402866"/>
            <a:ext cx="2463876" cy="4056113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5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3"/>
          <p:cNvSpPr/>
          <p:nvPr/>
        </p:nvSpPr>
        <p:spPr>
          <a:xfrm rot="5924928" flipH="1">
            <a:off x="495682" y="-1923523"/>
            <a:ext cx="3344755" cy="5506200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6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 rot="2951333">
            <a:off x="1417093" y="-366452"/>
            <a:ext cx="9605418" cy="10377671"/>
            <a:chOff x="3514023" y="-902672"/>
            <a:chExt cx="6659371" cy="7194769"/>
          </a:xfrm>
        </p:grpSpPr>
        <p:sp>
          <p:nvSpPr>
            <p:cNvPr id="21" name="Google Shape;21;p3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2691862">
              <a:off x="5443365" y="-879667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2360619">
              <a:off x="5706476" y="-628904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 rot="-7539154">
            <a:off x="-1792294" y="-3096558"/>
            <a:ext cx="5598332" cy="5609099"/>
            <a:chOff x="2972591" y="525889"/>
            <a:chExt cx="6659371" cy="6672179"/>
          </a:xfrm>
        </p:grpSpPr>
        <p:sp>
          <p:nvSpPr>
            <p:cNvPr id="25" name="Google Shape;25;p3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2691862">
              <a:off x="4901933" y="548894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2360619">
              <a:off x="5027471" y="795276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/>
          <p:nvPr/>
        </p:nvSpPr>
        <p:spPr>
          <a:xfrm rot="-4500011">
            <a:off x="4752514" y="-4018791"/>
            <a:ext cx="2091802" cy="7979075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20000" y="1910721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49500"/>
            <a:ext cx="16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2752521"/>
            <a:ext cx="43602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 rot="5400000">
            <a:off x="6979975" y="-1534266"/>
            <a:ext cx="2319307" cy="4138533"/>
            <a:chOff x="-358775" y="-1557516"/>
            <a:chExt cx="2319307" cy="4138533"/>
          </a:xfrm>
        </p:grpSpPr>
        <p:sp>
          <p:nvSpPr>
            <p:cNvPr id="34" name="Google Shape;34;p4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4"/>
          <p:cNvGrpSpPr/>
          <p:nvPr/>
        </p:nvGrpSpPr>
        <p:grpSpPr>
          <a:xfrm rot="-2907954" flipH="1">
            <a:off x="-1038485" y="3386475"/>
            <a:ext cx="2319427" cy="4138747"/>
            <a:chOff x="-358775" y="-1557516"/>
            <a:chExt cx="2319307" cy="4138533"/>
          </a:xfrm>
        </p:grpSpPr>
        <p:sp>
          <p:nvSpPr>
            <p:cNvPr id="37" name="Google Shape;37;p4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-358775" y="-1557516"/>
            <a:ext cx="2319307" cy="4138533"/>
            <a:chOff x="-358775" y="-1557516"/>
            <a:chExt cx="2319307" cy="4138533"/>
          </a:xfrm>
        </p:grpSpPr>
        <p:sp>
          <p:nvSpPr>
            <p:cNvPr id="60" name="Google Shape;60;p7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7"/>
          <p:cNvGrpSpPr/>
          <p:nvPr/>
        </p:nvGrpSpPr>
        <p:grpSpPr>
          <a:xfrm rot="7033727">
            <a:off x="7012941" y="-682524"/>
            <a:ext cx="2428471" cy="3626206"/>
            <a:chOff x="-187225" y="-1557516"/>
            <a:chExt cx="2428708" cy="3626560"/>
          </a:xfrm>
        </p:grpSpPr>
        <p:sp>
          <p:nvSpPr>
            <p:cNvPr id="63" name="Google Shape;63;p7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132198">
              <a:off x="26556" y="-1506640"/>
              <a:ext cx="2147756" cy="3535705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560125"/>
            <a:ext cx="3878400" cy="12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720000" y="1826425"/>
            <a:ext cx="3322200" cy="27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naheim"/>
              <a:buAutoNum type="arabicPeriod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9"/>
          <p:cNvGrpSpPr/>
          <p:nvPr/>
        </p:nvGrpSpPr>
        <p:grpSpPr>
          <a:xfrm rot="-6061824" flipH="1">
            <a:off x="792013" y="1211884"/>
            <a:ext cx="7615474" cy="10130072"/>
            <a:chOff x="5882120" y="-127202"/>
            <a:chExt cx="5176085" cy="6885207"/>
          </a:xfrm>
        </p:grpSpPr>
        <p:sp>
          <p:nvSpPr>
            <p:cNvPr id="79" name="Google Shape;79;p9"/>
            <p:cNvSpPr/>
            <p:nvPr/>
          </p:nvSpPr>
          <p:spPr>
            <a:xfrm rot="-470448">
              <a:off x="6706888" y="386152"/>
              <a:ext cx="1408523" cy="6305252"/>
            </a:xfrm>
            <a:custGeom>
              <a:avLst/>
              <a:gdLst/>
              <a:ahLst/>
              <a:cxnLst/>
              <a:rect l="l" t="t" r="r" b="b"/>
              <a:pathLst>
                <a:path w="2966" h="12688" extrusionOk="0">
                  <a:moveTo>
                    <a:pt x="759" y="0"/>
                  </a:moveTo>
                  <a:cubicBezTo>
                    <a:pt x="939" y="998"/>
                    <a:pt x="889" y="2037"/>
                    <a:pt x="739" y="3045"/>
                  </a:cubicBezTo>
                  <a:cubicBezTo>
                    <a:pt x="550" y="4393"/>
                    <a:pt x="220" y="5720"/>
                    <a:pt x="111" y="7068"/>
                  </a:cubicBezTo>
                  <a:cubicBezTo>
                    <a:pt x="1" y="8426"/>
                    <a:pt x="151" y="9843"/>
                    <a:pt x="850" y="11001"/>
                  </a:cubicBezTo>
                  <a:cubicBezTo>
                    <a:pt x="1329" y="11789"/>
                    <a:pt x="2097" y="12428"/>
                    <a:pt x="2966" y="12688"/>
                  </a:cubicBezTo>
                  <a:lnTo>
                    <a:pt x="296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608394">
              <a:off x="6831214" y="-40148"/>
              <a:ext cx="1494808" cy="5701834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rot="-1818254">
              <a:off x="6890410" y="644991"/>
              <a:ext cx="3159504" cy="4852054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9"/>
          <p:cNvGrpSpPr/>
          <p:nvPr/>
        </p:nvGrpSpPr>
        <p:grpSpPr>
          <a:xfrm rot="8324103" flipH="1">
            <a:off x="4358713" y="-4205318"/>
            <a:ext cx="8308436" cy="8326222"/>
            <a:chOff x="3329909" y="-684041"/>
            <a:chExt cx="7207367" cy="7222796"/>
          </a:xfrm>
        </p:grpSpPr>
        <p:sp>
          <p:nvSpPr>
            <p:cNvPr id="83" name="Google Shape;83;p9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2691862">
              <a:off x="5533249" y="-774147"/>
              <a:ext cx="2800688" cy="7403007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rot="2360619">
              <a:off x="5785401" y="526738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720000" y="1314425"/>
            <a:ext cx="4802700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720000" y="2144104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3"/>
          <p:cNvGrpSpPr/>
          <p:nvPr/>
        </p:nvGrpSpPr>
        <p:grpSpPr>
          <a:xfrm rot="5400000" flipH="1">
            <a:off x="7572425" y="2222032"/>
            <a:ext cx="2319307" cy="4138533"/>
            <a:chOff x="-358775" y="-1557516"/>
            <a:chExt cx="2319307" cy="4138533"/>
          </a:xfrm>
        </p:grpSpPr>
        <p:sp>
          <p:nvSpPr>
            <p:cNvPr id="105" name="Google Shape;105;p13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13"/>
          <p:cNvGrpSpPr/>
          <p:nvPr/>
        </p:nvGrpSpPr>
        <p:grpSpPr>
          <a:xfrm rot="-4728518">
            <a:off x="3416326" y="-3920931"/>
            <a:ext cx="7030751" cy="6887558"/>
            <a:chOff x="3442406" y="-122446"/>
            <a:chExt cx="6233783" cy="6106821"/>
          </a:xfrm>
        </p:grpSpPr>
        <p:sp>
          <p:nvSpPr>
            <p:cNvPr id="108" name="Google Shape;108;p13"/>
            <p:cNvSpPr/>
            <p:nvPr/>
          </p:nvSpPr>
          <p:spPr>
            <a:xfrm rot="141446">
              <a:off x="5075910" y="827354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 rot="2818977">
              <a:off x="5024927" y="99658"/>
              <a:ext cx="3068741" cy="5662613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 rot="2646068">
              <a:off x="5595227" y="373454"/>
              <a:ext cx="1450236" cy="5531852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-358775" y="-1557516"/>
            <a:ext cx="2319307" cy="4138533"/>
            <a:chOff x="-358775" y="-1557516"/>
            <a:chExt cx="2319307" cy="4138533"/>
          </a:xfrm>
        </p:grpSpPr>
        <p:sp>
          <p:nvSpPr>
            <p:cNvPr id="112" name="Google Shape;112;p13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1726450" y="1742775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2" hasCustomPrompt="1"/>
          </p:nvPr>
        </p:nvSpPr>
        <p:spPr>
          <a:xfrm>
            <a:off x="670150" y="17427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1726450" y="23466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3"/>
          </p:nvPr>
        </p:nvSpPr>
        <p:spPr>
          <a:xfrm>
            <a:off x="54145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4" hasCustomPrompt="1"/>
          </p:nvPr>
        </p:nvSpPr>
        <p:spPr>
          <a:xfrm>
            <a:off x="4358250" y="17427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5"/>
          </p:nvPr>
        </p:nvSpPr>
        <p:spPr>
          <a:xfrm>
            <a:off x="5414550" y="23466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6"/>
          </p:nvPr>
        </p:nvSpPr>
        <p:spPr>
          <a:xfrm>
            <a:off x="1726450" y="3455975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7" hasCustomPrompt="1"/>
          </p:nvPr>
        </p:nvSpPr>
        <p:spPr>
          <a:xfrm>
            <a:off x="670150" y="34559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8"/>
          </p:nvPr>
        </p:nvSpPr>
        <p:spPr>
          <a:xfrm>
            <a:off x="1726450" y="406341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9"/>
          </p:nvPr>
        </p:nvSpPr>
        <p:spPr>
          <a:xfrm>
            <a:off x="5414550" y="3455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3" hasCustomPrompt="1"/>
          </p:nvPr>
        </p:nvSpPr>
        <p:spPr>
          <a:xfrm>
            <a:off x="4358250" y="34559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4"/>
          </p:nvPr>
        </p:nvSpPr>
        <p:spPr>
          <a:xfrm>
            <a:off x="5414550" y="406341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subTitle" idx="1"/>
          </p:nvPr>
        </p:nvSpPr>
        <p:spPr>
          <a:xfrm>
            <a:off x="4944400" y="2755975"/>
            <a:ext cx="34845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4944400" y="1401675"/>
            <a:ext cx="34845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/>
          <p:nvPr/>
        </p:nvSpPr>
        <p:spPr>
          <a:xfrm rot="10800000">
            <a:off x="-63624" y="-65232"/>
            <a:ext cx="6002140" cy="3000920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 rot="10800000">
            <a:off x="-83509" y="-107642"/>
            <a:ext cx="2839832" cy="4115271"/>
          </a:xfrm>
          <a:custGeom>
            <a:avLst/>
            <a:gdLst/>
            <a:ahLst/>
            <a:cxnLst/>
            <a:rect l="l" t="t" r="r" b="b"/>
            <a:pathLst>
              <a:path w="10113" h="14655" extrusionOk="0">
                <a:moveTo>
                  <a:pt x="10112" y="0"/>
                </a:moveTo>
                <a:cubicBezTo>
                  <a:pt x="5850" y="988"/>
                  <a:pt x="4432" y="6289"/>
                  <a:pt x="2975" y="10032"/>
                </a:cubicBezTo>
                <a:cubicBezTo>
                  <a:pt x="2386" y="11610"/>
                  <a:pt x="1857" y="12858"/>
                  <a:pt x="669" y="14045"/>
                </a:cubicBezTo>
                <a:cubicBezTo>
                  <a:pt x="469" y="14245"/>
                  <a:pt x="240" y="14445"/>
                  <a:pt x="0" y="14655"/>
                </a:cubicBezTo>
                <a:lnTo>
                  <a:pt x="10112" y="14655"/>
                </a:lnTo>
                <a:lnTo>
                  <a:pt x="10112" y="0"/>
                </a:ln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 rot="2700000" flipH="1">
            <a:off x="1200801" y="-1724201"/>
            <a:ext cx="1842358" cy="702749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 rot="-4993722" flipH="1">
            <a:off x="-22049" y="-1699254"/>
            <a:ext cx="3271684" cy="5385912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 rot="10800000">
            <a:off x="5257950" y="4384442"/>
            <a:ext cx="4978225" cy="820928"/>
          </a:xfrm>
          <a:custGeom>
            <a:avLst/>
            <a:gdLst/>
            <a:ahLst/>
            <a:cxnLst/>
            <a:rect l="l" t="t" r="r" b="b"/>
            <a:pathLst>
              <a:path w="20157" h="3324" extrusionOk="0">
                <a:moveTo>
                  <a:pt x="1" y="0"/>
                </a:moveTo>
                <a:lnTo>
                  <a:pt x="1" y="2316"/>
                </a:lnTo>
                <a:cubicBezTo>
                  <a:pt x="1457" y="3116"/>
                  <a:pt x="3292" y="3324"/>
                  <a:pt x="5097" y="3324"/>
                </a:cubicBezTo>
                <a:cubicBezTo>
                  <a:pt x="6447" y="3324"/>
                  <a:pt x="7780" y="3207"/>
                  <a:pt x="8925" y="3135"/>
                </a:cubicBezTo>
                <a:cubicBezTo>
                  <a:pt x="11661" y="2975"/>
                  <a:pt x="17321" y="2166"/>
                  <a:pt x="20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1">
  <p:cSld name="TITLE_ONL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2"/>
          <p:cNvGrpSpPr/>
          <p:nvPr/>
        </p:nvGrpSpPr>
        <p:grpSpPr>
          <a:xfrm rot="2951164">
            <a:off x="1585171" y="2513230"/>
            <a:ext cx="5240663" cy="5627443"/>
            <a:chOff x="3514022" y="-902680"/>
            <a:chExt cx="6119925" cy="6571598"/>
          </a:xfrm>
        </p:grpSpPr>
        <p:sp>
          <p:nvSpPr>
            <p:cNvPr id="214" name="Google Shape;214;p22"/>
            <p:cNvSpPr/>
            <p:nvPr/>
          </p:nvSpPr>
          <p:spPr>
            <a:xfrm rot="141446">
              <a:off x="5195982" y="652671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 rot="2691882">
              <a:off x="5554181" y="-1148115"/>
              <a:ext cx="2039607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 rot="3076623">
              <a:off x="5706475" y="-628900"/>
              <a:ext cx="1450233" cy="5531843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2"/>
          <p:cNvGrpSpPr/>
          <p:nvPr/>
        </p:nvGrpSpPr>
        <p:grpSpPr>
          <a:xfrm rot="-6642996">
            <a:off x="3698063" y="-3942828"/>
            <a:ext cx="6570230" cy="7115442"/>
            <a:chOff x="3762960" y="-2731355"/>
            <a:chExt cx="7673130" cy="8309863"/>
          </a:xfrm>
        </p:grpSpPr>
        <p:sp>
          <p:nvSpPr>
            <p:cNvPr id="218" name="Google Shape;218;p22"/>
            <p:cNvSpPr/>
            <p:nvPr/>
          </p:nvSpPr>
          <p:spPr>
            <a:xfrm rot="141446">
              <a:off x="5379022" y="562261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 rot="2818100">
              <a:off x="6245748" y="-3007311"/>
              <a:ext cx="2707554" cy="7969481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 rot="3076623">
              <a:off x="5997672" y="-739646"/>
              <a:ext cx="1450233" cy="5531843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63" r:id="rId8"/>
    <p:sldLayoutId id="2147483668" r:id="rId9"/>
    <p:sldLayoutId id="2147483669" r:id="rId10"/>
    <p:sldLayoutId id="2147483678" r:id="rId11"/>
    <p:sldLayoutId id="21474836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6.mkv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8.mkv"/><Relationship Id="rId1" Type="http://schemas.openxmlformats.org/officeDocument/2006/relationships/video" Target="NULL" TargetMode="Externa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>
            <a:spLocks noGrp="1"/>
          </p:cNvSpPr>
          <p:nvPr>
            <p:ph type="ctrTitle"/>
          </p:nvPr>
        </p:nvSpPr>
        <p:spPr>
          <a:xfrm>
            <a:off x="715100" y="924550"/>
            <a:ext cx="5661066" cy="13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BB2FF"/>
                </a:solidFill>
              </a:rPr>
              <a:t>CHATBOT</a:t>
            </a:r>
            <a:br>
              <a:rPr lang="en" dirty="0">
                <a:solidFill>
                  <a:srgbClr val="4BB2FF"/>
                </a:solidFill>
              </a:rPr>
            </a:br>
            <a:r>
              <a:rPr lang="en" dirty="0">
                <a:solidFill>
                  <a:srgbClr val="254789"/>
                </a:solidFill>
              </a:rPr>
              <a:t>Personal Trainer</a:t>
            </a:r>
            <a:endParaRPr dirty="0">
              <a:solidFill>
                <a:srgbClr val="254789"/>
              </a:solidFill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1"/>
          </p:nvPr>
        </p:nvSpPr>
        <p:spPr>
          <a:xfrm>
            <a:off x="715100" y="25404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Treinos e Conselhos Personalizados</a:t>
            </a:r>
            <a:endParaRPr dirty="0"/>
          </a:p>
        </p:txBody>
      </p:sp>
      <p:grpSp>
        <p:nvGrpSpPr>
          <p:cNvPr id="313" name="Google Shape;313;p36"/>
          <p:cNvGrpSpPr/>
          <p:nvPr/>
        </p:nvGrpSpPr>
        <p:grpSpPr>
          <a:xfrm>
            <a:off x="4789123" y="1305157"/>
            <a:ext cx="5578441" cy="3380521"/>
            <a:chOff x="5000093" y="2345964"/>
            <a:chExt cx="4317679" cy="2616502"/>
          </a:xfrm>
        </p:grpSpPr>
        <p:sp>
          <p:nvSpPr>
            <p:cNvPr id="314" name="Google Shape;314;p36"/>
            <p:cNvSpPr/>
            <p:nvPr/>
          </p:nvSpPr>
          <p:spPr>
            <a:xfrm>
              <a:off x="5893839" y="4648879"/>
              <a:ext cx="1429278" cy="243891"/>
            </a:xfrm>
            <a:custGeom>
              <a:avLst/>
              <a:gdLst/>
              <a:ahLst/>
              <a:cxnLst/>
              <a:rect l="l" t="t" r="r" b="b"/>
              <a:pathLst>
                <a:path w="15565" h="2656" extrusionOk="0">
                  <a:moveTo>
                    <a:pt x="15524" y="1188"/>
                  </a:moveTo>
                  <a:lnTo>
                    <a:pt x="15464" y="1218"/>
                  </a:lnTo>
                  <a:cubicBezTo>
                    <a:pt x="15394" y="1238"/>
                    <a:pt x="15325" y="1248"/>
                    <a:pt x="15245" y="1258"/>
                  </a:cubicBezTo>
                  <a:lnTo>
                    <a:pt x="15205" y="1258"/>
                  </a:lnTo>
                  <a:cubicBezTo>
                    <a:pt x="15205" y="1258"/>
                    <a:pt x="15194" y="1268"/>
                    <a:pt x="15185" y="1268"/>
                  </a:cubicBezTo>
                  <a:cubicBezTo>
                    <a:pt x="15174" y="1278"/>
                    <a:pt x="15145" y="1298"/>
                    <a:pt x="15125" y="1308"/>
                  </a:cubicBezTo>
                  <a:cubicBezTo>
                    <a:pt x="15105" y="1318"/>
                    <a:pt x="15075" y="1328"/>
                    <a:pt x="15045" y="1338"/>
                  </a:cubicBezTo>
                  <a:cubicBezTo>
                    <a:pt x="14985" y="1368"/>
                    <a:pt x="14905" y="1388"/>
                    <a:pt x="14835" y="1388"/>
                  </a:cubicBezTo>
                  <a:cubicBezTo>
                    <a:pt x="14815" y="1388"/>
                    <a:pt x="14805" y="1388"/>
                    <a:pt x="14795" y="1398"/>
                  </a:cubicBezTo>
                  <a:cubicBezTo>
                    <a:pt x="14786" y="1398"/>
                    <a:pt x="14786" y="1398"/>
                    <a:pt x="14775" y="1408"/>
                  </a:cubicBezTo>
                  <a:cubicBezTo>
                    <a:pt x="14766" y="1418"/>
                    <a:pt x="14746" y="1428"/>
                    <a:pt x="14735" y="1438"/>
                  </a:cubicBezTo>
                  <a:lnTo>
                    <a:pt x="14715" y="1448"/>
                  </a:lnTo>
                  <a:cubicBezTo>
                    <a:pt x="14695" y="1458"/>
                    <a:pt x="14666" y="1478"/>
                    <a:pt x="14635" y="1488"/>
                  </a:cubicBezTo>
                  <a:cubicBezTo>
                    <a:pt x="14575" y="1508"/>
                    <a:pt x="14506" y="1527"/>
                    <a:pt x="14436" y="1538"/>
                  </a:cubicBezTo>
                  <a:lnTo>
                    <a:pt x="14396" y="1538"/>
                  </a:lnTo>
                  <a:cubicBezTo>
                    <a:pt x="14396" y="1547"/>
                    <a:pt x="14396" y="1547"/>
                    <a:pt x="14386" y="1547"/>
                  </a:cubicBezTo>
                  <a:lnTo>
                    <a:pt x="14336" y="1598"/>
                  </a:lnTo>
                  <a:cubicBezTo>
                    <a:pt x="14316" y="1607"/>
                    <a:pt x="14286" y="1627"/>
                    <a:pt x="14256" y="1638"/>
                  </a:cubicBezTo>
                  <a:lnTo>
                    <a:pt x="14246" y="1638"/>
                  </a:lnTo>
                  <a:cubicBezTo>
                    <a:pt x="14276" y="1647"/>
                    <a:pt x="14306" y="1647"/>
                    <a:pt x="14346" y="1647"/>
                  </a:cubicBezTo>
                  <a:cubicBezTo>
                    <a:pt x="14376" y="1647"/>
                    <a:pt x="14416" y="1658"/>
                    <a:pt x="14446" y="1667"/>
                  </a:cubicBezTo>
                  <a:cubicBezTo>
                    <a:pt x="14526" y="1678"/>
                    <a:pt x="14595" y="1698"/>
                    <a:pt x="14646" y="1738"/>
                  </a:cubicBezTo>
                  <a:cubicBezTo>
                    <a:pt x="14655" y="1738"/>
                    <a:pt x="14655" y="1738"/>
                    <a:pt x="14666" y="1747"/>
                  </a:cubicBezTo>
                  <a:lnTo>
                    <a:pt x="14815" y="1747"/>
                  </a:lnTo>
                  <a:cubicBezTo>
                    <a:pt x="14855" y="1757"/>
                    <a:pt x="14885" y="1757"/>
                    <a:pt x="14925" y="1767"/>
                  </a:cubicBezTo>
                  <a:cubicBezTo>
                    <a:pt x="14975" y="1777"/>
                    <a:pt x="15015" y="1787"/>
                    <a:pt x="15055" y="1797"/>
                  </a:cubicBezTo>
                  <a:cubicBezTo>
                    <a:pt x="15384" y="1658"/>
                    <a:pt x="15564" y="1498"/>
                    <a:pt x="15564" y="1328"/>
                  </a:cubicBezTo>
                  <a:cubicBezTo>
                    <a:pt x="15564" y="1278"/>
                    <a:pt x="15554" y="1238"/>
                    <a:pt x="15524" y="1188"/>
                  </a:cubicBezTo>
                  <a:close/>
                  <a:moveTo>
                    <a:pt x="7787" y="1"/>
                  </a:moveTo>
                  <a:cubicBezTo>
                    <a:pt x="3485" y="1"/>
                    <a:pt x="1" y="599"/>
                    <a:pt x="1" y="1328"/>
                  </a:cubicBezTo>
                  <a:cubicBezTo>
                    <a:pt x="1" y="2057"/>
                    <a:pt x="3485" y="2656"/>
                    <a:pt x="7787" y="2656"/>
                  </a:cubicBezTo>
                  <a:cubicBezTo>
                    <a:pt x="10233" y="2656"/>
                    <a:pt x="12419" y="2456"/>
                    <a:pt x="13847" y="2157"/>
                  </a:cubicBezTo>
                  <a:cubicBezTo>
                    <a:pt x="13827" y="2146"/>
                    <a:pt x="13807" y="2146"/>
                    <a:pt x="13797" y="2137"/>
                  </a:cubicBezTo>
                  <a:lnTo>
                    <a:pt x="13777" y="2117"/>
                  </a:lnTo>
                  <a:lnTo>
                    <a:pt x="13717" y="2117"/>
                  </a:lnTo>
                  <a:cubicBezTo>
                    <a:pt x="13687" y="2117"/>
                    <a:pt x="13657" y="2117"/>
                    <a:pt x="13617" y="2106"/>
                  </a:cubicBezTo>
                  <a:cubicBezTo>
                    <a:pt x="13588" y="2106"/>
                    <a:pt x="13548" y="2097"/>
                    <a:pt x="13508" y="2097"/>
                  </a:cubicBezTo>
                  <a:cubicBezTo>
                    <a:pt x="13448" y="2077"/>
                    <a:pt x="13398" y="2067"/>
                    <a:pt x="13348" y="2037"/>
                  </a:cubicBezTo>
                  <a:cubicBezTo>
                    <a:pt x="13338" y="2037"/>
                    <a:pt x="13328" y="2027"/>
                    <a:pt x="13308" y="2017"/>
                  </a:cubicBezTo>
                  <a:cubicBezTo>
                    <a:pt x="13308" y="2017"/>
                    <a:pt x="13298" y="2007"/>
                    <a:pt x="13288" y="2007"/>
                  </a:cubicBezTo>
                  <a:lnTo>
                    <a:pt x="13228" y="2007"/>
                  </a:lnTo>
                  <a:cubicBezTo>
                    <a:pt x="13208" y="2007"/>
                    <a:pt x="13168" y="1997"/>
                    <a:pt x="13138" y="1997"/>
                  </a:cubicBezTo>
                  <a:cubicBezTo>
                    <a:pt x="13098" y="1987"/>
                    <a:pt x="13068" y="1987"/>
                    <a:pt x="13029" y="1977"/>
                  </a:cubicBezTo>
                  <a:cubicBezTo>
                    <a:pt x="12949" y="1957"/>
                    <a:pt x="12878" y="1937"/>
                    <a:pt x="12829" y="1897"/>
                  </a:cubicBezTo>
                  <a:cubicBezTo>
                    <a:pt x="12829" y="1897"/>
                    <a:pt x="12819" y="1897"/>
                    <a:pt x="12809" y="1887"/>
                  </a:cubicBezTo>
                  <a:lnTo>
                    <a:pt x="12759" y="1887"/>
                  </a:lnTo>
                  <a:cubicBezTo>
                    <a:pt x="12729" y="1887"/>
                    <a:pt x="12689" y="1877"/>
                    <a:pt x="12659" y="1877"/>
                  </a:cubicBezTo>
                  <a:cubicBezTo>
                    <a:pt x="12619" y="1867"/>
                    <a:pt x="12589" y="1867"/>
                    <a:pt x="12549" y="1857"/>
                  </a:cubicBezTo>
                  <a:cubicBezTo>
                    <a:pt x="12529" y="1847"/>
                    <a:pt x="12499" y="1847"/>
                    <a:pt x="12479" y="1837"/>
                  </a:cubicBezTo>
                  <a:cubicBezTo>
                    <a:pt x="12430" y="1817"/>
                    <a:pt x="12390" y="1797"/>
                    <a:pt x="12359" y="1777"/>
                  </a:cubicBezTo>
                  <a:cubicBezTo>
                    <a:pt x="12350" y="1777"/>
                    <a:pt x="12339" y="1767"/>
                    <a:pt x="12339" y="1767"/>
                  </a:cubicBezTo>
                  <a:cubicBezTo>
                    <a:pt x="12319" y="1767"/>
                    <a:pt x="12299" y="1767"/>
                    <a:pt x="12279" y="1757"/>
                  </a:cubicBezTo>
                  <a:cubicBezTo>
                    <a:pt x="12250" y="1757"/>
                    <a:pt x="12220" y="1757"/>
                    <a:pt x="12190" y="1747"/>
                  </a:cubicBezTo>
                  <a:cubicBezTo>
                    <a:pt x="12150" y="1747"/>
                    <a:pt x="12110" y="1738"/>
                    <a:pt x="12080" y="1727"/>
                  </a:cubicBezTo>
                  <a:cubicBezTo>
                    <a:pt x="12030" y="1718"/>
                    <a:pt x="11980" y="1707"/>
                    <a:pt x="11940" y="1687"/>
                  </a:cubicBezTo>
                  <a:cubicBezTo>
                    <a:pt x="11920" y="1678"/>
                    <a:pt x="11900" y="1658"/>
                    <a:pt x="11891" y="1647"/>
                  </a:cubicBezTo>
                  <a:cubicBezTo>
                    <a:pt x="11880" y="1647"/>
                    <a:pt x="11880" y="1638"/>
                    <a:pt x="11871" y="1638"/>
                  </a:cubicBezTo>
                  <a:lnTo>
                    <a:pt x="11811" y="1638"/>
                  </a:lnTo>
                  <a:cubicBezTo>
                    <a:pt x="11791" y="1627"/>
                    <a:pt x="11751" y="1627"/>
                    <a:pt x="11720" y="1618"/>
                  </a:cubicBezTo>
                  <a:cubicBezTo>
                    <a:pt x="11680" y="1618"/>
                    <a:pt x="11651" y="1607"/>
                    <a:pt x="11611" y="1598"/>
                  </a:cubicBezTo>
                  <a:cubicBezTo>
                    <a:pt x="11531" y="1578"/>
                    <a:pt x="11471" y="1547"/>
                    <a:pt x="11421" y="1518"/>
                  </a:cubicBezTo>
                  <a:cubicBezTo>
                    <a:pt x="11421" y="1508"/>
                    <a:pt x="11411" y="1508"/>
                    <a:pt x="11411" y="1508"/>
                  </a:cubicBezTo>
                  <a:cubicBezTo>
                    <a:pt x="11391" y="1508"/>
                    <a:pt x="11371" y="1498"/>
                    <a:pt x="11351" y="1498"/>
                  </a:cubicBezTo>
                  <a:cubicBezTo>
                    <a:pt x="11321" y="1498"/>
                    <a:pt x="11292" y="1488"/>
                    <a:pt x="11261" y="1488"/>
                  </a:cubicBezTo>
                  <a:cubicBezTo>
                    <a:pt x="11221" y="1478"/>
                    <a:pt x="11192" y="1468"/>
                    <a:pt x="11152" y="1458"/>
                  </a:cubicBezTo>
                  <a:cubicBezTo>
                    <a:pt x="11072" y="1438"/>
                    <a:pt x="11012" y="1408"/>
                    <a:pt x="10962" y="1368"/>
                  </a:cubicBezTo>
                  <a:cubicBezTo>
                    <a:pt x="10952" y="1358"/>
                    <a:pt x="10932" y="1348"/>
                    <a:pt x="10922" y="1338"/>
                  </a:cubicBezTo>
                  <a:cubicBezTo>
                    <a:pt x="10912" y="1318"/>
                    <a:pt x="10902" y="1308"/>
                    <a:pt x="10892" y="1288"/>
                  </a:cubicBezTo>
                  <a:cubicBezTo>
                    <a:pt x="10882" y="1268"/>
                    <a:pt x="10872" y="1238"/>
                    <a:pt x="10862" y="1208"/>
                  </a:cubicBezTo>
                  <a:cubicBezTo>
                    <a:pt x="10852" y="1148"/>
                    <a:pt x="10852" y="1099"/>
                    <a:pt x="10852" y="1068"/>
                  </a:cubicBezTo>
                  <a:lnTo>
                    <a:pt x="10872" y="909"/>
                  </a:lnTo>
                  <a:lnTo>
                    <a:pt x="10872" y="879"/>
                  </a:lnTo>
                  <a:lnTo>
                    <a:pt x="10872" y="859"/>
                  </a:lnTo>
                  <a:cubicBezTo>
                    <a:pt x="10882" y="849"/>
                    <a:pt x="10882" y="839"/>
                    <a:pt x="10882" y="839"/>
                  </a:cubicBezTo>
                  <a:cubicBezTo>
                    <a:pt x="10902" y="799"/>
                    <a:pt x="10952" y="769"/>
                    <a:pt x="10992" y="769"/>
                  </a:cubicBezTo>
                  <a:lnTo>
                    <a:pt x="11042" y="769"/>
                  </a:lnTo>
                  <a:cubicBezTo>
                    <a:pt x="11062" y="769"/>
                    <a:pt x="11082" y="779"/>
                    <a:pt x="11101" y="779"/>
                  </a:cubicBezTo>
                  <a:cubicBezTo>
                    <a:pt x="11132" y="779"/>
                    <a:pt x="11161" y="789"/>
                    <a:pt x="11192" y="789"/>
                  </a:cubicBezTo>
                  <a:cubicBezTo>
                    <a:pt x="11221" y="799"/>
                    <a:pt x="11261" y="809"/>
                    <a:pt x="11292" y="819"/>
                  </a:cubicBezTo>
                  <a:cubicBezTo>
                    <a:pt x="11371" y="839"/>
                    <a:pt x="11431" y="869"/>
                    <a:pt x="11471" y="909"/>
                  </a:cubicBezTo>
                  <a:cubicBezTo>
                    <a:pt x="11481" y="909"/>
                    <a:pt x="11481" y="909"/>
                    <a:pt x="11481" y="919"/>
                  </a:cubicBezTo>
                  <a:lnTo>
                    <a:pt x="11521" y="919"/>
                  </a:lnTo>
                  <a:cubicBezTo>
                    <a:pt x="11551" y="919"/>
                    <a:pt x="11581" y="929"/>
                    <a:pt x="11611" y="929"/>
                  </a:cubicBezTo>
                  <a:cubicBezTo>
                    <a:pt x="11651" y="939"/>
                    <a:pt x="11680" y="948"/>
                    <a:pt x="11711" y="948"/>
                  </a:cubicBezTo>
                  <a:cubicBezTo>
                    <a:pt x="11791" y="968"/>
                    <a:pt x="11851" y="999"/>
                    <a:pt x="11900" y="1039"/>
                  </a:cubicBezTo>
                  <a:cubicBezTo>
                    <a:pt x="11900" y="1039"/>
                    <a:pt x="11900" y="1048"/>
                    <a:pt x="11910" y="1048"/>
                  </a:cubicBezTo>
                  <a:lnTo>
                    <a:pt x="11950" y="1048"/>
                  </a:lnTo>
                  <a:cubicBezTo>
                    <a:pt x="11980" y="1059"/>
                    <a:pt x="12020" y="1059"/>
                    <a:pt x="12050" y="1059"/>
                  </a:cubicBezTo>
                  <a:cubicBezTo>
                    <a:pt x="12080" y="1068"/>
                    <a:pt x="12120" y="1079"/>
                    <a:pt x="12150" y="1079"/>
                  </a:cubicBezTo>
                  <a:cubicBezTo>
                    <a:pt x="12230" y="1099"/>
                    <a:pt x="12290" y="1128"/>
                    <a:pt x="12339" y="1168"/>
                  </a:cubicBezTo>
                  <a:lnTo>
                    <a:pt x="12350" y="1178"/>
                  </a:lnTo>
                  <a:lnTo>
                    <a:pt x="12399" y="1178"/>
                  </a:lnTo>
                  <a:cubicBezTo>
                    <a:pt x="12430" y="1178"/>
                    <a:pt x="12459" y="1188"/>
                    <a:pt x="12489" y="1188"/>
                  </a:cubicBezTo>
                  <a:cubicBezTo>
                    <a:pt x="12529" y="1198"/>
                    <a:pt x="12559" y="1198"/>
                    <a:pt x="12599" y="1208"/>
                  </a:cubicBezTo>
                  <a:cubicBezTo>
                    <a:pt x="12669" y="1228"/>
                    <a:pt x="12739" y="1248"/>
                    <a:pt x="12789" y="1288"/>
                  </a:cubicBezTo>
                  <a:lnTo>
                    <a:pt x="12799" y="1298"/>
                  </a:lnTo>
                  <a:lnTo>
                    <a:pt x="12849" y="1298"/>
                  </a:lnTo>
                  <a:cubicBezTo>
                    <a:pt x="12878" y="1298"/>
                    <a:pt x="12909" y="1308"/>
                    <a:pt x="12949" y="1308"/>
                  </a:cubicBezTo>
                  <a:cubicBezTo>
                    <a:pt x="12969" y="1308"/>
                    <a:pt x="12989" y="1318"/>
                    <a:pt x="13009" y="1318"/>
                  </a:cubicBezTo>
                  <a:cubicBezTo>
                    <a:pt x="13029" y="1318"/>
                    <a:pt x="13038" y="1328"/>
                    <a:pt x="13049" y="1328"/>
                  </a:cubicBezTo>
                  <a:cubicBezTo>
                    <a:pt x="13098" y="1338"/>
                    <a:pt x="13138" y="1348"/>
                    <a:pt x="13178" y="1368"/>
                  </a:cubicBezTo>
                  <a:cubicBezTo>
                    <a:pt x="13178" y="1368"/>
                    <a:pt x="13188" y="1358"/>
                    <a:pt x="13198" y="1358"/>
                  </a:cubicBezTo>
                  <a:cubicBezTo>
                    <a:pt x="13208" y="1348"/>
                    <a:pt x="13228" y="1338"/>
                    <a:pt x="13238" y="1328"/>
                  </a:cubicBezTo>
                  <a:cubicBezTo>
                    <a:pt x="13268" y="1308"/>
                    <a:pt x="13308" y="1298"/>
                    <a:pt x="13348" y="1288"/>
                  </a:cubicBezTo>
                  <a:lnTo>
                    <a:pt x="13437" y="1258"/>
                  </a:lnTo>
                  <a:lnTo>
                    <a:pt x="13488" y="1258"/>
                  </a:lnTo>
                  <a:lnTo>
                    <a:pt x="13508" y="1238"/>
                  </a:lnTo>
                  <a:cubicBezTo>
                    <a:pt x="13528" y="1228"/>
                    <a:pt x="13548" y="1208"/>
                    <a:pt x="13568" y="1188"/>
                  </a:cubicBezTo>
                  <a:cubicBezTo>
                    <a:pt x="13588" y="1178"/>
                    <a:pt x="13617" y="1159"/>
                    <a:pt x="13647" y="1148"/>
                  </a:cubicBezTo>
                  <a:cubicBezTo>
                    <a:pt x="13707" y="1119"/>
                    <a:pt x="13757" y="1099"/>
                    <a:pt x="13827" y="1088"/>
                  </a:cubicBezTo>
                  <a:lnTo>
                    <a:pt x="13867" y="1088"/>
                  </a:lnTo>
                  <a:cubicBezTo>
                    <a:pt x="13877" y="1079"/>
                    <a:pt x="13897" y="1079"/>
                    <a:pt x="13907" y="1079"/>
                  </a:cubicBezTo>
                  <a:cubicBezTo>
                    <a:pt x="13917" y="1079"/>
                    <a:pt x="13927" y="1068"/>
                    <a:pt x="13927" y="1068"/>
                  </a:cubicBezTo>
                  <a:cubicBezTo>
                    <a:pt x="13947" y="1048"/>
                    <a:pt x="13967" y="1039"/>
                    <a:pt x="13996" y="1019"/>
                  </a:cubicBezTo>
                  <a:cubicBezTo>
                    <a:pt x="14016" y="1008"/>
                    <a:pt x="14047" y="988"/>
                    <a:pt x="14076" y="979"/>
                  </a:cubicBezTo>
                  <a:cubicBezTo>
                    <a:pt x="14127" y="959"/>
                    <a:pt x="14176" y="939"/>
                    <a:pt x="14246" y="929"/>
                  </a:cubicBezTo>
                  <a:lnTo>
                    <a:pt x="14306" y="929"/>
                  </a:lnTo>
                  <a:cubicBezTo>
                    <a:pt x="14316" y="919"/>
                    <a:pt x="14336" y="919"/>
                    <a:pt x="14346" y="919"/>
                  </a:cubicBezTo>
                  <a:cubicBezTo>
                    <a:pt x="14356" y="919"/>
                    <a:pt x="14366" y="909"/>
                    <a:pt x="14376" y="899"/>
                  </a:cubicBezTo>
                  <a:cubicBezTo>
                    <a:pt x="14386" y="889"/>
                    <a:pt x="14416" y="879"/>
                    <a:pt x="14436" y="859"/>
                  </a:cubicBezTo>
                  <a:cubicBezTo>
                    <a:pt x="14466" y="849"/>
                    <a:pt x="14496" y="829"/>
                    <a:pt x="14526" y="819"/>
                  </a:cubicBezTo>
                  <a:lnTo>
                    <a:pt x="14536" y="819"/>
                  </a:lnTo>
                  <a:cubicBezTo>
                    <a:pt x="14546" y="809"/>
                    <a:pt x="14566" y="809"/>
                    <a:pt x="14586" y="799"/>
                  </a:cubicBezTo>
                  <a:cubicBezTo>
                    <a:pt x="14606" y="799"/>
                    <a:pt x="14635" y="789"/>
                    <a:pt x="14655" y="789"/>
                  </a:cubicBezTo>
                  <a:cubicBezTo>
                    <a:pt x="14686" y="779"/>
                    <a:pt x="14726" y="779"/>
                    <a:pt x="14755" y="779"/>
                  </a:cubicBezTo>
                  <a:cubicBezTo>
                    <a:pt x="14775" y="769"/>
                    <a:pt x="14786" y="769"/>
                    <a:pt x="14805" y="769"/>
                  </a:cubicBezTo>
                  <a:cubicBezTo>
                    <a:pt x="14815" y="769"/>
                    <a:pt x="14815" y="759"/>
                    <a:pt x="14825" y="759"/>
                  </a:cubicBezTo>
                  <a:cubicBezTo>
                    <a:pt x="13577" y="310"/>
                    <a:pt x="10892" y="1"/>
                    <a:pt x="7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6912286" y="4742359"/>
              <a:ext cx="19375" cy="21120"/>
            </a:xfrm>
            <a:custGeom>
              <a:avLst/>
              <a:gdLst/>
              <a:ahLst/>
              <a:cxnLst/>
              <a:rect l="l" t="t" r="r" b="b"/>
              <a:pathLst>
                <a:path w="211" h="230" extrusionOk="0">
                  <a:moveTo>
                    <a:pt x="10" y="1"/>
                  </a:moveTo>
                  <a:lnTo>
                    <a:pt x="1" y="70"/>
                  </a:lnTo>
                  <a:lnTo>
                    <a:pt x="1" y="141"/>
                  </a:lnTo>
                  <a:lnTo>
                    <a:pt x="10" y="150"/>
                  </a:lnTo>
                  <a:cubicBezTo>
                    <a:pt x="10" y="160"/>
                    <a:pt x="21" y="160"/>
                    <a:pt x="21" y="170"/>
                  </a:cubicBezTo>
                  <a:cubicBezTo>
                    <a:pt x="30" y="180"/>
                    <a:pt x="70" y="200"/>
                    <a:pt x="130" y="210"/>
                  </a:cubicBezTo>
                  <a:cubicBezTo>
                    <a:pt x="150" y="220"/>
                    <a:pt x="181" y="230"/>
                    <a:pt x="201" y="230"/>
                  </a:cubicBezTo>
                  <a:lnTo>
                    <a:pt x="201" y="210"/>
                  </a:lnTo>
                  <a:lnTo>
                    <a:pt x="201" y="200"/>
                  </a:lnTo>
                  <a:lnTo>
                    <a:pt x="210" y="61"/>
                  </a:lnTo>
                  <a:cubicBezTo>
                    <a:pt x="190" y="50"/>
                    <a:pt x="170" y="41"/>
                    <a:pt x="130" y="30"/>
                  </a:cubicBezTo>
                  <a:cubicBezTo>
                    <a:pt x="110" y="21"/>
                    <a:pt x="81" y="10"/>
                    <a:pt x="61" y="10"/>
                  </a:cubicBezTo>
                  <a:cubicBezTo>
                    <a:pt x="41" y="10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6890340" y="4719402"/>
              <a:ext cx="57759" cy="67952"/>
            </a:xfrm>
            <a:custGeom>
              <a:avLst/>
              <a:gdLst/>
              <a:ahLst/>
              <a:cxnLst/>
              <a:rect l="l" t="t" r="r" b="b"/>
              <a:pathLst>
                <a:path w="629" h="740" extrusionOk="0">
                  <a:moveTo>
                    <a:pt x="140" y="1"/>
                  </a:moveTo>
                  <a:cubicBezTo>
                    <a:pt x="100" y="1"/>
                    <a:pt x="50" y="31"/>
                    <a:pt x="30" y="71"/>
                  </a:cubicBezTo>
                  <a:cubicBezTo>
                    <a:pt x="30" y="71"/>
                    <a:pt x="30" y="81"/>
                    <a:pt x="20" y="91"/>
                  </a:cubicBezTo>
                  <a:lnTo>
                    <a:pt x="20" y="111"/>
                  </a:lnTo>
                  <a:lnTo>
                    <a:pt x="20" y="141"/>
                  </a:lnTo>
                  <a:lnTo>
                    <a:pt x="0" y="300"/>
                  </a:lnTo>
                  <a:cubicBezTo>
                    <a:pt x="0" y="331"/>
                    <a:pt x="0" y="380"/>
                    <a:pt x="10" y="440"/>
                  </a:cubicBezTo>
                  <a:cubicBezTo>
                    <a:pt x="20" y="470"/>
                    <a:pt x="30" y="500"/>
                    <a:pt x="40" y="520"/>
                  </a:cubicBezTo>
                  <a:cubicBezTo>
                    <a:pt x="50" y="540"/>
                    <a:pt x="60" y="550"/>
                    <a:pt x="70" y="570"/>
                  </a:cubicBezTo>
                  <a:cubicBezTo>
                    <a:pt x="80" y="580"/>
                    <a:pt x="100" y="590"/>
                    <a:pt x="110" y="600"/>
                  </a:cubicBezTo>
                  <a:cubicBezTo>
                    <a:pt x="160" y="640"/>
                    <a:pt x="220" y="670"/>
                    <a:pt x="300" y="690"/>
                  </a:cubicBezTo>
                  <a:cubicBezTo>
                    <a:pt x="340" y="700"/>
                    <a:pt x="369" y="710"/>
                    <a:pt x="409" y="720"/>
                  </a:cubicBezTo>
                  <a:cubicBezTo>
                    <a:pt x="440" y="720"/>
                    <a:pt x="469" y="730"/>
                    <a:pt x="499" y="730"/>
                  </a:cubicBezTo>
                  <a:cubicBezTo>
                    <a:pt x="519" y="730"/>
                    <a:pt x="539" y="740"/>
                    <a:pt x="559" y="740"/>
                  </a:cubicBezTo>
                  <a:cubicBezTo>
                    <a:pt x="509" y="700"/>
                    <a:pt x="479" y="650"/>
                    <a:pt x="460" y="590"/>
                  </a:cubicBezTo>
                  <a:cubicBezTo>
                    <a:pt x="449" y="560"/>
                    <a:pt x="440" y="520"/>
                    <a:pt x="440" y="480"/>
                  </a:cubicBezTo>
                  <a:cubicBezTo>
                    <a:pt x="420" y="480"/>
                    <a:pt x="389" y="470"/>
                    <a:pt x="369" y="460"/>
                  </a:cubicBezTo>
                  <a:cubicBezTo>
                    <a:pt x="309" y="450"/>
                    <a:pt x="269" y="430"/>
                    <a:pt x="260" y="420"/>
                  </a:cubicBezTo>
                  <a:cubicBezTo>
                    <a:pt x="260" y="410"/>
                    <a:pt x="249" y="410"/>
                    <a:pt x="249" y="400"/>
                  </a:cubicBezTo>
                  <a:lnTo>
                    <a:pt x="240" y="391"/>
                  </a:lnTo>
                  <a:lnTo>
                    <a:pt x="240" y="320"/>
                  </a:lnTo>
                  <a:lnTo>
                    <a:pt x="249" y="251"/>
                  </a:lnTo>
                  <a:cubicBezTo>
                    <a:pt x="260" y="251"/>
                    <a:pt x="280" y="260"/>
                    <a:pt x="300" y="260"/>
                  </a:cubicBezTo>
                  <a:cubicBezTo>
                    <a:pt x="320" y="260"/>
                    <a:pt x="349" y="271"/>
                    <a:pt x="369" y="280"/>
                  </a:cubicBezTo>
                  <a:cubicBezTo>
                    <a:pt x="409" y="291"/>
                    <a:pt x="429" y="300"/>
                    <a:pt x="449" y="311"/>
                  </a:cubicBezTo>
                  <a:lnTo>
                    <a:pt x="449" y="280"/>
                  </a:lnTo>
                  <a:lnTo>
                    <a:pt x="449" y="251"/>
                  </a:lnTo>
                  <a:lnTo>
                    <a:pt x="449" y="240"/>
                  </a:lnTo>
                  <a:lnTo>
                    <a:pt x="460" y="220"/>
                  </a:lnTo>
                  <a:cubicBezTo>
                    <a:pt x="479" y="180"/>
                    <a:pt x="529" y="141"/>
                    <a:pt x="579" y="141"/>
                  </a:cubicBezTo>
                  <a:lnTo>
                    <a:pt x="599" y="141"/>
                  </a:lnTo>
                  <a:cubicBezTo>
                    <a:pt x="609" y="151"/>
                    <a:pt x="619" y="151"/>
                    <a:pt x="629" y="151"/>
                  </a:cubicBezTo>
                  <a:cubicBezTo>
                    <a:pt x="629" y="141"/>
                    <a:pt x="629" y="141"/>
                    <a:pt x="619" y="141"/>
                  </a:cubicBezTo>
                  <a:cubicBezTo>
                    <a:pt x="579" y="101"/>
                    <a:pt x="519" y="71"/>
                    <a:pt x="440" y="51"/>
                  </a:cubicBezTo>
                  <a:cubicBezTo>
                    <a:pt x="409" y="41"/>
                    <a:pt x="369" y="31"/>
                    <a:pt x="340" y="21"/>
                  </a:cubicBezTo>
                  <a:cubicBezTo>
                    <a:pt x="309" y="21"/>
                    <a:pt x="280" y="11"/>
                    <a:pt x="249" y="11"/>
                  </a:cubicBezTo>
                  <a:cubicBezTo>
                    <a:pt x="230" y="11"/>
                    <a:pt x="210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6986574" y="4744195"/>
              <a:ext cx="1010" cy="1010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"/>
                  </a:moveTo>
                  <a:cubicBezTo>
                    <a:pt x="0" y="1"/>
                    <a:pt x="0" y="10"/>
                    <a:pt x="10" y="10"/>
                  </a:cubicBezTo>
                  <a:lnTo>
                    <a:pt x="10" y="10"/>
                  </a:lnTo>
                  <a:cubicBezTo>
                    <a:pt x="0" y="1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6952690" y="4755214"/>
              <a:ext cx="19284" cy="20294"/>
            </a:xfrm>
            <a:custGeom>
              <a:avLst/>
              <a:gdLst/>
              <a:ahLst/>
              <a:cxnLst/>
              <a:rect l="l" t="t" r="r" b="b"/>
              <a:pathLst>
                <a:path w="210" h="221" extrusionOk="0">
                  <a:moveTo>
                    <a:pt x="0" y="1"/>
                  </a:moveTo>
                  <a:lnTo>
                    <a:pt x="0" y="60"/>
                  </a:lnTo>
                  <a:cubicBezTo>
                    <a:pt x="0" y="90"/>
                    <a:pt x="0" y="110"/>
                    <a:pt x="10" y="130"/>
                  </a:cubicBezTo>
                  <a:cubicBezTo>
                    <a:pt x="10" y="140"/>
                    <a:pt x="20" y="150"/>
                    <a:pt x="40" y="160"/>
                  </a:cubicBezTo>
                  <a:cubicBezTo>
                    <a:pt x="50" y="180"/>
                    <a:pt x="80" y="190"/>
                    <a:pt x="140" y="210"/>
                  </a:cubicBezTo>
                  <a:cubicBezTo>
                    <a:pt x="169" y="220"/>
                    <a:pt x="189" y="220"/>
                    <a:pt x="209" y="220"/>
                  </a:cubicBezTo>
                  <a:lnTo>
                    <a:pt x="209" y="200"/>
                  </a:lnTo>
                  <a:lnTo>
                    <a:pt x="200" y="60"/>
                  </a:lnTo>
                  <a:cubicBezTo>
                    <a:pt x="189" y="50"/>
                    <a:pt x="160" y="40"/>
                    <a:pt x="120" y="30"/>
                  </a:cubicBezTo>
                  <a:cubicBezTo>
                    <a:pt x="90" y="20"/>
                    <a:pt x="70" y="10"/>
                    <a:pt x="40" y="10"/>
                  </a:cubicBezTo>
                  <a:cubicBezTo>
                    <a:pt x="30" y="10"/>
                    <a:pt x="1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6930652" y="4732258"/>
              <a:ext cx="56932" cy="67033"/>
            </a:xfrm>
            <a:custGeom>
              <a:avLst/>
              <a:gdLst/>
              <a:ahLst/>
              <a:cxnLst/>
              <a:rect l="l" t="t" r="r" b="b"/>
              <a:pathLst>
                <a:path w="620" h="730" extrusionOk="0">
                  <a:moveTo>
                    <a:pt x="140" y="1"/>
                  </a:moveTo>
                  <a:cubicBezTo>
                    <a:pt x="90" y="1"/>
                    <a:pt x="40" y="40"/>
                    <a:pt x="21" y="80"/>
                  </a:cubicBezTo>
                  <a:lnTo>
                    <a:pt x="10" y="100"/>
                  </a:lnTo>
                  <a:lnTo>
                    <a:pt x="10" y="111"/>
                  </a:lnTo>
                  <a:lnTo>
                    <a:pt x="10" y="140"/>
                  </a:lnTo>
                  <a:lnTo>
                    <a:pt x="10" y="171"/>
                  </a:lnTo>
                  <a:lnTo>
                    <a:pt x="1" y="310"/>
                  </a:lnTo>
                  <a:lnTo>
                    <a:pt x="1" y="320"/>
                  </a:lnTo>
                  <a:cubicBezTo>
                    <a:pt x="1" y="370"/>
                    <a:pt x="10" y="410"/>
                    <a:pt x="21" y="450"/>
                  </a:cubicBezTo>
                  <a:cubicBezTo>
                    <a:pt x="40" y="520"/>
                    <a:pt x="80" y="570"/>
                    <a:pt x="130" y="610"/>
                  </a:cubicBezTo>
                  <a:cubicBezTo>
                    <a:pt x="180" y="639"/>
                    <a:pt x="240" y="670"/>
                    <a:pt x="320" y="690"/>
                  </a:cubicBezTo>
                  <a:cubicBezTo>
                    <a:pt x="360" y="699"/>
                    <a:pt x="389" y="710"/>
                    <a:pt x="429" y="710"/>
                  </a:cubicBezTo>
                  <a:cubicBezTo>
                    <a:pt x="460" y="719"/>
                    <a:pt x="500" y="719"/>
                    <a:pt x="520" y="730"/>
                  </a:cubicBezTo>
                  <a:lnTo>
                    <a:pt x="580" y="730"/>
                  </a:lnTo>
                  <a:cubicBezTo>
                    <a:pt x="540" y="690"/>
                    <a:pt x="500" y="650"/>
                    <a:pt x="480" y="590"/>
                  </a:cubicBezTo>
                  <a:cubicBezTo>
                    <a:pt x="460" y="560"/>
                    <a:pt x="460" y="520"/>
                    <a:pt x="449" y="470"/>
                  </a:cubicBezTo>
                  <a:cubicBezTo>
                    <a:pt x="429" y="470"/>
                    <a:pt x="409" y="470"/>
                    <a:pt x="380" y="460"/>
                  </a:cubicBezTo>
                  <a:cubicBezTo>
                    <a:pt x="320" y="440"/>
                    <a:pt x="290" y="430"/>
                    <a:pt x="280" y="410"/>
                  </a:cubicBezTo>
                  <a:cubicBezTo>
                    <a:pt x="260" y="400"/>
                    <a:pt x="250" y="390"/>
                    <a:pt x="250" y="380"/>
                  </a:cubicBezTo>
                  <a:cubicBezTo>
                    <a:pt x="240" y="360"/>
                    <a:pt x="240" y="340"/>
                    <a:pt x="240" y="310"/>
                  </a:cubicBezTo>
                  <a:lnTo>
                    <a:pt x="240" y="251"/>
                  </a:lnTo>
                  <a:cubicBezTo>
                    <a:pt x="250" y="251"/>
                    <a:pt x="270" y="260"/>
                    <a:pt x="280" y="260"/>
                  </a:cubicBezTo>
                  <a:cubicBezTo>
                    <a:pt x="310" y="260"/>
                    <a:pt x="330" y="270"/>
                    <a:pt x="360" y="280"/>
                  </a:cubicBezTo>
                  <a:cubicBezTo>
                    <a:pt x="400" y="290"/>
                    <a:pt x="429" y="300"/>
                    <a:pt x="440" y="310"/>
                  </a:cubicBezTo>
                  <a:lnTo>
                    <a:pt x="440" y="290"/>
                  </a:lnTo>
                  <a:lnTo>
                    <a:pt x="440" y="280"/>
                  </a:lnTo>
                  <a:lnTo>
                    <a:pt x="440" y="260"/>
                  </a:lnTo>
                  <a:lnTo>
                    <a:pt x="440" y="240"/>
                  </a:lnTo>
                  <a:cubicBezTo>
                    <a:pt x="449" y="180"/>
                    <a:pt x="500" y="140"/>
                    <a:pt x="560" y="140"/>
                  </a:cubicBezTo>
                  <a:lnTo>
                    <a:pt x="619" y="140"/>
                  </a:lnTo>
                  <a:cubicBezTo>
                    <a:pt x="609" y="140"/>
                    <a:pt x="609" y="131"/>
                    <a:pt x="609" y="131"/>
                  </a:cubicBezTo>
                  <a:cubicBezTo>
                    <a:pt x="560" y="91"/>
                    <a:pt x="500" y="60"/>
                    <a:pt x="420" y="40"/>
                  </a:cubicBezTo>
                  <a:cubicBezTo>
                    <a:pt x="389" y="40"/>
                    <a:pt x="360" y="31"/>
                    <a:pt x="320" y="21"/>
                  </a:cubicBezTo>
                  <a:cubicBezTo>
                    <a:pt x="290" y="21"/>
                    <a:pt x="260" y="11"/>
                    <a:pt x="230" y="11"/>
                  </a:cubicBezTo>
                  <a:lnTo>
                    <a:pt x="190" y="11"/>
                  </a:lnTo>
                  <a:cubicBezTo>
                    <a:pt x="180" y="11"/>
                    <a:pt x="170" y="11"/>
                    <a:pt x="1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6990247" y="4803790"/>
              <a:ext cx="36731" cy="7438"/>
            </a:xfrm>
            <a:custGeom>
              <a:avLst/>
              <a:gdLst/>
              <a:ahLst/>
              <a:cxnLst/>
              <a:rect l="l" t="t" r="r" b="b"/>
              <a:pathLst>
                <a:path w="400" h="81" extrusionOk="0">
                  <a:moveTo>
                    <a:pt x="0" y="0"/>
                  </a:moveTo>
                  <a:cubicBezTo>
                    <a:pt x="40" y="20"/>
                    <a:pt x="90" y="31"/>
                    <a:pt x="140" y="40"/>
                  </a:cubicBezTo>
                  <a:cubicBezTo>
                    <a:pt x="170" y="51"/>
                    <a:pt x="210" y="60"/>
                    <a:pt x="250" y="60"/>
                  </a:cubicBezTo>
                  <a:cubicBezTo>
                    <a:pt x="280" y="70"/>
                    <a:pt x="310" y="70"/>
                    <a:pt x="339" y="70"/>
                  </a:cubicBezTo>
                  <a:cubicBezTo>
                    <a:pt x="359" y="80"/>
                    <a:pt x="379" y="80"/>
                    <a:pt x="399" y="80"/>
                  </a:cubicBezTo>
                  <a:lnTo>
                    <a:pt x="399" y="80"/>
                  </a:lnTo>
                  <a:cubicBezTo>
                    <a:pt x="379" y="80"/>
                    <a:pt x="359" y="80"/>
                    <a:pt x="339" y="70"/>
                  </a:cubicBezTo>
                  <a:cubicBezTo>
                    <a:pt x="310" y="70"/>
                    <a:pt x="280" y="70"/>
                    <a:pt x="250" y="60"/>
                  </a:cubicBezTo>
                  <a:cubicBezTo>
                    <a:pt x="210" y="60"/>
                    <a:pt x="170" y="51"/>
                    <a:pt x="140" y="40"/>
                  </a:cubicBezTo>
                  <a:cubicBezTo>
                    <a:pt x="90" y="31"/>
                    <a:pt x="40" y="2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6993828" y="4768070"/>
              <a:ext cx="20294" cy="19284"/>
            </a:xfrm>
            <a:custGeom>
              <a:avLst/>
              <a:gdLst/>
              <a:ahLst/>
              <a:cxnLst/>
              <a:rect l="l" t="t" r="r" b="b"/>
              <a:pathLst>
                <a:path w="221" h="210" extrusionOk="0">
                  <a:moveTo>
                    <a:pt x="1" y="0"/>
                  </a:moveTo>
                  <a:lnTo>
                    <a:pt x="1" y="50"/>
                  </a:lnTo>
                  <a:cubicBezTo>
                    <a:pt x="1" y="70"/>
                    <a:pt x="1" y="100"/>
                    <a:pt x="11" y="120"/>
                  </a:cubicBezTo>
                  <a:lnTo>
                    <a:pt x="41" y="150"/>
                  </a:lnTo>
                  <a:cubicBezTo>
                    <a:pt x="61" y="170"/>
                    <a:pt x="91" y="190"/>
                    <a:pt x="161" y="200"/>
                  </a:cubicBezTo>
                  <a:cubicBezTo>
                    <a:pt x="181" y="210"/>
                    <a:pt x="201" y="210"/>
                    <a:pt x="221" y="210"/>
                  </a:cubicBezTo>
                  <a:lnTo>
                    <a:pt x="221" y="200"/>
                  </a:lnTo>
                  <a:lnTo>
                    <a:pt x="201" y="50"/>
                  </a:lnTo>
                  <a:cubicBezTo>
                    <a:pt x="181" y="40"/>
                    <a:pt x="161" y="30"/>
                    <a:pt x="111" y="20"/>
                  </a:cubicBezTo>
                  <a:cubicBezTo>
                    <a:pt x="81" y="10"/>
                    <a:pt x="61" y="1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6970963" y="4745113"/>
              <a:ext cx="56932" cy="66115"/>
            </a:xfrm>
            <a:custGeom>
              <a:avLst/>
              <a:gdLst/>
              <a:ahLst/>
              <a:cxnLst/>
              <a:rect l="l" t="t" r="r" b="b"/>
              <a:pathLst>
                <a:path w="620" h="720" extrusionOk="0">
                  <a:moveTo>
                    <a:pt x="121" y="0"/>
                  </a:moveTo>
                  <a:cubicBezTo>
                    <a:pt x="61" y="0"/>
                    <a:pt x="10" y="40"/>
                    <a:pt x="1" y="100"/>
                  </a:cubicBezTo>
                  <a:lnTo>
                    <a:pt x="1" y="120"/>
                  </a:lnTo>
                  <a:lnTo>
                    <a:pt x="1" y="140"/>
                  </a:lnTo>
                  <a:lnTo>
                    <a:pt x="1" y="150"/>
                  </a:lnTo>
                  <a:lnTo>
                    <a:pt x="10" y="310"/>
                  </a:lnTo>
                  <a:cubicBezTo>
                    <a:pt x="10" y="360"/>
                    <a:pt x="21" y="410"/>
                    <a:pt x="41" y="450"/>
                  </a:cubicBezTo>
                  <a:cubicBezTo>
                    <a:pt x="61" y="510"/>
                    <a:pt x="101" y="550"/>
                    <a:pt x="141" y="590"/>
                  </a:cubicBezTo>
                  <a:cubicBezTo>
                    <a:pt x="150" y="590"/>
                    <a:pt x="150" y="599"/>
                    <a:pt x="161" y="599"/>
                  </a:cubicBezTo>
                  <a:cubicBezTo>
                    <a:pt x="170" y="610"/>
                    <a:pt x="190" y="630"/>
                    <a:pt x="210" y="639"/>
                  </a:cubicBezTo>
                  <a:cubicBezTo>
                    <a:pt x="250" y="659"/>
                    <a:pt x="300" y="670"/>
                    <a:pt x="350" y="679"/>
                  </a:cubicBezTo>
                  <a:cubicBezTo>
                    <a:pt x="380" y="690"/>
                    <a:pt x="420" y="699"/>
                    <a:pt x="460" y="699"/>
                  </a:cubicBezTo>
                  <a:cubicBezTo>
                    <a:pt x="490" y="709"/>
                    <a:pt x="520" y="709"/>
                    <a:pt x="549" y="709"/>
                  </a:cubicBezTo>
                  <a:cubicBezTo>
                    <a:pt x="569" y="719"/>
                    <a:pt x="589" y="719"/>
                    <a:pt x="609" y="719"/>
                  </a:cubicBezTo>
                  <a:lnTo>
                    <a:pt x="580" y="690"/>
                  </a:lnTo>
                  <a:cubicBezTo>
                    <a:pt x="549" y="659"/>
                    <a:pt x="520" y="630"/>
                    <a:pt x="500" y="590"/>
                  </a:cubicBezTo>
                  <a:cubicBezTo>
                    <a:pt x="490" y="550"/>
                    <a:pt x="480" y="510"/>
                    <a:pt x="470" y="460"/>
                  </a:cubicBezTo>
                  <a:cubicBezTo>
                    <a:pt x="450" y="460"/>
                    <a:pt x="430" y="460"/>
                    <a:pt x="410" y="450"/>
                  </a:cubicBezTo>
                  <a:cubicBezTo>
                    <a:pt x="340" y="440"/>
                    <a:pt x="310" y="420"/>
                    <a:pt x="290" y="400"/>
                  </a:cubicBezTo>
                  <a:lnTo>
                    <a:pt x="260" y="370"/>
                  </a:lnTo>
                  <a:cubicBezTo>
                    <a:pt x="250" y="350"/>
                    <a:pt x="250" y="320"/>
                    <a:pt x="250" y="300"/>
                  </a:cubicBezTo>
                  <a:lnTo>
                    <a:pt x="250" y="250"/>
                  </a:lnTo>
                  <a:lnTo>
                    <a:pt x="280" y="250"/>
                  </a:lnTo>
                  <a:cubicBezTo>
                    <a:pt x="310" y="260"/>
                    <a:pt x="330" y="260"/>
                    <a:pt x="360" y="270"/>
                  </a:cubicBezTo>
                  <a:cubicBezTo>
                    <a:pt x="410" y="280"/>
                    <a:pt x="430" y="290"/>
                    <a:pt x="450" y="300"/>
                  </a:cubicBezTo>
                  <a:lnTo>
                    <a:pt x="450" y="280"/>
                  </a:lnTo>
                  <a:lnTo>
                    <a:pt x="450" y="260"/>
                  </a:lnTo>
                  <a:lnTo>
                    <a:pt x="450" y="250"/>
                  </a:lnTo>
                  <a:lnTo>
                    <a:pt x="450" y="240"/>
                  </a:lnTo>
                  <a:cubicBezTo>
                    <a:pt x="450" y="210"/>
                    <a:pt x="460" y="180"/>
                    <a:pt x="480" y="160"/>
                  </a:cubicBezTo>
                  <a:cubicBezTo>
                    <a:pt x="500" y="140"/>
                    <a:pt x="540" y="120"/>
                    <a:pt x="569" y="120"/>
                  </a:cubicBezTo>
                  <a:lnTo>
                    <a:pt x="580" y="120"/>
                  </a:lnTo>
                  <a:lnTo>
                    <a:pt x="620" y="130"/>
                  </a:lnTo>
                  <a:lnTo>
                    <a:pt x="609" y="120"/>
                  </a:lnTo>
                  <a:cubicBezTo>
                    <a:pt x="560" y="80"/>
                    <a:pt x="500" y="51"/>
                    <a:pt x="420" y="31"/>
                  </a:cubicBezTo>
                  <a:cubicBezTo>
                    <a:pt x="390" y="31"/>
                    <a:pt x="350" y="20"/>
                    <a:pt x="320" y="11"/>
                  </a:cubicBezTo>
                  <a:cubicBezTo>
                    <a:pt x="290" y="11"/>
                    <a:pt x="250" y="11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7012194" y="4770733"/>
              <a:ext cx="4683" cy="28558"/>
            </a:xfrm>
            <a:custGeom>
              <a:avLst/>
              <a:gdLst/>
              <a:ahLst/>
              <a:cxnLst/>
              <a:rect l="l" t="t" r="r" b="b"/>
              <a:pathLst>
                <a:path w="51" h="311" extrusionOk="0">
                  <a:moveTo>
                    <a:pt x="1" y="1"/>
                  </a:moveTo>
                  <a:lnTo>
                    <a:pt x="1" y="21"/>
                  </a:lnTo>
                  <a:lnTo>
                    <a:pt x="21" y="171"/>
                  </a:lnTo>
                  <a:lnTo>
                    <a:pt x="1" y="1"/>
                  </a:lnTo>
                  <a:close/>
                  <a:moveTo>
                    <a:pt x="21" y="171"/>
                  </a:moveTo>
                  <a:lnTo>
                    <a:pt x="21" y="181"/>
                  </a:lnTo>
                  <a:cubicBezTo>
                    <a:pt x="21" y="181"/>
                    <a:pt x="21" y="181"/>
                    <a:pt x="21" y="181"/>
                  </a:cubicBezTo>
                  <a:lnTo>
                    <a:pt x="21" y="181"/>
                  </a:lnTo>
                  <a:cubicBezTo>
                    <a:pt x="21" y="178"/>
                    <a:pt x="21" y="174"/>
                    <a:pt x="21" y="171"/>
                  </a:cubicBezTo>
                  <a:close/>
                  <a:moveTo>
                    <a:pt x="21" y="181"/>
                  </a:moveTo>
                  <a:cubicBezTo>
                    <a:pt x="22" y="226"/>
                    <a:pt x="32" y="264"/>
                    <a:pt x="51" y="311"/>
                  </a:cubicBezTo>
                  <a:cubicBezTo>
                    <a:pt x="41" y="271"/>
                    <a:pt x="31" y="231"/>
                    <a:pt x="21" y="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7035150" y="4779089"/>
              <a:ext cx="21120" cy="20202"/>
            </a:xfrm>
            <a:custGeom>
              <a:avLst/>
              <a:gdLst/>
              <a:ahLst/>
              <a:cxnLst/>
              <a:rect l="l" t="t" r="r" b="b"/>
              <a:pathLst>
                <a:path w="230" h="220" extrusionOk="0">
                  <a:moveTo>
                    <a:pt x="1" y="0"/>
                  </a:moveTo>
                  <a:lnTo>
                    <a:pt x="1" y="50"/>
                  </a:lnTo>
                  <a:cubicBezTo>
                    <a:pt x="10" y="80"/>
                    <a:pt x="10" y="100"/>
                    <a:pt x="21" y="120"/>
                  </a:cubicBezTo>
                  <a:cubicBezTo>
                    <a:pt x="30" y="140"/>
                    <a:pt x="41" y="149"/>
                    <a:pt x="60" y="160"/>
                  </a:cubicBezTo>
                  <a:cubicBezTo>
                    <a:pt x="90" y="180"/>
                    <a:pt x="130" y="189"/>
                    <a:pt x="180" y="209"/>
                  </a:cubicBezTo>
                  <a:cubicBezTo>
                    <a:pt x="190" y="209"/>
                    <a:pt x="210" y="209"/>
                    <a:pt x="230" y="220"/>
                  </a:cubicBezTo>
                  <a:lnTo>
                    <a:pt x="230" y="200"/>
                  </a:lnTo>
                  <a:lnTo>
                    <a:pt x="210" y="60"/>
                  </a:lnTo>
                  <a:cubicBezTo>
                    <a:pt x="190" y="50"/>
                    <a:pt x="160" y="30"/>
                    <a:pt x="110" y="20"/>
                  </a:cubicBezTo>
                  <a:cubicBezTo>
                    <a:pt x="80" y="20"/>
                    <a:pt x="60" y="10"/>
                    <a:pt x="30" y="10"/>
                  </a:cubicBezTo>
                  <a:cubicBezTo>
                    <a:pt x="21" y="10"/>
                    <a:pt x="10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7012194" y="4756133"/>
              <a:ext cx="57851" cy="66023"/>
            </a:xfrm>
            <a:custGeom>
              <a:avLst/>
              <a:gdLst/>
              <a:ahLst/>
              <a:cxnLst/>
              <a:rect l="l" t="t" r="r" b="b"/>
              <a:pathLst>
                <a:path w="630" h="719" extrusionOk="0">
                  <a:moveTo>
                    <a:pt x="120" y="0"/>
                  </a:moveTo>
                  <a:cubicBezTo>
                    <a:pt x="91" y="0"/>
                    <a:pt x="51" y="20"/>
                    <a:pt x="31" y="40"/>
                  </a:cubicBezTo>
                  <a:cubicBezTo>
                    <a:pt x="11" y="60"/>
                    <a:pt x="1" y="90"/>
                    <a:pt x="1" y="120"/>
                  </a:cubicBezTo>
                  <a:lnTo>
                    <a:pt x="1" y="130"/>
                  </a:lnTo>
                  <a:lnTo>
                    <a:pt x="1" y="140"/>
                  </a:lnTo>
                  <a:lnTo>
                    <a:pt x="1" y="160"/>
                  </a:lnTo>
                  <a:lnTo>
                    <a:pt x="21" y="330"/>
                  </a:lnTo>
                  <a:cubicBezTo>
                    <a:pt x="21" y="379"/>
                    <a:pt x="31" y="419"/>
                    <a:pt x="51" y="470"/>
                  </a:cubicBezTo>
                  <a:cubicBezTo>
                    <a:pt x="71" y="510"/>
                    <a:pt x="100" y="539"/>
                    <a:pt x="131" y="570"/>
                  </a:cubicBezTo>
                  <a:lnTo>
                    <a:pt x="160" y="599"/>
                  </a:lnTo>
                  <a:cubicBezTo>
                    <a:pt x="160" y="599"/>
                    <a:pt x="171" y="609"/>
                    <a:pt x="180" y="609"/>
                  </a:cubicBezTo>
                  <a:cubicBezTo>
                    <a:pt x="211" y="629"/>
                    <a:pt x="251" y="649"/>
                    <a:pt x="300" y="669"/>
                  </a:cubicBezTo>
                  <a:cubicBezTo>
                    <a:pt x="320" y="679"/>
                    <a:pt x="350" y="679"/>
                    <a:pt x="370" y="689"/>
                  </a:cubicBezTo>
                  <a:cubicBezTo>
                    <a:pt x="410" y="699"/>
                    <a:pt x="440" y="699"/>
                    <a:pt x="480" y="709"/>
                  </a:cubicBezTo>
                  <a:cubicBezTo>
                    <a:pt x="510" y="709"/>
                    <a:pt x="550" y="719"/>
                    <a:pt x="580" y="719"/>
                  </a:cubicBezTo>
                  <a:lnTo>
                    <a:pt x="630" y="719"/>
                  </a:lnTo>
                  <a:cubicBezTo>
                    <a:pt x="610" y="709"/>
                    <a:pt x="590" y="689"/>
                    <a:pt x="580" y="669"/>
                  </a:cubicBezTo>
                  <a:cubicBezTo>
                    <a:pt x="560" y="659"/>
                    <a:pt x="540" y="639"/>
                    <a:pt x="530" y="619"/>
                  </a:cubicBezTo>
                  <a:cubicBezTo>
                    <a:pt x="520" y="609"/>
                    <a:pt x="520" y="589"/>
                    <a:pt x="510" y="570"/>
                  </a:cubicBezTo>
                  <a:cubicBezTo>
                    <a:pt x="500" y="539"/>
                    <a:pt x="490" y="510"/>
                    <a:pt x="480" y="470"/>
                  </a:cubicBezTo>
                  <a:cubicBezTo>
                    <a:pt x="460" y="459"/>
                    <a:pt x="440" y="459"/>
                    <a:pt x="430" y="459"/>
                  </a:cubicBezTo>
                  <a:cubicBezTo>
                    <a:pt x="380" y="439"/>
                    <a:pt x="340" y="430"/>
                    <a:pt x="310" y="410"/>
                  </a:cubicBezTo>
                  <a:cubicBezTo>
                    <a:pt x="291" y="399"/>
                    <a:pt x="280" y="390"/>
                    <a:pt x="271" y="370"/>
                  </a:cubicBezTo>
                  <a:cubicBezTo>
                    <a:pt x="260" y="350"/>
                    <a:pt x="260" y="330"/>
                    <a:pt x="251" y="300"/>
                  </a:cubicBezTo>
                  <a:lnTo>
                    <a:pt x="251" y="250"/>
                  </a:lnTo>
                  <a:cubicBezTo>
                    <a:pt x="260" y="260"/>
                    <a:pt x="271" y="260"/>
                    <a:pt x="280" y="260"/>
                  </a:cubicBezTo>
                  <a:cubicBezTo>
                    <a:pt x="310" y="260"/>
                    <a:pt x="330" y="270"/>
                    <a:pt x="360" y="270"/>
                  </a:cubicBezTo>
                  <a:cubicBezTo>
                    <a:pt x="410" y="280"/>
                    <a:pt x="440" y="300"/>
                    <a:pt x="460" y="310"/>
                  </a:cubicBezTo>
                  <a:lnTo>
                    <a:pt x="460" y="300"/>
                  </a:lnTo>
                  <a:lnTo>
                    <a:pt x="460" y="290"/>
                  </a:lnTo>
                  <a:cubicBezTo>
                    <a:pt x="450" y="290"/>
                    <a:pt x="450" y="280"/>
                    <a:pt x="450" y="270"/>
                  </a:cubicBezTo>
                  <a:lnTo>
                    <a:pt x="450" y="250"/>
                  </a:lnTo>
                  <a:lnTo>
                    <a:pt x="450" y="240"/>
                  </a:lnTo>
                  <a:cubicBezTo>
                    <a:pt x="450" y="170"/>
                    <a:pt x="510" y="130"/>
                    <a:pt x="570" y="130"/>
                  </a:cubicBezTo>
                  <a:lnTo>
                    <a:pt x="620" y="130"/>
                  </a:lnTo>
                  <a:lnTo>
                    <a:pt x="610" y="120"/>
                  </a:lnTo>
                  <a:cubicBezTo>
                    <a:pt x="560" y="80"/>
                    <a:pt x="490" y="60"/>
                    <a:pt x="420" y="40"/>
                  </a:cubicBezTo>
                  <a:cubicBezTo>
                    <a:pt x="380" y="30"/>
                    <a:pt x="350" y="30"/>
                    <a:pt x="310" y="20"/>
                  </a:cubicBezTo>
                  <a:cubicBezTo>
                    <a:pt x="280" y="20"/>
                    <a:pt x="251" y="10"/>
                    <a:pt x="220" y="10"/>
                  </a:cubicBezTo>
                  <a:lnTo>
                    <a:pt x="171" y="1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7088318" y="4769907"/>
              <a:ext cx="15610" cy="4591"/>
            </a:xfrm>
            <a:custGeom>
              <a:avLst/>
              <a:gdLst/>
              <a:ahLst/>
              <a:cxnLst/>
              <a:rect l="l" t="t" r="r" b="b"/>
              <a:pathLst>
                <a:path w="170" h="50" extrusionOk="0">
                  <a:moveTo>
                    <a:pt x="1" y="0"/>
                  </a:moveTo>
                  <a:cubicBezTo>
                    <a:pt x="21" y="0"/>
                    <a:pt x="30" y="10"/>
                    <a:pt x="41" y="10"/>
                  </a:cubicBezTo>
                  <a:cubicBezTo>
                    <a:pt x="90" y="20"/>
                    <a:pt x="130" y="30"/>
                    <a:pt x="170" y="50"/>
                  </a:cubicBezTo>
                  <a:lnTo>
                    <a:pt x="170" y="50"/>
                  </a:lnTo>
                  <a:cubicBezTo>
                    <a:pt x="130" y="30"/>
                    <a:pt x="90" y="20"/>
                    <a:pt x="41" y="10"/>
                  </a:cubicBezTo>
                  <a:cubicBezTo>
                    <a:pt x="30" y="10"/>
                    <a:pt x="2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7053515" y="4768070"/>
              <a:ext cx="60605" cy="65105"/>
            </a:xfrm>
            <a:custGeom>
              <a:avLst/>
              <a:gdLst/>
              <a:ahLst/>
              <a:cxnLst/>
              <a:rect l="l" t="t" r="r" b="b"/>
              <a:pathLst>
                <a:path w="660" h="709" extrusionOk="0">
                  <a:moveTo>
                    <a:pt x="120" y="0"/>
                  </a:moveTo>
                  <a:cubicBezTo>
                    <a:pt x="60" y="0"/>
                    <a:pt x="0" y="40"/>
                    <a:pt x="0" y="110"/>
                  </a:cubicBezTo>
                  <a:lnTo>
                    <a:pt x="0" y="120"/>
                  </a:lnTo>
                  <a:lnTo>
                    <a:pt x="0" y="140"/>
                  </a:lnTo>
                  <a:cubicBezTo>
                    <a:pt x="0" y="150"/>
                    <a:pt x="0" y="160"/>
                    <a:pt x="10" y="160"/>
                  </a:cubicBezTo>
                  <a:lnTo>
                    <a:pt x="10" y="170"/>
                  </a:lnTo>
                  <a:lnTo>
                    <a:pt x="30" y="320"/>
                  </a:lnTo>
                  <a:cubicBezTo>
                    <a:pt x="40" y="369"/>
                    <a:pt x="50" y="409"/>
                    <a:pt x="60" y="440"/>
                  </a:cubicBezTo>
                  <a:cubicBezTo>
                    <a:pt x="60" y="420"/>
                    <a:pt x="70" y="400"/>
                    <a:pt x="80" y="380"/>
                  </a:cubicBezTo>
                  <a:lnTo>
                    <a:pt x="80" y="369"/>
                  </a:lnTo>
                  <a:lnTo>
                    <a:pt x="90" y="360"/>
                  </a:lnTo>
                  <a:cubicBezTo>
                    <a:pt x="100" y="349"/>
                    <a:pt x="110" y="329"/>
                    <a:pt x="120" y="320"/>
                  </a:cubicBezTo>
                  <a:cubicBezTo>
                    <a:pt x="130" y="300"/>
                    <a:pt x="150" y="289"/>
                    <a:pt x="170" y="269"/>
                  </a:cubicBezTo>
                  <a:cubicBezTo>
                    <a:pt x="190" y="249"/>
                    <a:pt x="209" y="229"/>
                    <a:pt x="240" y="220"/>
                  </a:cubicBezTo>
                  <a:cubicBezTo>
                    <a:pt x="300" y="180"/>
                    <a:pt x="360" y="160"/>
                    <a:pt x="439" y="150"/>
                  </a:cubicBezTo>
                  <a:cubicBezTo>
                    <a:pt x="449" y="140"/>
                    <a:pt x="459" y="140"/>
                    <a:pt x="469" y="140"/>
                  </a:cubicBezTo>
                  <a:cubicBezTo>
                    <a:pt x="469" y="140"/>
                    <a:pt x="479" y="140"/>
                    <a:pt x="479" y="130"/>
                  </a:cubicBezTo>
                  <a:lnTo>
                    <a:pt x="529" y="80"/>
                  </a:lnTo>
                  <a:cubicBezTo>
                    <a:pt x="539" y="80"/>
                    <a:pt x="539" y="70"/>
                    <a:pt x="549" y="70"/>
                  </a:cubicBezTo>
                  <a:cubicBezTo>
                    <a:pt x="509" y="50"/>
                    <a:pt x="469" y="40"/>
                    <a:pt x="420" y="30"/>
                  </a:cubicBezTo>
                  <a:cubicBezTo>
                    <a:pt x="409" y="30"/>
                    <a:pt x="400" y="20"/>
                    <a:pt x="380" y="20"/>
                  </a:cubicBezTo>
                  <a:cubicBezTo>
                    <a:pt x="360" y="20"/>
                    <a:pt x="340" y="10"/>
                    <a:pt x="320" y="10"/>
                  </a:cubicBezTo>
                  <a:cubicBezTo>
                    <a:pt x="280" y="10"/>
                    <a:pt x="249" y="0"/>
                    <a:pt x="220" y="0"/>
                  </a:cubicBezTo>
                  <a:close/>
                  <a:moveTo>
                    <a:pt x="130" y="539"/>
                  </a:moveTo>
                  <a:cubicBezTo>
                    <a:pt x="150" y="559"/>
                    <a:pt x="170" y="589"/>
                    <a:pt x="200" y="599"/>
                  </a:cubicBezTo>
                  <a:cubicBezTo>
                    <a:pt x="249" y="639"/>
                    <a:pt x="320" y="659"/>
                    <a:pt x="400" y="679"/>
                  </a:cubicBezTo>
                  <a:cubicBezTo>
                    <a:pt x="439" y="689"/>
                    <a:pt x="469" y="689"/>
                    <a:pt x="509" y="699"/>
                  </a:cubicBezTo>
                  <a:cubicBezTo>
                    <a:pt x="539" y="699"/>
                    <a:pt x="579" y="709"/>
                    <a:pt x="599" y="709"/>
                  </a:cubicBezTo>
                  <a:lnTo>
                    <a:pt x="659" y="709"/>
                  </a:lnTo>
                  <a:lnTo>
                    <a:pt x="639" y="689"/>
                  </a:lnTo>
                  <a:cubicBezTo>
                    <a:pt x="629" y="689"/>
                    <a:pt x="619" y="679"/>
                    <a:pt x="609" y="669"/>
                  </a:cubicBezTo>
                  <a:cubicBezTo>
                    <a:pt x="589" y="639"/>
                    <a:pt x="569" y="619"/>
                    <a:pt x="549" y="589"/>
                  </a:cubicBezTo>
                  <a:lnTo>
                    <a:pt x="549" y="569"/>
                  </a:lnTo>
                  <a:lnTo>
                    <a:pt x="229" y="559"/>
                  </a:lnTo>
                  <a:lnTo>
                    <a:pt x="180" y="559"/>
                  </a:lnTo>
                  <a:cubicBezTo>
                    <a:pt x="160" y="549"/>
                    <a:pt x="140" y="549"/>
                    <a:pt x="130" y="5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7109346" y="4829410"/>
              <a:ext cx="49586" cy="13866"/>
            </a:xfrm>
            <a:custGeom>
              <a:avLst/>
              <a:gdLst/>
              <a:ahLst/>
              <a:cxnLst/>
              <a:rect l="l" t="t" r="r" b="b"/>
              <a:pathLst>
                <a:path w="540" h="151" extrusionOk="0">
                  <a:moveTo>
                    <a:pt x="111" y="71"/>
                  </a:moveTo>
                  <a:cubicBezTo>
                    <a:pt x="161" y="101"/>
                    <a:pt x="211" y="111"/>
                    <a:pt x="271" y="131"/>
                  </a:cubicBezTo>
                  <a:cubicBezTo>
                    <a:pt x="311" y="131"/>
                    <a:pt x="351" y="140"/>
                    <a:pt x="380" y="140"/>
                  </a:cubicBezTo>
                  <a:cubicBezTo>
                    <a:pt x="420" y="151"/>
                    <a:pt x="450" y="151"/>
                    <a:pt x="480" y="151"/>
                  </a:cubicBezTo>
                  <a:lnTo>
                    <a:pt x="540" y="151"/>
                  </a:lnTo>
                  <a:lnTo>
                    <a:pt x="540" y="151"/>
                  </a:lnTo>
                  <a:lnTo>
                    <a:pt x="480" y="151"/>
                  </a:lnTo>
                  <a:cubicBezTo>
                    <a:pt x="450" y="151"/>
                    <a:pt x="420" y="151"/>
                    <a:pt x="380" y="140"/>
                  </a:cubicBezTo>
                  <a:cubicBezTo>
                    <a:pt x="351" y="140"/>
                    <a:pt x="311" y="131"/>
                    <a:pt x="271" y="131"/>
                  </a:cubicBezTo>
                  <a:cubicBezTo>
                    <a:pt x="211" y="111"/>
                    <a:pt x="161" y="101"/>
                    <a:pt x="111" y="71"/>
                  </a:cubicBezTo>
                  <a:close/>
                  <a:moveTo>
                    <a:pt x="1" y="1"/>
                  </a:moveTo>
                  <a:cubicBezTo>
                    <a:pt x="11" y="11"/>
                    <a:pt x="21" y="21"/>
                    <a:pt x="31" y="21"/>
                  </a:cubicBezTo>
                  <a:cubicBezTo>
                    <a:pt x="21" y="21"/>
                    <a:pt x="11" y="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7103836" y="4820227"/>
              <a:ext cx="55096" cy="23048"/>
            </a:xfrm>
            <a:custGeom>
              <a:avLst/>
              <a:gdLst/>
              <a:ahLst/>
              <a:cxnLst/>
              <a:rect l="l" t="t" r="r" b="b"/>
              <a:pathLst>
                <a:path w="600" h="251" extrusionOk="0">
                  <a:moveTo>
                    <a:pt x="1" y="1"/>
                  </a:moveTo>
                  <a:lnTo>
                    <a:pt x="1" y="21"/>
                  </a:lnTo>
                  <a:cubicBezTo>
                    <a:pt x="21" y="51"/>
                    <a:pt x="41" y="71"/>
                    <a:pt x="61" y="101"/>
                  </a:cubicBezTo>
                  <a:cubicBezTo>
                    <a:pt x="71" y="111"/>
                    <a:pt x="81" y="121"/>
                    <a:pt x="91" y="121"/>
                  </a:cubicBezTo>
                  <a:lnTo>
                    <a:pt x="111" y="141"/>
                  </a:lnTo>
                  <a:cubicBezTo>
                    <a:pt x="121" y="141"/>
                    <a:pt x="131" y="151"/>
                    <a:pt x="131" y="151"/>
                  </a:cubicBezTo>
                  <a:cubicBezTo>
                    <a:pt x="151" y="161"/>
                    <a:pt x="161" y="171"/>
                    <a:pt x="171" y="171"/>
                  </a:cubicBezTo>
                  <a:cubicBezTo>
                    <a:pt x="221" y="201"/>
                    <a:pt x="271" y="211"/>
                    <a:pt x="331" y="231"/>
                  </a:cubicBezTo>
                  <a:cubicBezTo>
                    <a:pt x="371" y="231"/>
                    <a:pt x="411" y="240"/>
                    <a:pt x="440" y="240"/>
                  </a:cubicBezTo>
                  <a:cubicBezTo>
                    <a:pt x="480" y="251"/>
                    <a:pt x="510" y="251"/>
                    <a:pt x="540" y="251"/>
                  </a:cubicBezTo>
                  <a:lnTo>
                    <a:pt x="600" y="251"/>
                  </a:lnTo>
                  <a:cubicBezTo>
                    <a:pt x="550" y="221"/>
                    <a:pt x="520" y="181"/>
                    <a:pt x="490" y="131"/>
                  </a:cubicBezTo>
                  <a:cubicBezTo>
                    <a:pt x="460" y="101"/>
                    <a:pt x="451" y="61"/>
                    <a:pt x="431" y="11"/>
                  </a:cubicBezTo>
                  <a:lnTo>
                    <a:pt x="4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7165360" y="4812973"/>
              <a:ext cx="22038" cy="17539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70" y="0"/>
                  </a:moveTo>
                  <a:lnTo>
                    <a:pt x="60" y="10"/>
                  </a:lnTo>
                  <a:lnTo>
                    <a:pt x="0" y="40"/>
                  </a:lnTo>
                  <a:cubicBezTo>
                    <a:pt x="0" y="60"/>
                    <a:pt x="10" y="70"/>
                    <a:pt x="20" y="90"/>
                  </a:cubicBezTo>
                  <a:cubicBezTo>
                    <a:pt x="30" y="110"/>
                    <a:pt x="50" y="130"/>
                    <a:pt x="70" y="140"/>
                  </a:cubicBezTo>
                  <a:cubicBezTo>
                    <a:pt x="100" y="160"/>
                    <a:pt x="149" y="170"/>
                    <a:pt x="200" y="180"/>
                  </a:cubicBezTo>
                  <a:cubicBezTo>
                    <a:pt x="209" y="190"/>
                    <a:pt x="229" y="190"/>
                    <a:pt x="240" y="190"/>
                  </a:cubicBezTo>
                  <a:lnTo>
                    <a:pt x="200" y="40"/>
                  </a:lnTo>
                  <a:cubicBezTo>
                    <a:pt x="169" y="30"/>
                    <a:pt x="130" y="10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7143322" y="4804709"/>
              <a:ext cx="60605" cy="48668"/>
            </a:xfrm>
            <a:custGeom>
              <a:avLst/>
              <a:gdLst/>
              <a:ahLst/>
              <a:cxnLst/>
              <a:rect l="l" t="t" r="r" b="b"/>
              <a:pathLst>
                <a:path w="660" h="530" extrusionOk="0">
                  <a:moveTo>
                    <a:pt x="420" y="1"/>
                  </a:moveTo>
                  <a:lnTo>
                    <a:pt x="420" y="10"/>
                  </a:lnTo>
                  <a:cubicBezTo>
                    <a:pt x="400" y="21"/>
                    <a:pt x="389" y="41"/>
                    <a:pt x="360" y="50"/>
                  </a:cubicBezTo>
                  <a:cubicBezTo>
                    <a:pt x="350" y="70"/>
                    <a:pt x="330" y="80"/>
                    <a:pt x="310" y="90"/>
                  </a:cubicBezTo>
                  <a:lnTo>
                    <a:pt x="320" y="90"/>
                  </a:lnTo>
                  <a:cubicBezTo>
                    <a:pt x="370" y="100"/>
                    <a:pt x="409" y="120"/>
                    <a:pt x="440" y="130"/>
                  </a:cubicBezTo>
                  <a:lnTo>
                    <a:pt x="429" y="120"/>
                  </a:lnTo>
                  <a:lnTo>
                    <a:pt x="429" y="100"/>
                  </a:lnTo>
                  <a:cubicBezTo>
                    <a:pt x="429" y="90"/>
                    <a:pt x="420" y="80"/>
                    <a:pt x="420" y="70"/>
                  </a:cubicBezTo>
                  <a:lnTo>
                    <a:pt x="420" y="60"/>
                  </a:lnTo>
                  <a:cubicBezTo>
                    <a:pt x="420" y="41"/>
                    <a:pt x="429" y="21"/>
                    <a:pt x="440" y="1"/>
                  </a:cubicBezTo>
                  <a:close/>
                  <a:moveTo>
                    <a:pt x="240" y="130"/>
                  </a:moveTo>
                  <a:cubicBezTo>
                    <a:pt x="200" y="140"/>
                    <a:pt x="150" y="160"/>
                    <a:pt x="100" y="160"/>
                  </a:cubicBezTo>
                  <a:cubicBezTo>
                    <a:pt x="70" y="170"/>
                    <a:pt x="40" y="170"/>
                    <a:pt x="1" y="180"/>
                  </a:cubicBezTo>
                  <a:cubicBezTo>
                    <a:pt x="21" y="230"/>
                    <a:pt x="30" y="270"/>
                    <a:pt x="60" y="300"/>
                  </a:cubicBezTo>
                  <a:cubicBezTo>
                    <a:pt x="90" y="360"/>
                    <a:pt x="140" y="400"/>
                    <a:pt x="190" y="440"/>
                  </a:cubicBezTo>
                  <a:cubicBezTo>
                    <a:pt x="240" y="469"/>
                    <a:pt x="310" y="489"/>
                    <a:pt x="389" y="509"/>
                  </a:cubicBezTo>
                  <a:cubicBezTo>
                    <a:pt x="429" y="520"/>
                    <a:pt x="469" y="520"/>
                    <a:pt x="500" y="520"/>
                  </a:cubicBezTo>
                  <a:cubicBezTo>
                    <a:pt x="540" y="529"/>
                    <a:pt x="569" y="529"/>
                    <a:pt x="600" y="529"/>
                  </a:cubicBezTo>
                  <a:lnTo>
                    <a:pt x="659" y="529"/>
                  </a:lnTo>
                  <a:cubicBezTo>
                    <a:pt x="619" y="500"/>
                    <a:pt x="580" y="469"/>
                    <a:pt x="540" y="420"/>
                  </a:cubicBezTo>
                  <a:cubicBezTo>
                    <a:pt x="520" y="390"/>
                    <a:pt x="509" y="350"/>
                    <a:pt x="489" y="310"/>
                  </a:cubicBezTo>
                  <a:cubicBezTo>
                    <a:pt x="489" y="300"/>
                    <a:pt x="489" y="290"/>
                    <a:pt x="480" y="280"/>
                  </a:cubicBezTo>
                  <a:cubicBezTo>
                    <a:pt x="469" y="280"/>
                    <a:pt x="449" y="280"/>
                    <a:pt x="440" y="270"/>
                  </a:cubicBezTo>
                  <a:cubicBezTo>
                    <a:pt x="389" y="260"/>
                    <a:pt x="340" y="250"/>
                    <a:pt x="310" y="230"/>
                  </a:cubicBezTo>
                  <a:cubicBezTo>
                    <a:pt x="290" y="220"/>
                    <a:pt x="270" y="200"/>
                    <a:pt x="260" y="180"/>
                  </a:cubicBezTo>
                  <a:cubicBezTo>
                    <a:pt x="250" y="160"/>
                    <a:pt x="240" y="150"/>
                    <a:pt x="240" y="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7192816" y="4843184"/>
              <a:ext cx="12948" cy="12029"/>
            </a:xfrm>
            <a:custGeom>
              <a:avLst/>
              <a:gdLst/>
              <a:ahLst/>
              <a:cxnLst/>
              <a:rect l="l" t="t" r="r" b="b"/>
              <a:pathLst>
                <a:path w="141" h="131" extrusionOk="0">
                  <a:moveTo>
                    <a:pt x="1" y="1"/>
                  </a:moveTo>
                  <a:cubicBezTo>
                    <a:pt x="41" y="50"/>
                    <a:pt x="90" y="101"/>
                    <a:pt x="140" y="130"/>
                  </a:cubicBezTo>
                  <a:cubicBezTo>
                    <a:pt x="140" y="121"/>
                    <a:pt x="130" y="121"/>
                    <a:pt x="120" y="110"/>
                  </a:cubicBezTo>
                  <a:cubicBezTo>
                    <a:pt x="81" y="81"/>
                    <a:pt x="41" y="5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7207508" y="4822064"/>
              <a:ext cx="24793" cy="18457"/>
            </a:xfrm>
            <a:custGeom>
              <a:avLst/>
              <a:gdLst/>
              <a:ahLst/>
              <a:cxnLst/>
              <a:rect l="l" t="t" r="r" b="b"/>
              <a:pathLst>
                <a:path w="270" h="201" extrusionOk="0">
                  <a:moveTo>
                    <a:pt x="0" y="1"/>
                  </a:moveTo>
                  <a:lnTo>
                    <a:pt x="10" y="21"/>
                  </a:lnTo>
                  <a:cubicBezTo>
                    <a:pt x="20" y="51"/>
                    <a:pt x="30" y="81"/>
                    <a:pt x="50" y="101"/>
                  </a:cubicBezTo>
                  <a:cubicBezTo>
                    <a:pt x="60" y="121"/>
                    <a:pt x="80" y="131"/>
                    <a:pt x="100" y="151"/>
                  </a:cubicBezTo>
                  <a:cubicBezTo>
                    <a:pt x="130" y="171"/>
                    <a:pt x="180" y="181"/>
                    <a:pt x="230" y="191"/>
                  </a:cubicBezTo>
                  <a:cubicBezTo>
                    <a:pt x="240" y="191"/>
                    <a:pt x="260" y="191"/>
                    <a:pt x="269" y="201"/>
                  </a:cubicBezTo>
                  <a:lnTo>
                    <a:pt x="220" y="51"/>
                  </a:lnTo>
                  <a:cubicBezTo>
                    <a:pt x="200" y="41"/>
                    <a:pt x="160" y="21"/>
                    <a:pt x="100" y="11"/>
                  </a:cubicBezTo>
                  <a:cubicBezTo>
                    <a:pt x="70" y="11"/>
                    <a:pt x="40" y="1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7181797" y="4799199"/>
              <a:ext cx="67952" cy="64279"/>
            </a:xfrm>
            <a:custGeom>
              <a:avLst/>
              <a:gdLst/>
              <a:ahLst/>
              <a:cxnLst/>
              <a:rect l="l" t="t" r="r" b="b"/>
              <a:pathLst>
                <a:path w="740" h="700" extrusionOk="0">
                  <a:moveTo>
                    <a:pt x="220" y="1"/>
                  </a:moveTo>
                  <a:cubicBezTo>
                    <a:pt x="170" y="30"/>
                    <a:pt x="110" y="41"/>
                    <a:pt x="30" y="61"/>
                  </a:cubicBezTo>
                  <a:lnTo>
                    <a:pt x="21" y="61"/>
                  </a:lnTo>
                  <a:cubicBezTo>
                    <a:pt x="10" y="81"/>
                    <a:pt x="1" y="101"/>
                    <a:pt x="1" y="120"/>
                  </a:cubicBezTo>
                  <a:lnTo>
                    <a:pt x="1" y="130"/>
                  </a:lnTo>
                  <a:cubicBezTo>
                    <a:pt x="1" y="140"/>
                    <a:pt x="10" y="150"/>
                    <a:pt x="10" y="160"/>
                  </a:cubicBezTo>
                  <a:lnTo>
                    <a:pt x="10" y="180"/>
                  </a:lnTo>
                  <a:lnTo>
                    <a:pt x="61" y="340"/>
                  </a:lnTo>
                  <a:cubicBezTo>
                    <a:pt x="70" y="350"/>
                    <a:pt x="70" y="360"/>
                    <a:pt x="70" y="370"/>
                  </a:cubicBezTo>
                  <a:cubicBezTo>
                    <a:pt x="90" y="410"/>
                    <a:pt x="101" y="450"/>
                    <a:pt x="121" y="480"/>
                  </a:cubicBezTo>
                  <a:cubicBezTo>
                    <a:pt x="161" y="529"/>
                    <a:pt x="210" y="580"/>
                    <a:pt x="260" y="609"/>
                  </a:cubicBezTo>
                  <a:cubicBezTo>
                    <a:pt x="320" y="640"/>
                    <a:pt x="390" y="660"/>
                    <a:pt x="470" y="680"/>
                  </a:cubicBezTo>
                  <a:cubicBezTo>
                    <a:pt x="500" y="680"/>
                    <a:pt x="540" y="689"/>
                    <a:pt x="580" y="689"/>
                  </a:cubicBezTo>
                  <a:cubicBezTo>
                    <a:pt x="609" y="689"/>
                    <a:pt x="649" y="699"/>
                    <a:pt x="680" y="699"/>
                  </a:cubicBezTo>
                  <a:lnTo>
                    <a:pt x="740" y="699"/>
                  </a:lnTo>
                  <a:cubicBezTo>
                    <a:pt x="689" y="669"/>
                    <a:pt x="649" y="629"/>
                    <a:pt x="620" y="589"/>
                  </a:cubicBezTo>
                  <a:cubicBezTo>
                    <a:pt x="589" y="549"/>
                    <a:pt x="569" y="509"/>
                    <a:pt x="549" y="450"/>
                  </a:cubicBezTo>
                  <a:cubicBezTo>
                    <a:pt x="540" y="440"/>
                    <a:pt x="520" y="440"/>
                    <a:pt x="510" y="440"/>
                  </a:cubicBezTo>
                  <a:cubicBezTo>
                    <a:pt x="460" y="430"/>
                    <a:pt x="410" y="420"/>
                    <a:pt x="380" y="400"/>
                  </a:cubicBezTo>
                  <a:cubicBezTo>
                    <a:pt x="360" y="380"/>
                    <a:pt x="340" y="370"/>
                    <a:pt x="330" y="350"/>
                  </a:cubicBezTo>
                  <a:cubicBezTo>
                    <a:pt x="310" y="330"/>
                    <a:pt x="300" y="300"/>
                    <a:pt x="290" y="270"/>
                  </a:cubicBezTo>
                  <a:lnTo>
                    <a:pt x="280" y="250"/>
                  </a:lnTo>
                  <a:lnTo>
                    <a:pt x="290" y="250"/>
                  </a:lnTo>
                  <a:cubicBezTo>
                    <a:pt x="320" y="250"/>
                    <a:pt x="350" y="260"/>
                    <a:pt x="380" y="260"/>
                  </a:cubicBezTo>
                  <a:cubicBezTo>
                    <a:pt x="440" y="270"/>
                    <a:pt x="480" y="290"/>
                    <a:pt x="500" y="300"/>
                  </a:cubicBezTo>
                  <a:cubicBezTo>
                    <a:pt x="490" y="290"/>
                    <a:pt x="490" y="280"/>
                    <a:pt x="490" y="270"/>
                  </a:cubicBezTo>
                  <a:cubicBezTo>
                    <a:pt x="480" y="260"/>
                    <a:pt x="480" y="250"/>
                    <a:pt x="480" y="240"/>
                  </a:cubicBezTo>
                  <a:lnTo>
                    <a:pt x="480" y="220"/>
                  </a:lnTo>
                  <a:cubicBezTo>
                    <a:pt x="480" y="190"/>
                    <a:pt x="490" y="170"/>
                    <a:pt x="500" y="150"/>
                  </a:cubicBezTo>
                  <a:cubicBezTo>
                    <a:pt x="530" y="120"/>
                    <a:pt x="560" y="110"/>
                    <a:pt x="589" y="110"/>
                  </a:cubicBezTo>
                  <a:lnTo>
                    <a:pt x="640" y="110"/>
                  </a:lnTo>
                  <a:cubicBezTo>
                    <a:pt x="629" y="101"/>
                    <a:pt x="629" y="101"/>
                    <a:pt x="620" y="101"/>
                  </a:cubicBezTo>
                  <a:cubicBezTo>
                    <a:pt x="569" y="61"/>
                    <a:pt x="500" y="41"/>
                    <a:pt x="420" y="30"/>
                  </a:cubicBezTo>
                  <a:cubicBezTo>
                    <a:pt x="390" y="21"/>
                    <a:pt x="350" y="10"/>
                    <a:pt x="320" y="10"/>
                  </a:cubicBezTo>
                  <a:cubicBezTo>
                    <a:pt x="280" y="10"/>
                    <a:pt x="250" y="10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7252412" y="4831247"/>
              <a:ext cx="24885" cy="18457"/>
            </a:xfrm>
            <a:custGeom>
              <a:avLst/>
              <a:gdLst/>
              <a:ahLst/>
              <a:cxnLst/>
              <a:rect l="l" t="t" r="r" b="b"/>
              <a:pathLst>
                <a:path w="271" h="201" extrusionOk="0">
                  <a:moveTo>
                    <a:pt x="0" y="1"/>
                  </a:moveTo>
                  <a:lnTo>
                    <a:pt x="10" y="21"/>
                  </a:lnTo>
                  <a:cubicBezTo>
                    <a:pt x="20" y="51"/>
                    <a:pt x="30" y="81"/>
                    <a:pt x="40" y="101"/>
                  </a:cubicBezTo>
                  <a:cubicBezTo>
                    <a:pt x="60" y="120"/>
                    <a:pt x="80" y="140"/>
                    <a:pt x="100" y="151"/>
                  </a:cubicBezTo>
                  <a:cubicBezTo>
                    <a:pt x="140" y="171"/>
                    <a:pt x="180" y="180"/>
                    <a:pt x="240" y="191"/>
                  </a:cubicBezTo>
                  <a:cubicBezTo>
                    <a:pt x="250" y="191"/>
                    <a:pt x="260" y="200"/>
                    <a:pt x="270" y="200"/>
                  </a:cubicBezTo>
                  <a:lnTo>
                    <a:pt x="210" y="61"/>
                  </a:lnTo>
                  <a:cubicBezTo>
                    <a:pt x="180" y="41"/>
                    <a:pt x="140" y="21"/>
                    <a:pt x="90" y="11"/>
                  </a:cubicBezTo>
                  <a:cubicBezTo>
                    <a:pt x="60" y="11"/>
                    <a:pt x="30" y="1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7225874" y="4809300"/>
              <a:ext cx="69696" cy="63360"/>
            </a:xfrm>
            <a:custGeom>
              <a:avLst/>
              <a:gdLst/>
              <a:ahLst/>
              <a:cxnLst/>
              <a:rect l="l" t="t" r="r" b="b"/>
              <a:pathLst>
                <a:path w="759" h="690" extrusionOk="0">
                  <a:moveTo>
                    <a:pt x="109" y="0"/>
                  </a:moveTo>
                  <a:cubicBezTo>
                    <a:pt x="80" y="0"/>
                    <a:pt x="50" y="10"/>
                    <a:pt x="20" y="40"/>
                  </a:cubicBezTo>
                  <a:cubicBezTo>
                    <a:pt x="10" y="60"/>
                    <a:pt x="0" y="80"/>
                    <a:pt x="0" y="110"/>
                  </a:cubicBezTo>
                  <a:lnTo>
                    <a:pt x="0" y="130"/>
                  </a:lnTo>
                  <a:cubicBezTo>
                    <a:pt x="0" y="140"/>
                    <a:pt x="0" y="150"/>
                    <a:pt x="10" y="160"/>
                  </a:cubicBezTo>
                  <a:cubicBezTo>
                    <a:pt x="10" y="170"/>
                    <a:pt x="10" y="180"/>
                    <a:pt x="20" y="190"/>
                  </a:cubicBezTo>
                  <a:lnTo>
                    <a:pt x="69" y="340"/>
                  </a:lnTo>
                  <a:cubicBezTo>
                    <a:pt x="89" y="399"/>
                    <a:pt x="109" y="439"/>
                    <a:pt x="140" y="479"/>
                  </a:cubicBezTo>
                  <a:cubicBezTo>
                    <a:pt x="180" y="530"/>
                    <a:pt x="220" y="570"/>
                    <a:pt x="280" y="599"/>
                  </a:cubicBezTo>
                  <a:cubicBezTo>
                    <a:pt x="339" y="629"/>
                    <a:pt x="409" y="649"/>
                    <a:pt x="489" y="669"/>
                  </a:cubicBezTo>
                  <a:cubicBezTo>
                    <a:pt x="519" y="669"/>
                    <a:pt x="559" y="679"/>
                    <a:pt x="599" y="679"/>
                  </a:cubicBezTo>
                  <a:cubicBezTo>
                    <a:pt x="629" y="679"/>
                    <a:pt x="668" y="689"/>
                    <a:pt x="699" y="689"/>
                  </a:cubicBezTo>
                  <a:lnTo>
                    <a:pt x="759" y="689"/>
                  </a:lnTo>
                  <a:cubicBezTo>
                    <a:pt x="708" y="659"/>
                    <a:pt x="668" y="619"/>
                    <a:pt x="639" y="579"/>
                  </a:cubicBezTo>
                  <a:cubicBezTo>
                    <a:pt x="619" y="550"/>
                    <a:pt x="599" y="530"/>
                    <a:pt x="589" y="499"/>
                  </a:cubicBezTo>
                  <a:cubicBezTo>
                    <a:pt x="579" y="479"/>
                    <a:pt x="569" y="470"/>
                    <a:pt x="569" y="459"/>
                  </a:cubicBezTo>
                  <a:lnTo>
                    <a:pt x="559" y="450"/>
                  </a:lnTo>
                  <a:lnTo>
                    <a:pt x="559" y="439"/>
                  </a:lnTo>
                  <a:cubicBezTo>
                    <a:pt x="549" y="439"/>
                    <a:pt x="539" y="430"/>
                    <a:pt x="529" y="430"/>
                  </a:cubicBezTo>
                  <a:cubicBezTo>
                    <a:pt x="469" y="419"/>
                    <a:pt x="429" y="410"/>
                    <a:pt x="389" y="390"/>
                  </a:cubicBezTo>
                  <a:cubicBezTo>
                    <a:pt x="369" y="379"/>
                    <a:pt x="349" y="359"/>
                    <a:pt x="329" y="340"/>
                  </a:cubicBezTo>
                  <a:cubicBezTo>
                    <a:pt x="319" y="320"/>
                    <a:pt x="309" y="290"/>
                    <a:pt x="299" y="260"/>
                  </a:cubicBezTo>
                  <a:lnTo>
                    <a:pt x="289" y="240"/>
                  </a:lnTo>
                  <a:lnTo>
                    <a:pt x="289" y="240"/>
                  </a:lnTo>
                  <a:cubicBezTo>
                    <a:pt x="319" y="250"/>
                    <a:pt x="349" y="250"/>
                    <a:pt x="379" y="250"/>
                  </a:cubicBezTo>
                  <a:cubicBezTo>
                    <a:pt x="429" y="260"/>
                    <a:pt x="469" y="280"/>
                    <a:pt x="499" y="300"/>
                  </a:cubicBezTo>
                  <a:cubicBezTo>
                    <a:pt x="499" y="280"/>
                    <a:pt x="489" y="270"/>
                    <a:pt x="489" y="270"/>
                  </a:cubicBezTo>
                  <a:lnTo>
                    <a:pt x="489" y="240"/>
                  </a:lnTo>
                  <a:lnTo>
                    <a:pt x="479" y="240"/>
                  </a:lnTo>
                  <a:cubicBezTo>
                    <a:pt x="479" y="220"/>
                    <a:pt x="479" y="200"/>
                    <a:pt x="489" y="180"/>
                  </a:cubicBezTo>
                  <a:cubicBezTo>
                    <a:pt x="489" y="170"/>
                    <a:pt x="499" y="150"/>
                    <a:pt x="509" y="140"/>
                  </a:cubicBezTo>
                  <a:cubicBezTo>
                    <a:pt x="519" y="130"/>
                    <a:pt x="529" y="120"/>
                    <a:pt x="549" y="110"/>
                  </a:cubicBezTo>
                  <a:cubicBezTo>
                    <a:pt x="569" y="100"/>
                    <a:pt x="579" y="100"/>
                    <a:pt x="599" y="100"/>
                  </a:cubicBezTo>
                  <a:lnTo>
                    <a:pt x="639" y="100"/>
                  </a:lnTo>
                  <a:cubicBezTo>
                    <a:pt x="629" y="90"/>
                    <a:pt x="629" y="90"/>
                    <a:pt x="619" y="90"/>
                  </a:cubicBezTo>
                  <a:cubicBezTo>
                    <a:pt x="599" y="70"/>
                    <a:pt x="569" y="60"/>
                    <a:pt x="549" y="50"/>
                  </a:cubicBezTo>
                  <a:cubicBezTo>
                    <a:pt x="509" y="40"/>
                    <a:pt x="469" y="30"/>
                    <a:pt x="419" y="20"/>
                  </a:cubicBezTo>
                  <a:cubicBezTo>
                    <a:pt x="379" y="10"/>
                    <a:pt x="349" y="10"/>
                    <a:pt x="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7270685" y="4822064"/>
              <a:ext cx="1928" cy="376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21" y="1"/>
                  </a:moveTo>
                  <a:lnTo>
                    <a:pt x="21" y="1"/>
                  </a:lnTo>
                  <a:cubicBezTo>
                    <a:pt x="11" y="11"/>
                    <a:pt x="1" y="31"/>
                    <a:pt x="1" y="41"/>
                  </a:cubicBezTo>
                  <a:cubicBezTo>
                    <a:pt x="1" y="31"/>
                    <a:pt x="11" y="2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7297315" y="4840429"/>
              <a:ext cx="24793" cy="17539"/>
            </a:xfrm>
            <a:custGeom>
              <a:avLst/>
              <a:gdLst/>
              <a:ahLst/>
              <a:cxnLst/>
              <a:rect l="l" t="t" r="r" b="b"/>
              <a:pathLst>
                <a:path w="270" h="191" extrusionOk="0">
                  <a:moveTo>
                    <a:pt x="1" y="1"/>
                  </a:moveTo>
                  <a:lnTo>
                    <a:pt x="10" y="20"/>
                  </a:lnTo>
                  <a:cubicBezTo>
                    <a:pt x="21" y="51"/>
                    <a:pt x="30" y="71"/>
                    <a:pt x="50" y="91"/>
                  </a:cubicBezTo>
                  <a:cubicBezTo>
                    <a:pt x="61" y="120"/>
                    <a:pt x="90" y="131"/>
                    <a:pt x="110" y="151"/>
                  </a:cubicBezTo>
                  <a:cubicBezTo>
                    <a:pt x="150" y="171"/>
                    <a:pt x="200" y="180"/>
                    <a:pt x="250" y="191"/>
                  </a:cubicBezTo>
                  <a:lnTo>
                    <a:pt x="270" y="191"/>
                  </a:lnTo>
                  <a:lnTo>
                    <a:pt x="210" y="51"/>
                  </a:lnTo>
                  <a:cubicBezTo>
                    <a:pt x="190" y="40"/>
                    <a:pt x="150" y="20"/>
                    <a:pt x="81" y="11"/>
                  </a:cubicBezTo>
                  <a:cubicBezTo>
                    <a:pt x="50" y="11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7269859" y="4818391"/>
              <a:ext cx="71533" cy="62442"/>
            </a:xfrm>
            <a:custGeom>
              <a:avLst/>
              <a:gdLst/>
              <a:ahLst/>
              <a:cxnLst/>
              <a:rect l="l" t="t" r="r" b="b"/>
              <a:pathLst>
                <a:path w="779" h="680" extrusionOk="0">
                  <a:moveTo>
                    <a:pt x="120" y="1"/>
                  </a:moveTo>
                  <a:cubicBezTo>
                    <a:pt x="100" y="1"/>
                    <a:pt x="90" y="1"/>
                    <a:pt x="70" y="11"/>
                  </a:cubicBezTo>
                  <a:cubicBezTo>
                    <a:pt x="50" y="21"/>
                    <a:pt x="40" y="31"/>
                    <a:pt x="30" y="41"/>
                  </a:cubicBezTo>
                  <a:cubicBezTo>
                    <a:pt x="20" y="61"/>
                    <a:pt x="10" y="71"/>
                    <a:pt x="10" y="81"/>
                  </a:cubicBezTo>
                  <a:cubicBezTo>
                    <a:pt x="0" y="101"/>
                    <a:pt x="0" y="121"/>
                    <a:pt x="0" y="141"/>
                  </a:cubicBezTo>
                  <a:lnTo>
                    <a:pt x="10" y="141"/>
                  </a:lnTo>
                  <a:lnTo>
                    <a:pt x="10" y="171"/>
                  </a:lnTo>
                  <a:cubicBezTo>
                    <a:pt x="10" y="171"/>
                    <a:pt x="20" y="181"/>
                    <a:pt x="20" y="201"/>
                  </a:cubicBezTo>
                  <a:lnTo>
                    <a:pt x="80" y="340"/>
                  </a:lnTo>
                  <a:lnTo>
                    <a:pt x="80" y="351"/>
                  </a:lnTo>
                  <a:lnTo>
                    <a:pt x="90" y="360"/>
                  </a:lnTo>
                  <a:cubicBezTo>
                    <a:pt x="90" y="371"/>
                    <a:pt x="100" y="380"/>
                    <a:pt x="110" y="400"/>
                  </a:cubicBezTo>
                  <a:cubicBezTo>
                    <a:pt x="120" y="431"/>
                    <a:pt x="140" y="451"/>
                    <a:pt x="160" y="480"/>
                  </a:cubicBezTo>
                  <a:cubicBezTo>
                    <a:pt x="200" y="530"/>
                    <a:pt x="249" y="570"/>
                    <a:pt x="300" y="600"/>
                  </a:cubicBezTo>
                  <a:cubicBezTo>
                    <a:pt x="360" y="630"/>
                    <a:pt x="429" y="650"/>
                    <a:pt x="509" y="670"/>
                  </a:cubicBezTo>
                  <a:cubicBezTo>
                    <a:pt x="549" y="670"/>
                    <a:pt x="589" y="680"/>
                    <a:pt x="619" y="680"/>
                  </a:cubicBezTo>
                  <a:lnTo>
                    <a:pt x="779" y="680"/>
                  </a:lnTo>
                  <a:cubicBezTo>
                    <a:pt x="768" y="680"/>
                    <a:pt x="768" y="670"/>
                    <a:pt x="759" y="660"/>
                  </a:cubicBezTo>
                  <a:cubicBezTo>
                    <a:pt x="719" y="640"/>
                    <a:pt x="689" y="610"/>
                    <a:pt x="659" y="580"/>
                  </a:cubicBezTo>
                  <a:cubicBezTo>
                    <a:pt x="629" y="540"/>
                    <a:pt x="609" y="500"/>
                    <a:pt x="579" y="451"/>
                  </a:cubicBezTo>
                  <a:lnTo>
                    <a:pt x="569" y="431"/>
                  </a:lnTo>
                  <a:lnTo>
                    <a:pt x="549" y="431"/>
                  </a:lnTo>
                  <a:cubicBezTo>
                    <a:pt x="499" y="420"/>
                    <a:pt x="449" y="411"/>
                    <a:pt x="409" y="391"/>
                  </a:cubicBezTo>
                  <a:cubicBezTo>
                    <a:pt x="389" y="371"/>
                    <a:pt x="360" y="360"/>
                    <a:pt x="349" y="331"/>
                  </a:cubicBezTo>
                  <a:cubicBezTo>
                    <a:pt x="329" y="311"/>
                    <a:pt x="320" y="291"/>
                    <a:pt x="309" y="260"/>
                  </a:cubicBezTo>
                  <a:lnTo>
                    <a:pt x="300" y="241"/>
                  </a:lnTo>
                  <a:cubicBezTo>
                    <a:pt x="329" y="241"/>
                    <a:pt x="349" y="251"/>
                    <a:pt x="380" y="251"/>
                  </a:cubicBezTo>
                  <a:cubicBezTo>
                    <a:pt x="449" y="260"/>
                    <a:pt x="489" y="280"/>
                    <a:pt x="509" y="291"/>
                  </a:cubicBezTo>
                  <a:cubicBezTo>
                    <a:pt x="509" y="280"/>
                    <a:pt x="499" y="271"/>
                    <a:pt x="499" y="271"/>
                  </a:cubicBezTo>
                  <a:cubicBezTo>
                    <a:pt x="499" y="260"/>
                    <a:pt x="489" y="251"/>
                    <a:pt x="489" y="241"/>
                  </a:cubicBezTo>
                  <a:lnTo>
                    <a:pt x="489" y="221"/>
                  </a:lnTo>
                  <a:cubicBezTo>
                    <a:pt x="489" y="191"/>
                    <a:pt x="499" y="161"/>
                    <a:pt x="519" y="141"/>
                  </a:cubicBezTo>
                  <a:cubicBezTo>
                    <a:pt x="539" y="111"/>
                    <a:pt x="569" y="101"/>
                    <a:pt x="609" y="91"/>
                  </a:cubicBezTo>
                  <a:lnTo>
                    <a:pt x="649" y="91"/>
                  </a:lnTo>
                  <a:cubicBezTo>
                    <a:pt x="639" y="91"/>
                    <a:pt x="629" y="91"/>
                    <a:pt x="619" y="81"/>
                  </a:cubicBezTo>
                  <a:lnTo>
                    <a:pt x="559" y="51"/>
                  </a:lnTo>
                  <a:cubicBezTo>
                    <a:pt x="519" y="41"/>
                    <a:pt x="469" y="31"/>
                    <a:pt x="419" y="21"/>
                  </a:cubicBezTo>
                  <a:cubicBezTo>
                    <a:pt x="389" y="11"/>
                    <a:pt x="349" y="11"/>
                    <a:pt x="3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7339463" y="4878905"/>
              <a:ext cx="4683" cy="3765"/>
            </a:xfrm>
            <a:custGeom>
              <a:avLst/>
              <a:gdLst/>
              <a:ahLst/>
              <a:cxnLst/>
              <a:rect l="l" t="t" r="r" b="b"/>
              <a:pathLst>
                <a:path w="51" h="41" extrusionOk="0">
                  <a:moveTo>
                    <a:pt x="1" y="1"/>
                  </a:moveTo>
                  <a:cubicBezTo>
                    <a:pt x="4" y="6"/>
                    <a:pt x="7" y="11"/>
                    <a:pt x="11" y="15"/>
                  </a:cubicBezTo>
                  <a:lnTo>
                    <a:pt x="11" y="15"/>
                  </a:lnTo>
                  <a:cubicBezTo>
                    <a:pt x="8" y="12"/>
                    <a:pt x="6" y="6"/>
                    <a:pt x="1" y="1"/>
                  </a:cubicBezTo>
                  <a:close/>
                  <a:moveTo>
                    <a:pt x="11" y="15"/>
                  </a:moveTo>
                  <a:cubicBezTo>
                    <a:pt x="12" y="17"/>
                    <a:pt x="14" y="18"/>
                    <a:pt x="15" y="19"/>
                  </a:cubicBezTo>
                  <a:lnTo>
                    <a:pt x="15" y="19"/>
                  </a:lnTo>
                  <a:cubicBezTo>
                    <a:pt x="14" y="18"/>
                    <a:pt x="12" y="17"/>
                    <a:pt x="11" y="15"/>
                  </a:cubicBezTo>
                  <a:close/>
                  <a:moveTo>
                    <a:pt x="15" y="19"/>
                  </a:moveTo>
                  <a:lnTo>
                    <a:pt x="15" y="19"/>
                  </a:lnTo>
                  <a:cubicBezTo>
                    <a:pt x="25" y="28"/>
                    <a:pt x="38" y="35"/>
                    <a:pt x="50" y="41"/>
                  </a:cubicBezTo>
                  <a:cubicBezTo>
                    <a:pt x="41" y="31"/>
                    <a:pt x="30" y="31"/>
                    <a:pt x="21" y="21"/>
                  </a:cubicBezTo>
                  <a:cubicBezTo>
                    <a:pt x="18" y="21"/>
                    <a:pt x="17" y="20"/>
                    <a:pt x="1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7342218" y="4849612"/>
              <a:ext cx="25711" cy="16621"/>
            </a:xfrm>
            <a:custGeom>
              <a:avLst/>
              <a:gdLst/>
              <a:ahLst/>
              <a:cxnLst/>
              <a:rect l="l" t="t" r="r" b="b"/>
              <a:pathLst>
                <a:path w="280" h="181" extrusionOk="0">
                  <a:moveTo>
                    <a:pt x="0" y="0"/>
                  </a:moveTo>
                  <a:lnTo>
                    <a:pt x="11" y="11"/>
                  </a:lnTo>
                  <a:cubicBezTo>
                    <a:pt x="20" y="40"/>
                    <a:pt x="40" y="60"/>
                    <a:pt x="60" y="80"/>
                  </a:cubicBezTo>
                  <a:cubicBezTo>
                    <a:pt x="80" y="111"/>
                    <a:pt x="100" y="131"/>
                    <a:pt x="131" y="140"/>
                  </a:cubicBezTo>
                  <a:cubicBezTo>
                    <a:pt x="160" y="160"/>
                    <a:pt x="210" y="170"/>
                    <a:pt x="270" y="180"/>
                  </a:cubicBezTo>
                  <a:lnTo>
                    <a:pt x="280" y="180"/>
                  </a:lnTo>
                  <a:lnTo>
                    <a:pt x="220" y="51"/>
                  </a:lnTo>
                  <a:lnTo>
                    <a:pt x="210" y="51"/>
                  </a:lnTo>
                  <a:cubicBezTo>
                    <a:pt x="180" y="31"/>
                    <a:pt x="131" y="11"/>
                    <a:pt x="80" y="11"/>
                  </a:cubicBezTo>
                  <a:cubicBezTo>
                    <a:pt x="51" y="0"/>
                    <a:pt x="3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7314670" y="4826747"/>
              <a:ext cx="73461" cy="62350"/>
            </a:xfrm>
            <a:custGeom>
              <a:avLst/>
              <a:gdLst/>
              <a:ahLst/>
              <a:cxnLst/>
              <a:rect l="l" t="t" r="r" b="b"/>
              <a:pathLst>
                <a:path w="800" h="679" extrusionOk="0">
                  <a:moveTo>
                    <a:pt x="121" y="0"/>
                  </a:moveTo>
                  <a:cubicBezTo>
                    <a:pt x="81" y="10"/>
                    <a:pt x="51" y="20"/>
                    <a:pt x="31" y="50"/>
                  </a:cubicBezTo>
                  <a:cubicBezTo>
                    <a:pt x="11" y="70"/>
                    <a:pt x="1" y="100"/>
                    <a:pt x="1" y="130"/>
                  </a:cubicBezTo>
                  <a:lnTo>
                    <a:pt x="1" y="150"/>
                  </a:lnTo>
                  <a:cubicBezTo>
                    <a:pt x="1" y="160"/>
                    <a:pt x="11" y="169"/>
                    <a:pt x="11" y="180"/>
                  </a:cubicBezTo>
                  <a:cubicBezTo>
                    <a:pt x="11" y="180"/>
                    <a:pt x="21" y="189"/>
                    <a:pt x="21" y="200"/>
                  </a:cubicBezTo>
                  <a:lnTo>
                    <a:pt x="91" y="360"/>
                  </a:lnTo>
                  <a:cubicBezTo>
                    <a:pt x="121" y="409"/>
                    <a:pt x="141" y="449"/>
                    <a:pt x="171" y="489"/>
                  </a:cubicBezTo>
                  <a:cubicBezTo>
                    <a:pt x="201" y="519"/>
                    <a:pt x="231" y="549"/>
                    <a:pt x="271" y="569"/>
                  </a:cubicBezTo>
                  <a:cubicBezTo>
                    <a:pt x="280" y="589"/>
                    <a:pt x="300" y="599"/>
                    <a:pt x="320" y="609"/>
                  </a:cubicBezTo>
                  <a:cubicBezTo>
                    <a:pt x="380" y="639"/>
                    <a:pt x="451" y="659"/>
                    <a:pt x="530" y="669"/>
                  </a:cubicBezTo>
                  <a:cubicBezTo>
                    <a:pt x="570" y="669"/>
                    <a:pt x="610" y="679"/>
                    <a:pt x="640" y="679"/>
                  </a:cubicBezTo>
                  <a:lnTo>
                    <a:pt x="800" y="679"/>
                  </a:lnTo>
                  <a:lnTo>
                    <a:pt x="790" y="669"/>
                  </a:lnTo>
                  <a:cubicBezTo>
                    <a:pt x="750" y="649"/>
                    <a:pt x="710" y="619"/>
                    <a:pt x="680" y="579"/>
                  </a:cubicBezTo>
                  <a:cubicBezTo>
                    <a:pt x="650" y="539"/>
                    <a:pt x="620" y="499"/>
                    <a:pt x="600" y="449"/>
                  </a:cubicBezTo>
                  <a:lnTo>
                    <a:pt x="580" y="429"/>
                  </a:lnTo>
                  <a:lnTo>
                    <a:pt x="570" y="429"/>
                  </a:lnTo>
                  <a:cubicBezTo>
                    <a:pt x="510" y="419"/>
                    <a:pt x="460" y="409"/>
                    <a:pt x="431" y="389"/>
                  </a:cubicBezTo>
                  <a:cubicBezTo>
                    <a:pt x="400" y="380"/>
                    <a:pt x="380" y="360"/>
                    <a:pt x="360" y="329"/>
                  </a:cubicBezTo>
                  <a:cubicBezTo>
                    <a:pt x="340" y="309"/>
                    <a:pt x="320" y="289"/>
                    <a:pt x="311" y="260"/>
                  </a:cubicBezTo>
                  <a:lnTo>
                    <a:pt x="300" y="249"/>
                  </a:lnTo>
                  <a:cubicBezTo>
                    <a:pt x="331" y="249"/>
                    <a:pt x="351" y="249"/>
                    <a:pt x="380" y="260"/>
                  </a:cubicBezTo>
                  <a:cubicBezTo>
                    <a:pt x="431" y="260"/>
                    <a:pt x="480" y="280"/>
                    <a:pt x="510" y="300"/>
                  </a:cubicBezTo>
                  <a:cubicBezTo>
                    <a:pt x="510" y="289"/>
                    <a:pt x="510" y="280"/>
                    <a:pt x="500" y="269"/>
                  </a:cubicBezTo>
                  <a:lnTo>
                    <a:pt x="500" y="249"/>
                  </a:lnTo>
                  <a:lnTo>
                    <a:pt x="490" y="240"/>
                  </a:lnTo>
                  <a:lnTo>
                    <a:pt x="490" y="220"/>
                  </a:lnTo>
                  <a:cubicBezTo>
                    <a:pt x="490" y="189"/>
                    <a:pt x="500" y="160"/>
                    <a:pt x="520" y="140"/>
                  </a:cubicBezTo>
                  <a:cubicBezTo>
                    <a:pt x="540" y="120"/>
                    <a:pt x="570" y="100"/>
                    <a:pt x="600" y="100"/>
                  </a:cubicBezTo>
                  <a:lnTo>
                    <a:pt x="610" y="100"/>
                  </a:lnTo>
                  <a:lnTo>
                    <a:pt x="630" y="209"/>
                  </a:lnTo>
                  <a:lnTo>
                    <a:pt x="630" y="100"/>
                  </a:lnTo>
                  <a:lnTo>
                    <a:pt x="650" y="90"/>
                  </a:lnTo>
                  <a:cubicBezTo>
                    <a:pt x="640" y="90"/>
                    <a:pt x="630" y="90"/>
                    <a:pt x="620" y="80"/>
                  </a:cubicBezTo>
                  <a:cubicBezTo>
                    <a:pt x="560" y="50"/>
                    <a:pt x="500" y="30"/>
                    <a:pt x="420" y="20"/>
                  </a:cubicBezTo>
                  <a:cubicBezTo>
                    <a:pt x="380" y="10"/>
                    <a:pt x="340" y="10"/>
                    <a:pt x="311" y="10"/>
                  </a:cubicBezTo>
                  <a:cubicBezTo>
                    <a:pt x="280" y="10"/>
                    <a:pt x="241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7361501" y="4854203"/>
              <a:ext cx="8264" cy="13774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0" y="1"/>
                  </a:moveTo>
                  <a:lnTo>
                    <a:pt x="43" y="71"/>
                  </a:lnTo>
                  <a:lnTo>
                    <a:pt x="43" y="71"/>
                  </a:lnTo>
                  <a:lnTo>
                    <a:pt x="10" y="1"/>
                  </a:lnTo>
                  <a:close/>
                  <a:moveTo>
                    <a:pt x="43" y="71"/>
                  </a:moveTo>
                  <a:lnTo>
                    <a:pt x="70" y="130"/>
                  </a:lnTo>
                  <a:lnTo>
                    <a:pt x="90" y="150"/>
                  </a:lnTo>
                  <a:lnTo>
                    <a:pt x="90" y="150"/>
                  </a:lnTo>
                  <a:lnTo>
                    <a:pt x="43" y="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7388039" y="4857876"/>
              <a:ext cx="26721" cy="16621"/>
            </a:xfrm>
            <a:custGeom>
              <a:avLst/>
              <a:gdLst/>
              <a:ahLst/>
              <a:cxnLst/>
              <a:rect l="l" t="t" r="r" b="b"/>
              <a:pathLst>
                <a:path w="291" h="181" extrusionOk="0">
                  <a:moveTo>
                    <a:pt x="1" y="1"/>
                  </a:moveTo>
                  <a:cubicBezTo>
                    <a:pt x="4" y="1"/>
                    <a:pt x="8" y="1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  <a:moveTo>
                    <a:pt x="11" y="1"/>
                  </a:moveTo>
                  <a:cubicBezTo>
                    <a:pt x="21" y="41"/>
                    <a:pt x="40" y="60"/>
                    <a:pt x="60" y="80"/>
                  </a:cubicBezTo>
                  <a:cubicBezTo>
                    <a:pt x="80" y="110"/>
                    <a:pt x="111" y="120"/>
                    <a:pt x="140" y="140"/>
                  </a:cubicBezTo>
                  <a:cubicBezTo>
                    <a:pt x="171" y="160"/>
                    <a:pt x="220" y="170"/>
                    <a:pt x="280" y="180"/>
                  </a:cubicBezTo>
                  <a:lnTo>
                    <a:pt x="290" y="180"/>
                  </a:lnTo>
                  <a:lnTo>
                    <a:pt x="220" y="60"/>
                  </a:lnTo>
                  <a:cubicBezTo>
                    <a:pt x="220" y="50"/>
                    <a:pt x="220" y="50"/>
                    <a:pt x="211" y="50"/>
                  </a:cubicBezTo>
                  <a:lnTo>
                    <a:pt x="211" y="41"/>
                  </a:lnTo>
                  <a:cubicBezTo>
                    <a:pt x="171" y="30"/>
                    <a:pt x="131" y="10"/>
                    <a:pt x="71" y="10"/>
                  </a:cubicBezTo>
                  <a:cubicBezTo>
                    <a:pt x="53" y="2"/>
                    <a:pt x="36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7359665" y="4834920"/>
              <a:ext cx="76124" cy="62442"/>
            </a:xfrm>
            <a:custGeom>
              <a:avLst/>
              <a:gdLst/>
              <a:ahLst/>
              <a:cxnLst/>
              <a:rect l="l" t="t" r="r" b="b"/>
              <a:pathLst>
                <a:path w="829" h="680" extrusionOk="0">
                  <a:moveTo>
                    <a:pt x="519" y="290"/>
                  </a:moveTo>
                  <a:cubicBezTo>
                    <a:pt x="520" y="294"/>
                    <a:pt x="520" y="297"/>
                    <a:pt x="520" y="300"/>
                  </a:cubicBezTo>
                  <a:lnTo>
                    <a:pt x="520" y="291"/>
                  </a:lnTo>
                  <a:cubicBezTo>
                    <a:pt x="519" y="290"/>
                    <a:pt x="519" y="290"/>
                    <a:pt x="519" y="290"/>
                  </a:cubicBezTo>
                  <a:close/>
                  <a:moveTo>
                    <a:pt x="160" y="1"/>
                  </a:moveTo>
                  <a:lnTo>
                    <a:pt x="140" y="11"/>
                  </a:lnTo>
                  <a:lnTo>
                    <a:pt x="140" y="120"/>
                  </a:lnTo>
                  <a:lnTo>
                    <a:pt x="120" y="11"/>
                  </a:lnTo>
                  <a:lnTo>
                    <a:pt x="110" y="11"/>
                  </a:lnTo>
                  <a:cubicBezTo>
                    <a:pt x="80" y="11"/>
                    <a:pt x="50" y="31"/>
                    <a:pt x="30" y="51"/>
                  </a:cubicBezTo>
                  <a:cubicBezTo>
                    <a:pt x="10" y="71"/>
                    <a:pt x="0" y="100"/>
                    <a:pt x="0" y="131"/>
                  </a:cubicBezTo>
                  <a:lnTo>
                    <a:pt x="0" y="151"/>
                  </a:lnTo>
                  <a:lnTo>
                    <a:pt x="10" y="160"/>
                  </a:lnTo>
                  <a:lnTo>
                    <a:pt x="10" y="180"/>
                  </a:lnTo>
                  <a:cubicBezTo>
                    <a:pt x="20" y="191"/>
                    <a:pt x="20" y="200"/>
                    <a:pt x="20" y="211"/>
                  </a:cubicBezTo>
                  <a:lnTo>
                    <a:pt x="110" y="360"/>
                  </a:lnTo>
                  <a:cubicBezTo>
                    <a:pt x="130" y="410"/>
                    <a:pt x="160" y="450"/>
                    <a:pt x="190" y="490"/>
                  </a:cubicBezTo>
                  <a:cubicBezTo>
                    <a:pt x="220" y="530"/>
                    <a:pt x="260" y="560"/>
                    <a:pt x="300" y="580"/>
                  </a:cubicBezTo>
                  <a:lnTo>
                    <a:pt x="310" y="590"/>
                  </a:lnTo>
                  <a:cubicBezTo>
                    <a:pt x="320" y="600"/>
                    <a:pt x="330" y="600"/>
                    <a:pt x="340" y="610"/>
                  </a:cubicBezTo>
                  <a:cubicBezTo>
                    <a:pt x="400" y="630"/>
                    <a:pt x="469" y="650"/>
                    <a:pt x="549" y="659"/>
                  </a:cubicBezTo>
                  <a:lnTo>
                    <a:pt x="560" y="670"/>
                  </a:lnTo>
                  <a:cubicBezTo>
                    <a:pt x="589" y="670"/>
                    <a:pt x="629" y="670"/>
                    <a:pt x="669" y="679"/>
                  </a:cubicBezTo>
                  <a:lnTo>
                    <a:pt x="829" y="679"/>
                  </a:lnTo>
                  <a:cubicBezTo>
                    <a:pt x="779" y="650"/>
                    <a:pt x="739" y="620"/>
                    <a:pt x="699" y="580"/>
                  </a:cubicBezTo>
                  <a:lnTo>
                    <a:pt x="699" y="570"/>
                  </a:lnTo>
                  <a:cubicBezTo>
                    <a:pt x="669" y="540"/>
                    <a:pt x="639" y="500"/>
                    <a:pt x="609" y="450"/>
                  </a:cubicBezTo>
                  <a:lnTo>
                    <a:pt x="599" y="430"/>
                  </a:lnTo>
                  <a:lnTo>
                    <a:pt x="589" y="430"/>
                  </a:lnTo>
                  <a:cubicBezTo>
                    <a:pt x="529" y="420"/>
                    <a:pt x="480" y="410"/>
                    <a:pt x="449" y="390"/>
                  </a:cubicBezTo>
                  <a:cubicBezTo>
                    <a:pt x="420" y="370"/>
                    <a:pt x="389" y="360"/>
                    <a:pt x="369" y="330"/>
                  </a:cubicBezTo>
                  <a:cubicBezTo>
                    <a:pt x="349" y="310"/>
                    <a:pt x="330" y="291"/>
                    <a:pt x="320" y="251"/>
                  </a:cubicBezTo>
                  <a:lnTo>
                    <a:pt x="320" y="251"/>
                  </a:lnTo>
                  <a:cubicBezTo>
                    <a:pt x="345" y="251"/>
                    <a:pt x="362" y="252"/>
                    <a:pt x="380" y="260"/>
                  </a:cubicBezTo>
                  <a:cubicBezTo>
                    <a:pt x="440" y="260"/>
                    <a:pt x="479" y="280"/>
                    <a:pt x="519" y="290"/>
                  </a:cubicBezTo>
                  <a:lnTo>
                    <a:pt x="519" y="290"/>
                  </a:lnTo>
                  <a:cubicBezTo>
                    <a:pt x="518" y="284"/>
                    <a:pt x="516" y="277"/>
                    <a:pt x="509" y="271"/>
                  </a:cubicBezTo>
                  <a:cubicBezTo>
                    <a:pt x="509" y="260"/>
                    <a:pt x="509" y="260"/>
                    <a:pt x="500" y="251"/>
                  </a:cubicBezTo>
                  <a:cubicBezTo>
                    <a:pt x="500" y="240"/>
                    <a:pt x="489" y="220"/>
                    <a:pt x="489" y="211"/>
                  </a:cubicBezTo>
                  <a:cubicBezTo>
                    <a:pt x="489" y="191"/>
                    <a:pt x="500" y="160"/>
                    <a:pt x="509" y="140"/>
                  </a:cubicBezTo>
                  <a:cubicBezTo>
                    <a:pt x="540" y="111"/>
                    <a:pt x="569" y="91"/>
                    <a:pt x="609" y="91"/>
                  </a:cubicBezTo>
                  <a:lnTo>
                    <a:pt x="619" y="211"/>
                  </a:lnTo>
                  <a:lnTo>
                    <a:pt x="619" y="91"/>
                  </a:lnTo>
                  <a:lnTo>
                    <a:pt x="649" y="91"/>
                  </a:lnTo>
                  <a:cubicBezTo>
                    <a:pt x="639" y="91"/>
                    <a:pt x="629" y="80"/>
                    <a:pt x="619" y="80"/>
                  </a:cubicBezTo>
                  <a:cubicBezTo>
                    <a:pt x="569" y="51"/>
                    <a:pt x="500" y="31"/>
                    <a:pt x="420" y="21"/>
                  </a:cubicBezTo>
                  <a:cubicBezTo>
                    <a:pt x="380" y="11"/>
                    <a:pt x="349" y="11"/>
                    <a:pt x="310" y="11"/>
                  </a:cubicBezTo>
                  <a:cubicBezTo>
                    <a:pt x="270" y="11"/>
                    <a:pt x="240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7406404" y="4859805"/>
              <a:ext cx="32139" cy="38475"/>
            </a:xfrm>
            <a:custGeom>
              <a:avLst/>
              <a:gdLst/>
              <a:ahLst/>
              <a:cxnLst/>
              <a:rect l="l" t="t" r="r" b="b"/>
              <a:pathLst>
                <a:path w="350" h="41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" y="1"/>
                    <a:pt x="2" y="2"/>
                  </a:cubicBezTo>
                  <a:lnTo>
                    <a:pt x="2" y="2"/>
                  </a:lnTo>
                  <a:cubicBezTo>
                    <a:pt x="2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11" y="11"/>
                    <a:pt x="11" y="20"/>
                    <a:pt x="11" y="29"/>
                  </a:cubicBezTo>
                  <a:cubicBezTo>
                    <a:pt x="13" y="29"/>
                    <a:pt x="14" y="29"/>
                    <a:pt x="16" y="29"/>
                  </a:cubicBezTo>
                  <a:lnTo>
                    <a:pt x="16" y="29"/>
                  </a:lnTo>
                  <a:cubicBezTo>
                    <a:pt x="11" y="17"/>
                    <a:pt x="9" y="9"/>
                    <a:pt x="2" y="2"/>
                  </a:cubicBezTo>
                  <a:close/>
                  <a:moveTo>
                    <a:pt x="16" y="29"/>
                  </a:moveTo>
                  <a:cubicBezTo>
                    <a:pt x="17" y="32"/>
                    <a:pt x="18" y="36"/>
                    <a:pt x="20" y="39"/>
                  </a:cubicBezTo>
                  <a:cubicBezTo>
                    <a:pt x="20" y="31"/>
                    <a:pt x="20" y="30"/>
                    <a:pt x="16" y="29"/>
                  </a:cubicBezTo>
                  <a:close/>
                  <a:moveTo>
                    <a:pt x="20" y="39"/>
                  </a:moveTo>
                  <a:lnTo>
                    <a:pt x="100" y="179"/>
                  </a:lnTo>
                  <a:lnTo>
                    <a:pt x="90" y="159"/>
                  </a:lnTo>
                  <a:lnTo>
                    <a:pt x="20" y="39"/>
                  </a:lnTo>
                  <a:close/>
                  <a:moveTo>
                    <a:pt x="100" y="179"/>
                  </a:moveTo>
                  <a:lnTo>
                    <a:pt x="100" y="179"/>
                  </a:lnTo>
                  <a:cubicBezTo>
                    <a:pt x="130" y="229"/>
                    <a:pt x="160" y="269"/>
                    <a:pt x="190" y="299"/>
                  </a:cubicBezTo>
                  <a:lnTo>
                    <a:pt x="190" y="299"/>
                  </a:lnTo>
                  <a:cubicBezTo>
                    <a:pt x="150" y="259"/>
                    <a:pt x="120" y="209"/>
                    <a:pt x="100" y="179"/>
                  </a:cubicBezTo>
                  <a:close/>
                  <a:moveTo>
                    <a:pt x="190" y="309"/>
                  </a:moveTo>
                  <a:cubicBezTo>
                    <a:pt x="197" y="315"/>
                    <a:pt x="203" y="321"/>
                    <a:pt x="210" y="327"/>
                  </a:cubicBezTo>
                  <a:lnTo>
                    <a:pt x="210" y="327"/>
                  </a:lnTo>
                  <a:cubicBezTo>
                    <a:pt x="203" y="321"/>
                    <a:pt x="197" y="315"/>
                    <a:pt x="190" y="309"/>
                  </a:cubicBezTo>
                  <a:close/>
                  <a:moveTo>
                    <a:pt x="210" y="327"/>
                  </a:moveTo>
                  <a:cubicBezTo>
                    <a:pt x="243" y="358"/>
                    <a:pt x="278" y="384"/>
                    <a:pt x="320" y="408"/>
                  </a:cubicBezTo>
                  <a:cubicBezTo>
                    <a:pt x="330" y="408"/>
                    <a:pt x="340" y="419"/>
                    <a:pt x="350" y="419"/>
                  </a:cubicBezTo>
                  <a:cubicBezTo>
                    <a:pt x="298" y="392"/>
                    <a:pt x="253" y="367"/>
                    <a:pt x="210" y="3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7434871" y="4865222"/>
              <a:ext cx="26630" cy="16621"/>
            </a:xfrm>
            <a:custGeom>
              <a:avLst/>
              <a:gdLst/>
              <a:ahLst/>
              <a:cxnLst/>
              <a:rect l="l" t="t" r="r" b="b"/>
              <a:pathLst>
                <a:path w="290" h="181" extrusionOk="0">
                  <a:moveTo>
                    <a:pt x="0" y="0"/>
                  </a:moveTo>
                  <a:lnTo>
                    <a:pt x="0" y="10"/>
                  </a:lnTo>
                  <a:cubicBezTo>
                    <a:pt x="20" y="40"/>
                    <a:pt x="40" y="60"/>
                    <a:pt x="60" y="80"/>
                  </a:cubicBezTo>
                  <a:cubicBezTo>
                    <a:pt x="80" y="110"/>
                    <a:pt x="109" y="130"/>
                    <a:pt x="140" y="140"/>
                  </a:cubicBezTo>
                  <a:cubicBezTo>
                    <a:pt x="180" y="160"/>
                    <a:pt x="229" y="170"/>
                    <a:pt x="289" y="180"/>
                  </a:cubicBezTo>
                  <a:lnTo>
                    <a:pt x="209" y="50"/>
                  </a:lnTo>
                  <a:lnTo>
                    <a:pt x="200" y="50"/>
                  </a:lnTo>
                  <a:cubicBezTo>
                    <a:pt x="160" y="30"/>
                    <a:pt x="109" y="20"/>
                    <a:pt x="60" y="10"/>
                  </a:cubicBezTo>
                  <a:cubicBezTo>
                    <a:pt x="40" y="10"/>
                    <a:pt x="2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7404568" y="4843184"/>
              <a:ext cx="78879" cy="61524"/>
            </a:xfrm>
            <a:custGeom>
              <a:avLst/>
              <a:gdLst/>
              <a:ahLst/>
              <a:cxnLst/>
              <a:rect l="l" t="t" r="r" b="b"/>
              <a:pathLst>
                <a:path w="859" h="670" extrusionOk="0">
                  <a:moveTo>
                    <a:pt x="120" y="1"/>
                  </a:moveTo>
                  <a:cubicBezTo>
                    <a:pt x="80" y="1"/>
                    <a:pt x="51" y="21"/>
                    <a:pt x="20" y="50"/>
                  </a:cubicBezTo>
                  <a:cubicBezTo>
                    <a:pt x="11" y="70"/>
                    <a:pt x="0" y="101"/>
                    <a:pt x="0" y="121"/>
                  </a:cubicBezTo>
                  <a:cubicBezTo>
                    <a:pt x="0" y="130"/>
                    <a:pt x="11" y="150"/>
                    <a:pt x="11" y="161"/>
                  </a:cubicBezTo>
                  <a:cubicBezTo>
                    <a:pt x="20" y="170"/>
                    <a:pt x="20" y="170"/>
                    <a:pt x="20" y="181"/>
                  </a:cubicBezTo>
                  <a:cubicBezTo>
                    <a:pt x="31" y="190"/>
                    <a:pt x="31" y="201"/>
                    <a:pt x="40" y="220"/>
                  </a:cubicBezTo>
                  <a:lnTo>
                    <a:pt x="120" y="360"/>
                  </a:lnTo>
                  <a:cubicBezTo>
                    <a:pt x="140" y="390"/>
                    <a:pt x="170" y="440"/>
                    <a:pt x="210" y="480"/>
                  </a:cubicBezTo>
                  <a:lnTo>
                    <a:pt x="210" y="490"/>
                  </a:lnTo>
                  <a:cubicBezTo>
                    <a:pt x="260" y="540"/>
                    <a:pt x="310" y="569"/>
                    <a:pt x="370" y="600"/>
                  </a:cubicBezTo>
                  <a:cubicBezTo>
                    <a:pt x="430" y="629"/>
                    <a:pt x="499" y="649"/>
                    <a:pt x="590" y="660"/>
                  </a:cubicBezTo>
                  <a:cubicBezTo>
                    <a:pt x="619" y="660"/>
                    <a:pt x="659" y="660"/>
                    <a:pt x="699" y="669"/>
                  </a:cubicBezTo>
                  <a:lnTo>
                    <a:pt x="799" y="669"/>
                  </a:lnTo>
                  <a:cubicBezTo>
                    <a:pt x="819" y="669"/>
                    <a:pt x="839" y="669"/>
                    <a:pt x="859" y="660"/>
                  </a:cubicBezTo>
                  <a:cubicBezTo>
                    <a:pt x="809" y="640"/>
                    <a:pt x="769" y="609"/>
                    <a:pt x="729" y="569"/>
                  </a:cubicBezTo>
                  <a:cubicBezTo>
                    <a:pt x="699" y="540"/>
                    <a:pt x="669" y="500"/>
                    <a:pt x="639" y="450"/>
                  </a:cubicBezTo>
                  <a:lnTo>
                    <a:pt x="619" y="420"/>
                  </a:lnTo>
                  <a:cubicBezTo>
                    <a:pt x="559" y="410"/>
                    <a:pt x="510" y="400"/>
                    <a:pt x="470" y="380"/>
                  </a:cubicBezTo>
                  <a:cubicBezTo>
                    <a:pt x="439" y="370"/>
                    <a:pt x="410" y="350"/>
                    <a:pt x="390" y="320"/>
                  </a:cubicBezTo>
                  <a:cubicBezTo>
                    <a:pt x="370" y="300"/>
                    <a:pt x="350" y="280"/>
                    <a:pt x="330" y="250"/>
                  </a:cubicBezTo>
                  <a:lnTo>
                    <a:pt x="330" y="240"/>
                  </a:lnTo>
                  <a:cubicBezTo>
                    <a:pt x="350" y="240"/>
                    <a:pt x="370" y="250"/>
                    <a:pt x="390" y="250"/>
                  </a:cubicBezTo>
                  <a:cubicBezTo>
                    <a:pt x="439" y="260"/>
                    <a:pt x="490" y="270"/>
                    <a:pt x="530" y="290"/>
                  </a:cubicBezTo>
                  <a:lnTo>
                    <a:pt x="539" y="290"/>
                  </a:lnTo>
                  <a:cubicBezTo>
                    <a:pt x="530" y="280"/>
                    <a:pt x="530" y="280"/>
                    <a:pt x="530" y="270"/>
                  </a:cubicBezTo>
                  <a:cubicBezTo>
                    <a:pt x="519" y="260"/>
                    <a:pt x="519" y="250"/>
                    <a:pt x="510" y="240"/>
                  </a:cubicBezTo>
                  <a:lnTo>
                    <a:pt x="510" y="210"/>
                  </a:lnTo>
                  <a:cubicBezTo>
                    <a:pt x="510" y="181"/>
                    <a:pt x="510" y="161"/>
                    <a:pt x="530" y="141"/>
                  </a:cubicBezTo>
                  <a:cubicBezTo>
                    <a:pt x="539" y="130"/>
                    <a:pt x="539" y="121"/>
                    <a:pt x="550" y="110"/>
                  </a:cubicBezTo>
                  <a:cubicBezTo>
                    <a:pt x="570" y="90"/>
                    <a:pt x="599" y="90"/>
                    <a:pt x="619" y="81"/>
                  </a:cubicBezTo>
                  <a:lnTo>
                    <a:pt x="659" y="81"/>
                  </a:lnTo>
                  <a:cubicBezTo>
                    <a:pt x="650" y="81"/>
                    <a:pt x="639" y="70"/>
                    <a:pt x="630" y="70"/>
                  </a:cubicBezTo>
                  <a:cubicBezTo>
                    <a:pt x="570" y="41"/>
                    <a:pt x="499" y="21"/>
                    <a:pt x="420" y="10"/>
                  </a:cubicBezTo>
                  <a:cubicBezTo>
                    <a:pt x="390" y="10"/>
                    <a:pt x="350" y="1"/>
                    <a:pt x="310" y="1"/>
                  </a:cubicBezTo>
                  <a:lnTo>
                    <a:pt x="130" y="1"/>
                  </a:lnTo>
                  <a:lnTo>
                    <a:pt x="13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7454981" y="4850530"/>
              <a:ext cx="6520" cy="2847"/>
            </a:xfrm>
            <a:custGeom>
              <a:avLst/>
              <a:gdLst/>
              <a:ahLst/>
              <a:cxnLst/>
              <a:rect l="l" t="t" r="r" b="b"/>
              <a:pathLst>
                <a:path w="71" h="31" extrusionOk="0">
                  <a:moveTo>
                    <a:pt x="70" y="1"/>
                  </a:moveTo>
                  <a:cubicBezTo>
                    <a:pt x="50" y="10"/>
                    <a:pt x="21" y="10"/>
                    <a:pt x="1" y="30"/>
                  </a:cubicBezTo>
                  <a:cubicBezTo>
                    <a:pt x="21" y="21"/>
                    <a:pt x="50" y="10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7481518" y="4872568"/>
              <a:ext cx="26721" cy="15610"/>
            </a:xfrm>
            <a:custGeom>
              <a:avLst/>
              <a:gdLst/>
              <a:ahLst/>
              <a:cxnLst/>
              <a:rect l="l" t="t" r="r" b="b"/>
              <a:pathLst>
                <a:path w="291" h="170" extrusionOk="0">
                  <a:moveTo>
                    <a:pt x="1" y="0"/>
                  </a:moveTo>
                  <a:cubicBezTo>
                    <a:pt x="21" y="30"/>
                    <a:pt x="41" y="60"/>
                    <a:pt x="61" y="80"/>
                  </a:cubicBezTo>
                  <a:cubicBezTo>
                    <a:pt x="91" y="110"/>
                    <a:pt x="111" y="120"/>
                    <a:pt x="151" y="140"/>
                  </a:cubicBezTo>
                  <a:cubicBezTo>
                    <a:pt x="180" y="150"/>
                    <a:pt x="231" y="170"/>
                    <a:pt x="291" y="170"/>
                  </a:cubicBezTo>
                  <a:lnTo>
                    <a:pt x="211" y="60"/>
                  </a:lnTo>
                  <a:cubicBezTo>
                    <a:pt x="211" y="60"/>
                    <a:pt x="211" y="50"/>
                    <a:pt x="200" y="50"/>
                  </a:cubicBezTo>
                  <a:cubicBezTo>
                    <a:pt x="200" y="50"/>
                    <a:pt x="200" y="40"/>
                    <a:pt x="191" y="40"/>
                  </a:cubicBezTo>
                  <a:cubicBezTo>
                    <a:pt x="161" y="30"/>
                    <a:pt x="111" y="10"/>
                    <a:pt x="51" y="10"/>
                  </a:cubicBezTo>
                  <a:cubicBezTo>
                    <a:pt x="31" y="0"/>
                    <a:pt x="2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7451308" y="4850530"/>
              <a:ext cx="79797" cy="60605"/>
            </a:xfrm>
            <a:custGeom>
              <a:avLst/>
              <a:gdLst/>
              <a:ahLst/>
              <a:cxnLst/>
              <a:rect l="l" t="t" r="r" b="b"/>
              <a:pathLst>
                <a:path w="869" h="660" extrusionOk="0">
                  <a:moveTo>
                    <a:pt x="110" y="1"/>
                  </a:moveTo>
                  <a:cubicBezTo>
                    <a:pt x="90" y="10"/>
                    <a:pt x="61" y="21"/>
                    <a:pt x="41" y="30"/>
                  </a:cubicBezTo>
                  <a:cubicBezTo>
                    <a:pt x="30" y="41"/>
                    <a:pt x="30" y="50"/>
                    <a:pt x="21" y="61"/>
                  </a:cubicBezTo>
                  <a:cubicBezTo>
                    <a:pt x="1" y="81"/>
                    <a:pt x="1" y="101"/>
                    <a:pt x="1" y="130"/>
                  </a:cubicBezTo>
                  <a:lnTo>
                    <a:pt x="1" y="160"/>
                  </a:lnTo>
                  <a:cubicBezTo>
                    <a:pt x="10" y="170"/>
                    <a:pt x="10" y="180"/>
                    <a:pt x="21" y="190"/>
                  </a:cubicBezTo>
                  <a:cubicBezTo>
                    <a:pt x="21" y="200"/>
                    <a:pt x="21" y="210"/>
                    <a:pt x="30" y="210"/>
                  </a:cubicBezTo>
                  <a:lnTo>
                    <a:pt x="130" y="370"/>
                  </a:lnTo>
                  <a:cubicBezTo>
                    <a:pt x="160" y="420"/>
                    <a:pt x="190" y="460"/>
                    <a:pt x="220" y="489"/>
                  </a:cubicBezTo>
                  <a:cubicBezTo>
                    <a:pt x="270" y="540"/>
                    <a:pt x="320" y="569"/>
                    <a:pt x="380" y="600"/>
                  </a:cubicBezTo>
                  <a:cubicBezTo>
                    <a:pt x="440" y="629"/>
                    <a:pt x="520" y="640"/>
                    <a:pt x="600" y="649"/>
                  </a:cubicBezTo>
                  <a:cubicBezTo>
                    <a:pt x="640" y="660"/>
                    <a:pt x="669" y="660"/>
                    <a:pt x="709" y="660"/>
                  </a:cubicBezTo>
                  <a:lnTo>
                    <a:pt x="869" y="660"/>
                  </a:lnTo>
                  <a:cubicBezTo>
                    <a:pt x="839" y="640"/>
                    <a:pt x="809" y="620"/>
                    <a:pt x="769" y="589"/>
                  </a:cubicBezTo>
                  <a:cubicBezTo>
                    <a:pt x="759" y="589"/>
                    <a:pt x="749" y="580"/>
                    <a:pt x="739" y="569"/>
                  </a:cubicBezTo>
                  <a:cubicBezTo>
                    <a:pt x="709" y="529"/>
                    <a:pt x="680" y="489"/>
                    <a:pt x="640" y="450"/>
                  </a:cubicBezTo>
                  <a:lnTo>
                    <a:pt x="620" y="410"/>
                  </a:lnTo>
                  <a:cubicBezTo>
                    <a:pt x="560" y="410"/>
                    <a:pt x="509" y="390"/>
                    <a:pt x="480" y="380"/>
                  </a:cubicBezTo>
                  <a:cubicBezTo>
                    <a:pt x="440" y="360"/>
                    <a:pt x="420" y="350"/>
                    <a:pt x="390" y="320"/>
                  </a:cubicBezTo>
                  <a:cubicBezTo>
                    <a:pt x="370" y="300"/>
                    <a:pt x="350" y="270"/>
                    <a:pt x="330" y="240"/>
                  </a:cubicBezTo>
                  <a:cubicBezTo>
                    <a:pt x="350" y="240"/>
                    <a:pt x="360" y="240"/>
                    <a:pt x="380" y="250"/>
                  </a:cubicBezTo>
                  <a:cubicBezTo>
                    <a:pt x="440" y="250"/>
                    <a:pt x="490" y="270"/>
                    <a:pt x="520" y="280"/>
                  </a:cubicBezTo>
                  <a:cubicBezTo>
                    <a:pt x="529" y="280"/>
                    <a:pt x="529" y="290"/>
                    <a:pt x="529" y="290"/>
                  </a:cubicBezTo>
                  <a:cubicBezTo>
                    <a:pt x="529" y="280"/>
                    <a:pt x="529" y="280"/>
                    <a:pt x="520" y="270"/>
                  </a:cubicBezTo>
                  <a:cubicBezTo>
                    <a:pt x="520" y="260"/>
                    <a:pt x="520" y="260"/>
                    <a:pt x="509" y="250"/>
                  </a:cubicBezTo>
                  <a:cubicBezTo>
                    <a:pt x="509" y="240"/>
                    <a:pt x="500" y="220"/>
                    <a:pt x="500" y="200"/>
                  </a:cubicBezTo>
                  <a:cubicBezTo>
                    <a:pt x="500" y="180"/>
                    <a:pt x="509" y="160"/>
                    <a:pt x="520" y="140"/>
                  </a:cubicBezTo>
                  <a:cubicBezTo>
                    <a:pt x="540" y="110"/>
                    <a:pt x="569" y="81"/>
                    <a:pt x="609" y="81"/>
                  </a:cubicBezTo>
                  <a:lnTo>
                    <a:pt x="649" y="81"/>
                  </a:lnTo>
                  <a:cubicBezTo>
                    <a:pt x="640" y="70"/>
                    <a:pt x="629" y="70"/>
                    <a:pt x="620" y="61"/>
                  </a:cubicBezTo>
                  <a:cubicBezTo>
                    <a:pt x="560" y="41"/>
                    <a:pt x="490" y="21"/>
                    <a:pt x="410" y="10"/>
                  </a:cubicBezTo>
                  <a:cubicBezTo>
                    <a:pt x="370" y="1"/>
                    <a:pt x="34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7521922" y="4904616"/>
              <a:ext cx="12856" cy="7438"/>
            </a:xfrm>
            <a:custGeom>
              <a:avLst/>
              <a:gdLst/>
              <a:ahLst/>
              <a:cxnLst/>
              <a:rect l="l" t="t" r="r" b="b"/>
              <a:pathLst>
                <a:path w="140" h="81" extrusionOk="0">
                  <a:moveTo>
                    <a:pt x="0" y="0"/>
                  </a:moveTo>
                  <a:cubicBezTo>
                    <a:pt x="12" y="10"/>
                    <a:pt x="23" y="18"/>
                    <a:pt x="34" y="26"/>
                  </a:cubicBezTo>
                  <a:lnTo>
                    <a:pt x="34" y="26"/>
                  </a:lnTo>
                  <a:cubicBezTo>
                    <a:pt x="24" y="18"/>
                    <a:pt x="12" y="10"/>
                    <a:pt x="0" y="0"/>
                  </a:cubicBezTo>
                  <a:close/>
                  <a:moveTo>
                    <a:pt x="34" y="26"/>
                  </a:moveTo>
                  <a:cubicBezTo>
                    <a:pt x="58" y="43"/>
                    <a:pt x="79" y="57"/>
                    <a:pt x="100" y="71"/>
                  </a:cubicBezTo>
                  <a:cubicBezTo>
                    <a:pt x="120" y="71"/>
                    <a:pt x="130" y="80"/>
                    <a:pt x="140" y="80"/>
                  </a:cubicBezTo>
                  <a:cubicBezTo>
                    <a:pt x="102" y="65"/>
                    <a:pt x="70" y="50"/>
                    <a:pt x="34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7528350" y="4879915"/>
              <a:ext cx="26630" cy="14692"/>
            </a:xfrm>
            <a:custGeom>
              <a:avLst/>
              <a:gdLst/>
              <a:ahLst/>
              <a:cxnLst/>
              <a:rect l="l" t="t" r="r" b="b"/>
              <a:pathLst>
                <a:path w="290" h="160" extrusionOk="0">
                  <a:moveTo>
                    <a:pt x="0" y="0"/>
                  </a:moveTo>
                  <a:cubicBezTo>
                    <a:pt x="20" y="30"/>
                    <a:pt x="50" y="50"/>
                    <a:pt x="70" y="70"/>
                  </a:cubicBezTo>
                  <a:cubicBezTo>
                    <a:pt x="100" y="100"/>
                    <a:pt x="120" y="120"/>
                    <a:pt x="160" y="130"/>
                  </a:cubicBezTo>
                  <a:cubicBezTo>
                    <a:pt x="200" y="140"/>
                    <a:pt x="240" y="160"/>
                    <a:pt x="289" y="160"/>
                  </a:cubicBezTo>
                  <a:lnTo>
                    <a:pt x="210" y="50"/>
                  </a:lnTo>
                  <a:cubicBezTo>
                    <a:pt x="210" y="50"/>
                    <a:pt x="210" y="40"/>
                    <a:pt x="200" y="40"/>
                  </a:cubicBezTo>
                  <a:lnTo>
                    <a:pt x="190" y="30"/>
                  </a:lnTo>
                  <a:cubicBezTo>
                    <a:pt x="150" y="20"/>
                    <a:pt x="100" y="1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7497129" y="4856958"/>
              <a:ext cx="82644" cy="60605"/>
            </a:xfrm>
            <a:custGeom>
              <a:avLst/>
              <a:gdLst/>
              <a:ahLst/>
              <a:cxnLst/>
              <a:rect l="l" t="t" r="r" b="b"/>
              <a:pathLst>
                <a:path w="900" h="660" extrusionOk="0">
                  <a:moveTo>
                    <a:pt x="530" y="280"/>
                  </a:moveTo>
                  <a:lnTo>
                    <a:pt x="540" y="290"/>
                  </a:lnTo>
                  <a:cubicBezTo>
                    <a:pt x="540" y="290"/>
                    <a:pt x="540" y="280"/>
                    <a:pt x="530" y="280"/>
                  </a:cubicBezTo>
                  <a:close/>
                  <a:moveTo>
                    <a:pt x="210" y="0"/>
                  </a:moveTo>
                  <a:cubicBezTo>
                    <a:pt x="190" y="11"/>
                    <a:pt x="170" y="11"/>
                    <a:pt x="150" y="11"/>
                  </a:cubicBezTo>
                  <a:lnTo>
                    <a:pt x="110" y="11"/>
                  </a:lnTo>
                  <a:cubicBezTo>
                    <a:pt x="70" y="11"/>
                    <a:pt x="41" y="40"/>
                    <a:pt x="21" y="70"/>
                  </a:cubicBezTo>
                  <a:cubicBezTo>
                    <a:pt x="10" y="90"/>
                    <a:pt x="1" y="110"/>
                    <a:pt x="1" y="130"/>
                  </a:cubicBezTo>
                  <a:cubicBezTo>
                    <a:pt x="1" y="150"/>
                    <a:pt x="10" y="170"/>
                    <a:pt x="10" y="180"/>
                  </a:cubicBezTo>
                  <a:cubicBezTo>
                    <a:pt x="21" y="190"/>
                    <a:pt x="21" y="190"/>
                    <a:pt x="21" y="200"/>
                  </a:cubicBezTo>
                  <a:cubicBezTo>
                    <a:pt x="30" y="210"/>
                    <a:pt x="30" y="220"/>
                    <a:pt x="41" y="230"/>
                  </a:cubicBezTo>
                  <a:lnTo>
                    <a:pt x="141" y="380"/>
                  </a:lnTo>
                  <a:cubicBezTo>
                    <a:pt x="181" y="419"/>
                    <a:pt x="210" y="459"/>
                    <a:pt x="240" y="499"/>
                  </a:cubicBezTo>
                  <a:cubicBezTo>
                    <a:pt x="250" y="510"/>
                    <a:pt x="260" y="519"/>
                    <a:pt x="270" y="519"/>
                  </a:cubicBezTo>
                  <a:cubicBezTo>
                    <a:pt x="320" y="559"/>
                    <a:pt x="360" y="579"/>
                    <a:pt x="410" y="599"/>
                  </a:cubicBezTo>
                  <a:cubicBezTo>
                    <a:pt x="470" y="630"/>
                    <a:pt x="550" y="639"/>
                    <a:pt x="629" y="649"/>
                  </a:cubicBezTo>
                  <a:cubicBezTo>
                    <a:pt x="669" y="659"/>
                    <a:pt x="700" y="659"/>
                    <a:pt x="740" y="659"/>
                  </a:cubicBezTo>
                  <a:lnTo>
                    <a:pt x="839" y="659"/>
                  </a:lnTo>
                  <a:cubicBezTo>
                    <a:pt x="859" y="659"/>
                    <a:pt x="879" y="659"/>
                    <a:pt x="899" y="649"/>
                  </a:cubicBezTo>
                  <a:cubicBezTo>
                    <a:pt x="859" y="630"/>
                    <a:pt x="809" y="599"/>
                    <a:pt x="769" y="570"/>
                  </a:cubicBezTo>
                  <a:cubicBezTo>
                    <a:pt x="729" y="530"/>
                    <a:pt x="700" y="499"/>
                    <a:pt x="660" y="450"/>
                  </a:cubicBezTo>
                  <a:lnTo>
                    <a:pt x="629" y="410"/>
                  </a:lnTo>
                  <a:cubicBezTo>
                    <a:pt x="580" y="410"/>
                    <a:pt x="540" y="390"/>
                    <a:pt x="500" y="380"/>
                  </a:cubicBezTo>
                  <a:cubicBezTo>
                    <a:pt x="460" y="370"/>
                    <a:pt x="440" y="350"/>
                    <a:pt x="410" y="320"/>
                  </a:cubicBezTo>
                  <a:cubicBezTo>
                    <a:pt x="390" y="300"/>
                    <a:pt x="360" y="280"/>
                    <a:pt x="340" y="250"/>
                  </a:cubicBezTo>
                  <a:lnTo>
                    <a:pt x="390" y="250"/>
                  </a:lnTo>
                  <a:cubicBezTo>
                    <a:pt x="440" y="260"/>
                    <a:pt x="490" y="270"/>
                    <a:pt x="530" y="280"/>
                  </a:cubicBezTo>
                  <a:cubicBezTo>
                    <a:pt x="530" y="270"/>
                    <a:pt x="530" y="260"/>
                    <a:pt x="520" y="250"/>
                  </a:cubicBezTo>
                  <a:cubicBezTo>
                    <a:pt x="510" y="240"/>
                    <a:pt x="510" y="220"/>
                    <a:pt x="510" y="200"/>
                  </a:cubicBezTo>
                  <a:cubicBezTo>
                    <a:pt x="510" y="180"/>
                    <a:pt x="510" y="160"/>
                    <a:pt x="520" y="140"/>
                  </a:cubicBezTo>
                  <a:cubicBezTo>
                    <a:pt x="540" y="110"/>
                    <a:pt x="580" y="90"/>
                    <a:pt x="620" y="80"/>
                  </a:cubicBezTo>
                  <a:lnTo>
                    <a:pt x="649" y="80"/>
                  </a:lnTo>
                  <a:lnTo>
                    <a:pt x="629" y="60"/>
                  </a:lnTo>
                  <a:cubicBezTo>
                    <a:pt x="570" y="40"/>
                    <a:pt x="490" y="20"/>
                    <a:pt x="410" y="11"/>
                  </a:cubicBezTo>
                  <a:lnTo>
                    <a:pt x="380" y="11"/>
                  </a:lnTo>
                  <a:cubicBezTo>
                    <a:pt x="360" y="11"/>
                    <a:pt x="330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576008" y="4885424"/>
              <a:ext cx="26630" cy="14692"/>
            </a:xfrm>
            <a:custGeom>
              <a:avLst/>
              <a:gdLst/>
              <a:ahLst/>
              <a:cxnLst/>
              <a:rect l="l" t="t" r="r" b="b"/>
              <a:pathLst>
                <a:path w="290" h="160" extrusionOk="0">
                  <a:moveTo>
                    <a:pt x="0" y="0"/>
                  </a:moveTo>
                  <a:cubicBezTo>
                    <a:pt x="20" y="30"/>
                    <a:pt x="40" y="60"/>
                    <a:pt x="70" y="80"/>
                  </a:cubicBezTo>
                  <a:cubicBezTo>
                    <a:pt x="100" y="100"/>
                    <a:pt x="130" y="120"/>
                    <a:pt x="160" y="129"/>
                  </a:cubicBezTo>
                  <a:cubicBezTo>
                    <a:pt x="200" y="149"/>
                    <a:pt x="250" y="160"/>
                    <a:pt x="289" y="160"/>
                  </a:cubicBezTo>
                  <a:lnTo>
                    <a:pt x="210" y="60"/>
                  </a:lnTo>
                  <a:lnTo>
                    <a:pt x="200" y="50"/>
                  </a:lnTo>
                  <a:cubicBezTo>
                    <a:pt x="190" y="50"/>
                    <a:pt x="190" y="40"/>
                    <a:pt x="180" y="40"/>
                  </a:cubicBezTo>
                  <a:cubicBezTo>
                    <a:pt x="140" y="20"/>
                    <a:pt x="90" y="10"/>
                    <a:pt x="40" y="10"/>
                  </a:cubicBezTo>
                  <a:cubicBezTo>
                    <a:pt x="20" y="10"/>
                    <a:pt x="1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7543869" y="4863386"/>
              <a:ext cx="85399" cy="59595"/>
            </a:xfrm>
            <a:custGeom>
              <a:avLst/>
              <a:gdLst/>
              <a:ahLst/>
              <a:cxnLst/>
              <a:rect l="l" t="t" r="r" b="b"/>
              <a:pathLst>
                <a:path w="930" h="649" extrusionOk="0">
                  <a:moveTo>
                    <a:pt x="211" y="0"/>
                  </a:moveTo>
                  <a:cubicBezTo>
                    <a:pt x="180" y="0"/>
                    <a:pt x="160" y="10"/>
                    <a:pt x="151" y="10"/>
                  </a:cubicBezTo>
                  <a:lnTo>
                    <a:pt x="111" y="10"/>
                  </a:lnTo>
                  <a:cubicBezTo>
                    <a:pt x="71" y="20"/>
                    <a:pt x="31" y="40"/>
                    <a:pt x="11" y="70"/>
                  </a:cubicBezTo>
                  <a:cubicBezTo>
                    <a:pt x="1" y="90"/>
                    <a:pt x="1" y="110"/>
                    <a:pt x="1" y="130"/>
                  </a:cubicBezTo>
                  <a:cubicBezTo>
                    <a:pt x="1" y="150"/>
                    <a:pt x="1" y="170"/>
                    <a:pt x="11" y="180"/>
                  </a:cubicBezTo>
                  <a:cubicBezTo>
                    <a:pt x="21" y="190"/>
                    <a:pt x="21" y="200"/>
                    <a:pt x="21" y="210"/>
                  </a:cubicBezTo>
                  <a:cubicBezTo>
                    <a:pt x="31" y="210"/>
                    <a:pt x="31" y="220"/>
                    <a:pt x="41" y="230"/>
                  </a:cubicBezTo>
                  <a:lnTo>
                    <a:pt x="151" y="380"/>
                  </a:lnTo>
                  <a:cubicBezTo>
                    <a:pt x="191" y="429"/>
                    <a:pt x="220" y="460"/>
                    <a:pt x="260" y="500"/>
                  </a:cubicBezTo>
                  <a:cubicBezTo>
                    <a:pt x="310" y="540"/>
                    <a:pt x="370" y="579"/>
                    <a:pt x="430" y="599"/>
                  </a:cubicBezTo>
                  <a:cubicBezTo>
                    <a:pt x="490" y="619"/>
                    <a:pt x="570" y="639"/>
                    <a:pt x="650" y="649"/>
                  </a:cubicBezTo>
                  <a:lnTo>
                    <a:pt x="929" y="649"/>
                  </a:lnTo>
                  <a:lnTo>
                    <a:pt x="869" y="619"/>
                  </a:lnTo>
                  <a:cubicBezTo>
                    <a:pt x="839" y="599"/>
                    <a:pt x="819" y="579"/>
                    <a:pt x="790" y="560"/>
                  </a:cubicBezTo>
                  <a:cubicBezTo>
                    <a:pt x="750" y="529"/>
                    <a:pt x="719" y="489"/>
                    <a:pt x="679" y="449"/>
                  </a:cubicBezTo>
                  <a:lnTo>
                    <a:pt x="639" y="400"/>
                  </a:lnTo>
                  <a:cubicBezTo>
                    <a:pt x="600" y="400"/>
                    <a:pt x="550" y="389"/>
                    <a:pt x="510" y="369"/>
                  </a:cubicBezTo>
                  <a:cubicBezTo>
                    <a:pt x="480" y="360"/>
                    <a:pt x="450" y="340"/>
                    <a:pt x="420" y="320"/>
                  </a:cubicBezTo>
                  <a:cubicBezTo>
                    <a:pt x="390" y="300"/>
                    <a:pt x="370" y="270"/>
                    <a:pt x="350" y="240"/>
                  </a:cubicBezTo>
                  <a:cubicBezTo>
                    <a:pt x="360" y="240"/>
                    <a:pt x="370" y="250"/>
                    <a:pt x="390" y="250"/>
                  </a:cubicBezTo>
                  <a:cubicBezTo>
                    <a:pt x="440" y="250"/>
                    <a:pt x="490" y="260"/>
                    <a:pt x="530" y="280"/>
                  </a:cubicBezTo>
                  <a:cubicBezTo>
                    <a:pt x="540" y="280"/>
                    <a:pt x="540" y="290"/>
                    <a:pt x="550" y="290"/>
                  </a:cubicBezTo>
                  <a:cubicBezTo>
                    <a:pt x="550" y="280"/>
                    <a:pt x="540" y="280"/>
                    <a:pt x="540" y="270"/>
                  </a:cubicBezTo>
                  <a:cubicBezTo>
                    <a:pt x="540" y="270"/>
                    <a:pt x="530" y="270"/>
                    <a:pt x="530" y="260"/>
                  </a:cubicBezTo>
                  <a:lnTo>
                    <a:pt x="530" y="250"/>
                  </a:lnTo>
                  <a:cubicBezTo>
                    <a:pt x="520" y="240"/>
                    <a:pt x="510" y="220"/>
                    <a:pt x="510" y="200"/>
                  </a:cubicBezTo>
                  <a:cubicBezTo>
                    <a:pt x="510" y="180"/>
                    <a:pt x="520" y="160"/>
                    <a:pt x="520" y="140"/>
                  </a:cubicBezTo>
                  <a:cubicBezTo>
                    <a:pt x="540" y="100"/>
                    <a:pt x="580" y="80"/>
                    <a:pt x="620" y="80"/>
                  </a:cubicBezTo>
                  <a:lnTo>
                    <a:pt x="630" y="190"/>
                  </a:lnTo>
                  <a:lnTo>
                    <a:pt x="620" y="70"/>
                  </a:lnTo>
                  <a:lnTo>
                    <a:pt x="650" y="70"/>
                  </a:lnTo>
                  <a:cubicBezTo>
                    <a:pt x="639" y="70"/>
                    <a:pt x="630" y="60"/>
                    <a:pt x="620" y="60"/>
                  </a:cubicBezTo>
                  <a:cubicBezTo>
                    <a:pt x="560" y="30"/>
                    <a:pt x="490" y="20"/>
                    <a:pt x="410" y="10"/>
                  </a:cubicBezTo>
                  <a:cubicBezTo>
                    <a:pt x="370" y="0"/>
                    <a:pt x="340" y="0"/>
                    <a:pt x="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7594373" y="4889924"/>
              <a:ext cx="918" cy="1010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0" y="1"/>
                  </a:moveTo>
                  <a:lnTo>
                    <a:pt x="0" y="11"/>
                  </a:lnTo>
                  <a:lnTo>
                    <a:pt x="10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7623666" y="4891760"/>
              <a:ext cx="27548" cy="13866"/>
            </a:xfrm>
            <a:custGeom>
              <a:avLst/>
              <a:gdLst/>
              <a:ahLst/>
              <a:cxnLst/>
              <a:rect l="l" t="t" r="r" b="b"/>
              <a:pathLst>
                <a:path w="300" h="151" extrusionOk="0">
                  <a:moveTo>
                    <a:pt x="0" y="1"/>
                  </a:moveTo>
                  <a:cubicBezTo>
                    <a:pt x="30" y="21"/>
                    <a:pt x="50" y="51"/>
                    <a:pt x="70" y="71"/>
                  </a:cubicBezTo>
                  <a:cubicBezTo>
                    <a:pt x="100" y="91"/>
                    <a:pt x="140" y="111"/>
                    <a:pt x="170" y="120"/>
                  </a:cubicBezTo>
                  <a:cubicBezTo>
                    <a:pt x="210" y="140"/>
                    <a:pt x="250" y="151"/>
                    <a:pt x="300" y="151"/>
                  </a:cubicBezTo>
                  <a:lnTo>
                    <a:pt x="200" y="51"/>
                  </a:lnTo>
                  <a:lnTo>
                    <a:pt x="200" y="40"/>
                  </a:lnTo>
                  <a:cubicBezTo>
                    <a:pt x="190" y="40"/>
                    <a:pt x="190" y="31"/>
                    <a:pt x="180" y="31"/>
                  </a:cubicBezTo>
                  <a:cubicBezTo>
                    <a:pt x="140" y="11"/>
                    <a:pt x="90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>
              <a:off x="7590700" y="4868895"/>
              <a:ext cx="87143" cy="59595"/>
            </a:xfrm>
            <a:custGeom>
              <a:avLst/>
              <a:gdLst/>
              <a:ahLst/>
              <a:cxnLst/>
              <a:rect l="l" t="t" r="r" b="b"/>
              <a:pathLst>
                <a:path w="949" h="649" extrusionOk="0">
                  <a:moveTo>
                    <a:pt x="300" y="0"/>
                  </a:moveTo>
                  <a:cubicBezTo>
                    <a:pt x="260" y="0"/>
                    <a:pt x="229" y="10"/>
                    <a:pt x="209" y="10"/>
                  </a:cubicBezTo>
                  <a:lnTo>
                    <a:pt x="110" y="10"/>
                  </a:lnTo>
                  <a:lnTo>
                    <a:pt x="120" y="130"/>
                  </a:lnTo>
                  <a:lnTo>
                    <a:pt x="110" y="20"/>
                  </a:lnTo>
                  <a:cubicBezTo>
                    <a:pt x="70" y="20"/>
                    <a:pt x="30" y="40"/>
                    <a:pt x="10" y="80"/>
                  </a:cubicBezTo>
                  <a:cubicBezTo>
                    <a:pt x="10" y="100"/>
                    <a:pt x="0" y="120"/>
                    <a:pt x="0" y="140"/>
                  </a:cubicBezTo>
                  <a:cubicBezTo>
                    <a:pt x="0" y="160"/>
                    <a:pt x="10" y="180"/>
                    <a:pt x="20" y="190"/>
                  </a:cubicBezTo>
                  <a:lnTo>
                    <a:pt x="20" y="200"/>
                  </a:lnTo>
                  <a:cubicBezTo>
                    <a:pt x="20" y="210"/>
                    <a:pt x="30" y="210"/>
                    <a:pt x="30" y="210"/>
                  </a:cubicBezTo>
                  <a:cubicBezTo>
                    <a:pt x="30" y="220"/>
                    <a:pt x="40" y="220"/>
                    <a:pt x="40" y="230"/>
                  </a:cubicBezTo>
                  <a:lnTo>
                    <a:pt x="40" y="240"/>
                  </a:lnTo>
                  <a:lnTo>
                    <a:pt x="50" y="240"/>
                  </a:lnTo>
                  <a:lnTo>
                    <a:pt x="129" y="340"/>
                  </a:lnTo>
                  <a:lnTo>
                    <a:pt x="169" y="389"/>
                  </a:lnTo>
                  <a:cubicBezTo>
                    <a:pt x="209" y="429"/>
                    <a:pt x="240" y="469"/>
                    <a:pt x="280" y="500"/>
                  </a:cubicBezTo>
                  <a:cubicBezTo>
                    <a:pt x="309" y="519"/>
                    <a:pt x="329" y="539"/>
                    <a:pt x="359" y="559"/>
                  </a:cubicBezTo>
                  <a:lnTo>
                    <a:pt x="419" y="589"/>
                  </a:lnTo>
                  <a:cubicBezTo>
                    <a:pt x="429" y="589"/>
                    <a:pt x="439" y="599"/>
                    <a:pt x="449" y="599"/>
                  </a:cubicBezTo>
                  <a:cubicBezTo>
                    <a:pt x="499" y="619"/>
                    <a:pt x="549" y="629"/>
                    <a:pt x="609" y="639"/>
                  </a:cubicBezTo>
                  <a:lnTo>
                    <a:pt x="679" y="639"/>
                  </a:lnTo>
                  <a:cubicBezTo>
                    <a:pt x="708" y="649"/>
                    <a:pt x="748" y="649"/>
                    <a:pt x="779" y="649"/>
                  </a:cubicBezTo>
                  <a:lnTo>
                    <a:pt x="888" y="649"/>
                  </a:lnTo>
                  <a:cubicBezTo>
                    <a:pt x="908" y="639"/>
                    <a:pt x="928" y="639"/>
                    <a:pt x="948" y="639"/>
                  </a:cubicBezTo>
                  <a:cubicBezTo>
                    <a:pt x="908" y="619"/>
                    <a:pt x="859" y="589"/>
                    <a:pt x="808" y="559"/>
                  </a:cubicBezTo>
                  <a:cubicBezTo>
                    <a:pt x="768" y="529"/>
                    <a:pt x="739" y="489"/>
                    <a:pt x="699" y="449"/>
                  </a:cubicBezTo>
                  <a:lnTo>
                    <a:pt x="659" y="400"/>
                  </a:lnTo>
                  <a:cubicBezTo>
                    <a:pt x="609" y="400"/>
                    <a:pt x="569" y="389"/>
                    <a:pt x="529" y="369"/>
                  </a:cubicBezTo>
                  <a:cubicBezTo>
                    <a:pt x="499" y="360"/>
                    <a:pt x="459" y="340"/>
                    <a:pt x="429" y="320"/>
                  </a:cubicBezTo>
                  <a:cubicBezTo>
                    <a:pt x="409" y="300"/>
                    <a:pt x="389" y="270"/>
                    <a:pt x="359" y="250"/>
                  </a:cubicBezTo>
                  <a:lnTo>
                    <a:pt x="389" y="250"/>
                  </a:lnTo>
                  <a:cubicBezTo>
                    <a:pt x="449" y="250"/>
                    <a:pt x="499" y="260"/>
                    <a:pt x="539" y="280"/>
                  </a:cubicBezTo>
                  <a:cubicBezTo>
                    <a:pt x="549" y="280"/>
                    <a:pt x="549" y="289"/>
                    <a:pt x="559" y="289"/>
                  </a:cubicBezTo>
                  <a:lnTo>
                    <a:pt x="549" y="280"/>
                  </a:lnTo>
                  <a:cubicBezTo>
                    <a:pt x="539" y="270"/>
                    <a:pt x="539" y="260"/>
                    <a:pt x="529" y="260"/>
                  </a:cubicBezTo>
                  <a:cubicBezTo>
                    <a:pt x="519" y="240"/>
                    <a:pt x="519" y="220"/>
                    <a:pt x="519" y="190"/>
                  </a:cubicBezTo>
                  <a:cubicBezTo>
                    <a:pt x="519" y="170"/>
                    <a:pt x="519" y="160"/>
                    <a:pt x="529" y="140"/>
                  </a:cubicBezTo>
                  <a:cubicBezTo>
                    <a:pt x="549" y="100"/>
                    <a:pt x="579" y="80"/>
                    <a:pt x="619" y="70"/>
                  </a:cubicBezTo>
                  <a:lnTo>
                    <a:pt x="639" y="190"/>
                  </a:lnTo>
                  <a:lnTo>
                    <a:pt x="639" y="70"/>
                  </a:lnTo>
                  <a:lnTo>
                    <a:pt x="659" y="70"/>
                  </a:lnTo>
                  <a:cubicBezTo>
                    <a:pt x="649" y="60"/>
                    <a:pt x="639" y="60"/>
                    <a:pt x="619" y="60"/>
                  </a:cubicBezTo>
                  <a:cubicBezTo>
                    <a:pt x="559" y="30"/>
                    <a:pt x="489" y="20"/>
                    <a:pt x="409" y="10"/>
                  </a:cubicBezTo>
                  <a:cubicBezTo>
                    <a:pt x="369" y="10"/>
                    <a:pt x="340" y="0"/>
                    <a:pt x="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7664896" y="4874405"/>
              <a:ext cx="1928" cy="92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0" y="0"/>
                  </a:move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7672242" y="4896352"/>
              <a:ext cx="26721" cy="13866"/>
            </a:xfrm>
            <a:custGeom>
              <a:avLst/>
              <a:gdLst/>
              <a:ahLst/>
              <a:cxnLst/>
              <a:rect l="l" t="t" r="r" b="b"/>
              <a:pathLst>
                <a:path w="291" h="151" extrusionOk="0">
                  <a:moveTo>
                    <a:pt x="0" y="1"/>
                  </a:moveTo>
                  <a:cubicBezTo>
                    <a:pt x="20" y="30"/>
                    <a:pt x="50" y="50"/>
                    <a:pt x="70" y="70"/>
                  </a:cubicBezTo>
                  <a:cubicBezTo>
                    <a:pt x="100" y="90"/>
                    <a:pt x="140" y="110"/>
                    <a:pt x="180" y="130"/>
                  </a:cubicBezTo>
                  <a:cubicBezTo>
                    <a:pt x="210" y="141"/>
                    <a:pt x="250" y="150"/>
                    <a:pt x="290" y="150"/>
                  </a:cubicBezTo>
                  <a:lnTo>
                    <a:pt x="200" y="50"/>
                  </a:lnTo>
                  <a:cubicBezTo>
                    <a:pt x="190" y="50"/>
                    <a:pt x="190" y="50"/>
                    <a:pt x="190" y="41"/>
                  </a:cubicBezTo>
                  <a:cubicBezTo>
                    <a:pt x="180" y="41"/>
                    <a:pt x="170" y="41"/>
                    <a:pt x="170" y="30"/>
                  </a:cubicBezTo>
                  <a:cubicBezTo>
                    <a:pt x="120" y="21"/>
                    <a:pt x="70" y="10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7638358" y="4874405"/>
              <a:ext cx="88980" cy="58769"/>
            </a:xfrm>
            <a:custGeom>
              <a:avLst/>
              <a:gdLst/>
              <a:ahLst/>
              <a:cxnLst/>
              <a:rect l="l" t="t" r="r" b="b"/>
              <a:pathLst>
                <a:path w="969" h="640" extrusionOk="0">
                  <a:moveTo>
                    <a:pt x="200" y="0"/>
                  </a:moveTo>
                  <a:cubicBezTo>
                    <a:pt x="180" y="10"/>
                    <a:pt x="160" y="10"/>
                    <a:pt x="140" y="10"/>
                  </a:cubicBezTo>
                  <a:lnTo>
                    <a:pt x="120" y="10"/>
                  </a:lnTo>
                  <a:lnTo>
                    <a:pt x="120" y="130"/>
                  </a:lnTo>
                  <a:lnTo>
                    <a:pt x="100" y="10"/>
                  </a:lnTo>
                  <a:cubicBezTo>
                    <a:pt x="60" y="20"/>
                    <a:pt x="30" y="40"/>
                    <a:pt x="10" y="80"/>
                  </a:cubicBezTo>
                  <a:cubicBezTo>
                    <a:pt x="0" y="100"/>
                    <a:pt x="0" y="110"/>
                    <a:pt x="0" y="130"/>
                  </a:cubicBezTo>
                  <a:cubicBezTo>
                    <a:pt x="0" y="160"/>
                    <a:pt x="0" y="180"/>
                    <a:pt x="10" y="200"/>
                  </a:cubicBezTo>
                  <a:cubicBezTo>
                    <a:pt x="20" y="200"/>
                    <a:pt x="20" y="210"/>
                    <a:pt x="30" y="220"/>
                  </a:cubicBezTo>
                  <a:cubicBezTo>
                    <a:pt x="30" y="220"/>
                    <a:pt x="40" y="229"/>
                    <a:pt x="40" y="240"/>
                  </a:cubicBezTo>
                  <a:lnTo>
                    <a:pt x="180" y="389"/>
                  </a:lnTo>
                  <a:cubicBezTo>
                    <a:pt x="220" y="429"/>
                    <a:pt x="249" y="469"/>
                    <a:pt x="289" y="499"/>
                  </a:cubicBezTo>
                  <a:cubicBezTo>
                    <a:pt x="349" y="539"/>
                    <a:pt x="409" y="569"/>
                    <a:pt x="469" y="589"/>
                  </a:cubicBezTo>
                  <a:cubicBezTo>
                    <a:pt x="539" y="619"/>
                    <a:pt x="619" y="629"/>
                    <a:pt x="699" y="639"/>
                  </a:cubicBezTo>
                  <a:lnTo>
                    <a:pt x="808" y="639"/>
                  </a:lnTo>
                  <a:cubicBezTo>
                    <a:pt x="848" y="639"/>
                    <a:pt x="879" y="639"/>
                    <a:pt x="908" y="629"/>
                  </a:cubicBezTo>
                  <a:lnTo>
                    <a:pt x="968" y="629"/>
                  </a:lnTo>
                  <a:cubicBezTo>
                    <a:pt x="928" y="609"/>
                    <a:pt x="879" y="579"/>
                    <a:pt x="828" y="549"/>
                  </a:cubicBezTo>
                  <a:cubicBezTo>
                    <a:pt x="779" y="509"/>
                    <a:pt x="739" y="469"/>
                    <a:pt x="709" y="440"/>
                  </a:cubicBezTo>
                  <a:lnTo>
                    <a:pt x="659" y="389"/>
                  </a:lnTo>
                  <a:cubicBezTo>
                    <a:pt x="619" y="389"/>
                    <a:pt x="579" y="380"/>
                    <a:pt x="549" y="369"/>
                  </a:cubicBezTo>
                  <a:cubicBezTo>
                    <a:pt x="509" y="349"/>
                    <a:pt x="469" y="329"/>
                    <a:pt x="439" y="309"/>
                  </a:cubicBezTo>
                  <a:cubicBezTo>
                    <a:pt x="419" y="289"/>
                    <a:pt x="389" y="269"/>
                    <a:pt x="369" y="240"/>
                  </a:cubicBezTo>
                  <a:lnTo>
                    <a:pt x="380" y="240"/>
                  </a:lnTo>
                  <a:cubicBezTo>
                    <a:pt x="439" y="249"/>
                    <a:pt x="489" y="260"/>
                    <a:pt x="539" y="269"/>
                  </a:cubicBezTo>
                  <a:cubicBezTo>
                    <a:pt x="539" y="280"/>
                    <a:pt x="549" y="280"/>
                    <a:pt x="559" y="280"/>
                  </a:cubicBezTo>
                  <a:cubicBezTo>
                    <a:pt x="549" y="280"/>
                    <a:pt x="549" y="280"/>
                    <a:pt x="549" y="269"/>
                  </a:cubicBezTo>
                  <a:cubicBezTo>
                    <a:pt x="539" y="269"/>
                    <a:pt x="539" y="260"/>
                    <a:pt x="539" y="249"/>
                  </a:cubicBezTo>
                  <a:cubicBezTo>
                    <a:pt x="519" y="229"/>
                    <a:pt x="509" y="210"/>
                    <a:pt x="509" y="180"/>
                  </a:cubicBezTo>
                  <a:cubicBezTo>
                    <a:pt x="509" y="170"/>
                    <a:pt x="519" y="150"/>
                    <a:pt x="519" y="140"/>
                  </a:cubicBezTo>
                  <a:cubicBezTo>
                    <a:pt x="539" y="100"/>
                    <a:pt x="569" y="70"/>
                    <a:pt x="609" y="70"/>
                  </a:cubicBezTo>
                  <a:lnTo>
                    <a:pt x="619" y="60"/>
                  </a:lnTo>
                  <a:lnTo>
                    <a:pt x="649" y="60"/>
                  </a:lnTo>
                  <a:cubicBezTo>
                    <a:pt x="639" y="60"/>
                    <a:pt x="629" y="50"/>
                    <a:pt x="619" y="50"/>
                  </a:cubicBezTo>
                  <a:cubicBezTo>
                    <a:pt x="559" y="20"/>
                    <a:pt x="479" y="10"/>
                    <a:pt x="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7697862" y="4879915"/>
              <a:ext cx="1928" cy="92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1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7720818" y="4900943"/>
              <a:ext cx="26630" cy="12948"/>
            </a:xfrm>
            <a:custGeom>
              <a:avLst/>
              <a:gdLst/>
              <a:ahLst/>
              <a:cxnLst/>
              <a:rect l="l" t="t" r="r" b="b"/>
              <a:pathLst>
                <a:path w="290" h="141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20"/>
                    <a:pt x="41" y="40"/>
                    <a:pt x="70" y="60"/>
                  </a:cubicBezTo>
                  <a:cubicBezTo>
                    <a:pt x="110" y="91"/>
                    <a:pt x="150" y="111"/>
                    <a:pt x="190" y="120"/>
                  </a:cubicBezTo>
                  <a:cubicBezTo>
                    <a:pt x="220" y="131"/>
                    <a:pt x="250" y="140"/>
                    <a:pt x="290" y="140"/>
                  </a:cubicBezTo>
                  <a:lnTo>
                    <a:pt x="200" y="51"/>
                  </a:lnTo>
                  <a:cubicBezTo>
                    <a:pt x="190" y="51"/>
                    <a:pt x="190" y="40"/>
                    <a:pt x="180" y="40"/>
                  </a:cubicBezTo>
                  <a:cubicBezTo>
                    <a:pt x="170" y="40"/>
                    <a:pt x="170" y="31"/>
                    <a:pt x="160" y="31"/>
                  </a:cubicBezTo>
                  <a:cubicBezTo>
                    <a:pt x="110" y="20"/>
                    <a:pt x="61" y="1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7685006" y="4878905"/>
              <a:ext cx="92745" cy="57942"/>
            </a:xfrm>
            <a:custGeom>
              <a:avLst/>
              <a:gdLst/>
              <a:ahLst/>
              <a:cxnLst/>
              <a:rect l="l" t="t" r="r" b="b"/>
              <a:pathLst>
                <a:path w="1010" h="631" extrusionOk="0">
                  <a:moveTo>
                    <a:pt x="201" y="1"/>
                  </a:moveTo>
                  <a:cubicBezTo>
                    <a:pt x="191" y="11"/>
                    <a:pt x="171" y="11"/>
                    <a:pt x="161" y="11"/>
                  </a:cubicBezTo>
                  <a:lnTo>
                    <a:pt x="111" y="11"/>
                  </a:lnTo>
                  <a:lnTo>
                    <a:pt x="101" y="21"/>
                  </a:lnTo>
                  <a:cubicBezTo>
                    <a:pt x="61" y="21"/>
                    <a:pt x="31" y="51"/>
                    <a:pt x="11" y="91"/>
                  </a:cubicBezTo>
                  <a:cubicBezTo>
                    <a:pt x="11" y="101"/>
                    <a:pt x="1" y="121"/>
                    <a:pt x="1" y="131"/>
                  </a:cubicBezTo>
                  <a:cubicBezTo>
                    <a:pt x="1" y="161"/>
                    <a:pt x="11" y="180"/>
                    <a:pt x="31" y="200"/>
                  </a:cubicBezTo>
                  <a:cubicBezTo>
                    <a:pt x="31" y="211"/>
                    <a:pt x="31" y="220"/>
                    <a:pt x="41" y="220"/>
                  </a:cubicBezTo>
                  <a:cubicBezTo>
                    <a:pt x="41" y="231"/>
                    <a:pt x="51" y="240"/>
                    <a:pt x="61" y="240"/>
                  </a:cubicBezTo>
                  <a:lnTo>
                    <a:pt x="201" y="391"/>
                  </a:lnTo>
                  <a:cubicBezTo>
                    <a:pt x="231" y="420"/>
                    <a:pt x="271" y="460"/>
                    <a:pt x="320" y="500"/>
                  </a:cubicBezTo>
                  <a:cubicBezTo>
                    <a:pt x="380" y="540"/>
                    <a:pt x="440" y="570"/>
                    <a:pt x="500" y="590"/>
                  </a:cubicBezTo>
                  <a:cubicBezTo>
                    <a:pt x="570" y="610"/>
                    <a:pt x="650" y="630"/>
                    <a:pt x="730" y="630"/>
                  </a:cubicBezTo>
                  <a:lnTo>
                    <a:pt x="939" y="630"/>
                  </a:lnTo>
                  <a:cubicBezTo>
                    <a:pt x="959" y="620"/>
                    <a:pt x="979" y="620"/>
                    <a:pt x="999" y="620"/>
                  </a:cubicBezTo>
                  <a:lnTo>
                    <a:pt x="1010" y="620"/>
                  </a:lnTo>
                  <a:cubicBezTo>
                    <a:pt x="990" y="610"/>
                    <a:pt x="979" y="610"/>
                    <a:pt x="970" y="600"/>
                  </a:cubicBezTo>
                  <a:cubicBezTo>
                    <a:pt x="930" y="590"/>
                    <a:pt x="899" y="570"/>
                    <a:pt x="859" y="540"/>
                  </a:cubicBezTo>
                  <a:cubicBezTo>
                    <a:pt x="820" y="510"/>
                    <a:pt x="780" y="480"/>
                    <a:pt x="730" y="440"/>
                  </a:cubicBezTo>
                  <a:lnTo>
                    <a:pt x="680" y="380"/>
                  </a:lnTo>
                  <a:cubicBezTo>
                    <a:pt x="640" y="380"/>
                    <a:pt x="610" y="371"/>
                    <a:pt x="580" y="360"/>
                  </a:cubicBezTo>
                  <a:cubicBezTo>
                    <a:pt x="540" y="351"/>
                    <a:pt x="500" y="331"/>
                    <a:pt x="460" y="300"/>
                  </a:cubicBezTo>
                  <a:cubicBezTo>
                    <a:pt x="431" y="280"/>
                    <a:pt x="411" y="260"/>
                    <a:pt x="391" y="240"/>
                  </a:cubicBezTo>
                  <a:lnTo>
                    <a:pt x="391" y="240"/>
                  </a:lnTo>
                  <a:cubicBezTo>
                    <a:pt x="451" y="251"/>
                    <a:pt x="500" y="260"/>
                    <a:pt x="550" y="271"/>
                  </a:cubicBezTo>
                  <a:cubicBezTo>
                    <a:pt x="560" y="271"/>
                    <a:pt x="560" y="280"/>
                    <a:pt x="570" y="280"/>
                  </a:cubicBezTo>
                  <a:cubicBezTo>
                    <a:pt x="570" y="280"/>
                    <a:pt x="570" y="271"/>
                    <a:pt x="560" y="271"/>
                  </a:cubicBezTo>
                  <a:cubicBezTo>
                    <a:pt x="560" y="271"/>
                    <a:pt x="550" y="260"/>
                    <a:pt x="550" y="251"/>
                  </a:cubicBezTo>
                  <a:lnTo>
                    <a:pt x="540" y="240"/>
                  </a:lnTo>
                  <a:cubicBezTo>
                    <a:pt x="530" y="220"/>
                    <a:pt x="520" y="200"/>
                    <a:pt x="520" y="180"/>
                  </a:cubicBezTo>
                  <a:cubicBezTo>
                    <a:pt x="520" y="161"/>
                    <a:pt x="530" y="151"/>
                    <a:pt x="530" y="131"/>
                  </a:cubicBezTo>
                  <a:cubicBezTo>
                    <a:pt x="550" y="91"/>
                    <a:pt x="580" y="71"/>
                    <a:pt x="620" y="61"/>
                  </a:cubicBezTo>
                  <a:lnTo>
                    <a:pt x="630" y="61"/>
                  </a:lnTo>
                  <a:lnTo>
                    <a:pt x="660" y="171"/>
                  </a:lnTo>
                  <a:lnTo>
                    <a:pt x="650" y="61"/>
                  </a:lnTo>
                  <a:lnTo>
                    <a:pt x="660" y="61"/>
                  </a:lnTo>
                  <a:cubicBezTo>
                    <a:pt x="650" y="51"/>
                    <a:pt x="640" y="51"/>
                    <a:pt x="630" y="41"/>
                  </a:cubicBezTo>
                  <a:cubicBezTo>
                    <a:pt x="560" y="21"/>
                    <a:pt x="490" y="11"/>
                    <a:pt x="4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7736337" y="4903698"/>
              <a:ext cx="15794" cy="15702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" y="1"/>
                  </a:moveTo>
                  <a:cubicBezTo>
                    <a:pt x="4" y="4"/>
                    <a:pt x="8" y="6"/>
                    <a:pt x="11" y="8"/>
                  </a:cubicBezTo>
                  <a:lnTo>
                    <a:pt x="11" y="8"/>
                  </a:lnTo>
                  <a:cubicBezTo>
                    <a:pt x="10" y="5"/>
                    <a:pt x="8" y="1"/>
                    <a:pt x="1" y="1"/>
                  </a:cubicBezTo>
                  <a:close/>
                  <a:moveTo>
                    <a:pt x="11" y="8"/>
                  </a:moveTo>
                  <a:cubicBezTo>
                    <a:pt x="11" y="9"/>
                    <a:pt x="11" y="10"/>
                    <a:pt x="11" y="10"/>
                  </a:cubicBezTo>
                  <a:cubicBezTo>
                    <a:pt x="21" y="10"/>
                    <a:pt x="21" y="21"/>
                    <a:pt x="31" y="21"/>
                  </a:cubicBezTo>
                  <a:cubicBezTo>
                    <a:pt x="24" y="14"/>
                    <a:pt x="18" y="11"/>
                    <a:pt x="11" y="8"/>
                  </a:cubicBezTo>
                  <a:close/>
                  <a:moveTo>
                    <a:pt x="31" y="21"/>
                  </a:moveTo>
                  <a:lnTo>
                    <a:pt x="171" y="170"/>
                  </a:lnTo>
                  <a:lnTo>
                    <a:pt x="121" y="110"/>
                  </a:lnTo>
                  <a:lnTo>
                    <a:pt x="31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7769394" y="4904616"/>
              <a:ext cx="26721" cy="12948"/>
            </a:xfrm>
            <a:custGeom>
              <a:avLst/>
              <a:gdLst/>
              <a:ahLst/>
              <a:cxnLst/>
              <a:rect l="l" t="t" r="r" b="b"/>
              <a:pathLst>
                <a:path w="291" h="141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31"/>
                    <a:pt x="51" y="51"/>
                    <a:pt x="80" y="60"/>
                  </a:cubicBezTo>
                  <a:cubicBezTo>
                    <a:pt x="120" y="91"/>
                    <a:pt x="160" y="111"/>
                    <a:pt x="200" y="120"/>
                  </a:cubicBezTo>
                  <a:cubicBezTo>
                    <a:pt x="230" y="130"/>
                    <a:pt x="260" y="140"/>
                    <a:pt x="290" y="140"/>
                  </a:cubicBezTo>
                  <a:lnTo>
                    <a:pt x="190" y="51"/>
                  </a:lnTo>
                  <a:lnTo>
                    <a:pt x="180" y="40"/>
                  </a:lnTo>
                  <a:cubicBezTo>
                    <a:pt x="170" y="40"/>
                    <a:pt x="160" y="31"/>
                    <a:pt x="150" y="31"/>
                  </a:cubicBezTo>
                  <a:cubicBezTo>
                    <a:pt x="111" y="20"/>
                    <a:pt x="60" y="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7732756" y="4882578"/>
              <a:ext cx="94489" cy="57942"/>
            </a:xfrm>
            <a:custGeom>
              <a:avLst/>
              <a:gdLst/>
              <a:ahLst/>
              <a:cxnLst/>
              <a:rect l="l" t="t" r="r" b="b"/>
              <a:pathLst>
                <a:path w="1029" h="631" extrusionOk="0">
                  <a:moveTo>
                    <a:pt x="570" y="278"/>
                  </a:moveTo>
                  <a:cubicBezTo>
                    <a:pt x="571" y="280"/>
                    <a:pt x="573" y="280"/>
                    <a:pt x="579" y="280"/>
                  </a:cubicBezTo>
                  <a:cubicBezTo>
                    <a:pt x="576" y="280"/>
                    <a:pt x="573" y="279"/>
                    <a:pt x="570" y="278"/>
                  </a:cubicBezTo>
                  <a:close/>
                  <a:moveTo>
                    <a:pt x="300" y="1"/>
                  </a:moveTo>
                  <a:cubicBezTo>
                    <a:pt x="260" y="1"/>
                    <a:pt x="230" y="11"/>
                    <a:pt x="200" y="11"/>
                  </a:cubicBezTo>
                  <a:cubicBezTo>
                    <a:pt x="180" y="11"/>
                    <a:pt x="160" y="11"/>
                    <a:pt x="150" y="21"/>
                  </a:cubicBezTo>
                  <a:lnTo>
                    <a:pt x="130" y="21"/>
                  </a:lnTo>
                  <a:lnTo>
                    <a:pt x="140" y="131"/>
                  </a:lnTo>
                  <a:lnTo>
                    <a:pt x="110" y="21"/>
                  </a:lnTo>
                  <a:lnTo>
                    <a:pt x="100" y="21"/>
                  </a:lnTo>
                  <a:cubicBezTo>
                    <a:pt x="60" y="31"/>
                    <a:pt x="30" y="51"/>
                    <a:pt x="10" y="91"/>
                  </a:cubicBezTo>
                  <a:cubicBezTo>
                    <a:pt x="10" y="111"/>
                    <a:pt x="0" y="121"/>
                    <a:pt x="0" y="140"/>
                  </a:cubicBezTo>
                  <a:cubicBezTo>
                    <a:pt x="0" y="160"/>
                    <a:pt x="10" y="180"/>
                    <a:pt x="20" y="200"/>
                  </a:cubicBezTo>
                  <a:lnTo>
                    <a:pt x="30" y="211"/>
                  </a:lnTo>
                  <a:cubicBezTo>
                    <a:pt x="30" y="220"/>
                    <a:pt x="40" y="231"/>
                    <a:pt x="40" y="231"/>
                  </a:cubicBezTo>
                  <a:cubicBezTo>
                    <a:pt x="50" y="240"/>
                    <a:pt x="60" y="240"/>
                    <a:pt x="70" y="251"/>
                  </a:cubicBezTo>
                  <a:lnTo>
                    <a:pt x="210" y="400"/>
                  </a:lnTo>
                  <a:cubicBezTo>
                    <a:pt x="260" y="440"/>
                    <a:pt x="300" y="470"/>
                    <a:pt x="339" y="500"/>
                  </a:cubicBezTo>
                  <a:cubicBezTo>
                    <a:pt x="379" y="530"/>
                    <a:pt x="410" y="550"/>
                    <a:pt x="450" y="560"/>
                  </a:cubicBezTo>
                  <a:cubicBezTo>
                    <a:pt x="459" y="570"/>
                    <a:pt x="470" y="570"/>
                    <a:pt x="490" y="580"/>
                  </a:cubicBezTo>
                  <a:cubicBezTo>
                    <a:pt x="499" y="580"/>
                    <a:pt x="519" y="590"/>
                    <a:pt x="530" y="590"/>
                  </a:cubicBezTo>
                  <a:cubicBezTo>
                    <a:pt x="589" y="610"/>
                    <a:pt x="659" y="620"/>
                    <a:pt x="739" y="630"/>
                  </a:cubicBezTo>
                  <a:lnTo>
                    <a:pt x="869" y="630"/>
                  </a:lnTo>
                  <a:cubicBezTo>
                    <a:pt x="909" y="630"/>
                    <a:pt x="938" y="620"/>
                    <a:pt x="969" y="620"/>
                  </a:cubicBezTo>
                  <a:cubicBezTo>
                    <a:pt x="989" y="620"/>
                    <a:pt x="1009" y="610"/>
                    <a:pt x="1018" y="610"/>
                  </a:cubicBezTo>
                  <a:lnTo>
                    <a:pt x="1029" y="610"/>
                  </a:lnTo>
                  <a:cubicBezTo>
                    <a:pt x="989" y="590"/>
                    <a:pt x="938" y="570"/>
                    <a:pt x="889" y="540"/>
                  </a:cubicBezTo>
                  <a:cubicBezTo>
                    <a:pt x="829" y="500"/>
                    <a:pt x="779" y="460"/>
                    <a:pt x="749" y="440"/>
                  </a:cubicBezTo>
                  <a:lnTo>
                    <a:pt x="689" y="380"/>
                  </a:lnTo>
                  <a:cubicBezTo>
                    <a:pt x="659" y="380"/>
                    <a:pt x="629" y="370"/>
                    <a:pt x="599" y="360"/>
                  </a:cubicBezTo>
                  <a:cubicBezTo>
                    <a:pt x="559" y="351"/>
                    <a:pt x="519" y="331"/>
                    <a:pt x="479" y="300"/>
                  </a:cubicBezTo>
                  <a:cubicBezTo>
                    <a:pt x="450" y="291"/>
                    <a:pt x="430" y="271"/>
                    <a:pt x="399" y="240"/>
                  </a:cubicBezTo>
                  <a:lnTo>
                    <a:pt x="399" y="240"/>
                  </a:lnTo>
                  <a:cubicBezTo>
                    <a:pt x="459" y="251"/>
                    <a:pt x="510" y="260"/>
                    <a:pt x="549" y="271"/>
                  </a:cubicBezTo>
                  <a:cubicBezTo>
                    <a:pt x="556" y="271"/>
                    <a:pt x="563" y="275"/>
                    <a:pt x="570" y="278"/>
                  </a:cubicBezTo>
                  <a:lnTo>
                    <a:pt x="570" y="278"/>
                  </a:lnTo>
                  <a:cubicBezTo>
                    <a:pt x="569" y="277"/>
                    <a:pt x="569" y="274"/>
                    <a:pt x="569" y="271"/>
                  </a:cubicBezTo>
                  <a:lnTo>
                    <a:pt x="559" y="260"/>
                  </a:lnTo>
                  <a:cubicBezTo>
                    <a:pt x="539" y="240"/>
                    <a:pt x="530" y="211"/>
                    <a:pt x="530" y="180"/>
                  </a:cubicBezTo>
                  <a:lnTo>
                    <a:pt x="530" y="140"/>
                  </a:lnTo>
                  <a:cubicBezTo>
                    <a:pt x="549" y="101"/>
                    <a:pt x="579" y="71"/>
                    <a:pt x="619" y="61"/>
                  </a:cubicBezTo>
                  <a:lnTo>
                    <a:pt x="639" y="61"/>
                  </a:lnTo>
                  <a:lnTo>
                    <a:pt x="659" y="171"/>
                  </a:lnTo>
                  <a:lnTo>
                    <a:pt x="649" y="61"/>
                  </a:lnTo>
                  <a:lnTo>
                    <a:pt x="659" y="51"/>
                  </a:lnTo>
                  <a:cubicBezTo>
                    <a:pt x="649" y="51"/>
                    <a:pt x="639" y="51"/>
                    <a:pt x="629" y="41"/>
                  </a:cubicBezTo>
                  <a:cubicBezTo>
                    <a:pt x="559" y="21"/>
                    <a:pt x="490" y="11"/>
                    <a:pt x="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7818889" y="4908289"/>
              <a:ext cx="25711" cy="12029"/>
            </a:xfrm>
            <a:custGeom>
              <a:avLst/>
              <a:gdLst/>
              <a:ahLst/>
              <a:cxnLst/>
              <a:rect l="l" t="t" r="r" b="b"/>
              <a:pathLst>
                <a:path w="280" h="131" extrusionOk="0">
                  <a:moveTo>
                    <a:pt x="0" y="0"/>
                  </a:moveTo>
                  <a:cubicBezTo>
                    <a:pt x="20" y="20"/>
                    <a:pt x="51" y="40"/>
                    <a:pt x="71" y="60"/>
                  </a:cubicBezTo>
                  <a:cubicBezTo>
                    <a:pt x="120" y="80"/>
                    <a:pt x="160" y="100"/>
                    <a:pt x="200" y="110"/>
                  </a:cubicBezTo>
                  <a:cubicBezTo>
                    <a:pt x="230" y="120"/>
                    <a:pt x="250" y="130"/>
                    <a:pt x="280" y="130"/>
                  </a:cubicBezTo>
                  <a:lnTo>
                    <a:pt x="180" y="40"/>
                  </a:lnTo>
                  <a:cubicBezTo>
                    <a:pt x="171" y="40"/>
                    <a:pt x="171" y="40"/>
                    <a:pt x="160" y="31"/>
                  </a:cubicBezTo>
                  <a:cubicBezTo>
                    <a:pt x="160" y="31"/>
                    <a:pt x="151" y="31"/>
                    <a:pt x="140" y="20"/>
                  </a:cubicBezTo>
                  <a:cubicBezTo>
                    <a:pt x="100" y="11"/>
                    <a:pt x="5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7781332" y="4886251"/>
              <a:ext cx="96326" cy="56932"/>
            </a:xfrm>
            <a:custGeom>
              <a:avLst/>
              <a:gdLst/>
              <a:ahLst/>
              <a:cxnLst/>
              <a:rect l="l" t="t" r="r" b="b"/>
              <a:pathLst>
                <a:path w="1049" h="620" extrusionOk="0">
                  <a:moveTo>
                    <a:pt x="290" y="1"/>
                  </a:moveTo>
                  <a:cubicBezTo>
                    <a:pt x="250" y="1"/>
                    <a:pt x="220" y="1"/>
                    <a:pt x="190" y="11"/>
                  </a:cubicBezTo>
                  <a:lnTo>
                    <a:pt x="130" y="11"/>
                  </a:lnTo>
                  <a:lnTo>
                    <a:pt x="120" y="21"/>
                  </a:lnTo>
                  <a:lnTo>
                    <a:pt x="130" y="131"/>
                  </a:lnTo>
                  <a:lnTo>
                    <a:pt x="110" y="21"/>
                  </a:lnTo>
                  <a:lnTo>
                    <a:pt x="90" y="21"/>
                  </a:lnTo>
                  <a:cubicBezTo>
                    <a:pt x="50" y="31"/>
                    <a:pt x="20" y="61"/>
                    <a:pt x="1" y="100"/>
                  </a:cubicBezTo>
                  <a:lnTo>
                    <a:pt x="1" y="140"/>
                  </a:lnTo>
                  <a:cubicBezTo>
                    <a:pt x="1" y="171"/>
                    <a:pt x="10" y="200"/>
                    <a:pt x="30" y="220"/>
                  </a:cubicBezTo>
                  <a:lnTo>
                    <a:pt x="40" y="231"/>
                  </a:lnTo>
                  <a:cubicBezTo>
                    <a:pt x="50" y="240"/>
                    <a:pt x="50" y="251"/>
                    <a:pt x="60" y="251"/>
                  </a:cubicBezTo>
                  <a:lnTo>
                    <a:pt x="220" y="400"/>
                  </a:lnTo>
                  <a:cubicBezTo>
                    <a:pt x="250" y="420"/>
                    <a:pt x="300" y="460"/>
                    <a:pt x="360" y="500"/>
                  </a:cubicBezTo>
                  <a:cubicBezTo>
                    <a:pt x="420" y="540"/>
                    <a:pt x="480" y="570"/>
                    <a:pt x="549" y="580"/>
                  </a:cubicBezTo>
                  <a:cubicBezTo>
                    <a:pt x="619" y="600"/>
                    <a:pt x="699" y="610"/>
                    <a:pt x="779" y="620"/>
                  </a:cubicBezTo>
                  <a:lnTo>
                    <a:pt x="809" y="620"/>
                  </a:lnTo>
                  <a:cubicBezTo>
                    <a:pt x="839" y="620"/>
                    <a:pt x="859" y="620"/>
                    <a:pt x="889" y="610"/>
                  </a:cubicBezTo>
                  <a:lnTo>
                    <a:pt x="988" y="610"/>
                  </a:lnTo>
                  <a:cubicBezTo>
                    <a:pt x="1008" y="600"/>
                    <a:pt x="1028" y="600"/>
                    <a:pt x="1048" y="600"/>
                  </a:cubicBezTo>
                  <a:cubicBezTo>
                    <a:pt x="999" y="580"/>
                    <a:pt x="948" y="560"/>
                    <a:pt x="899" y="530"/>
                  </a:cubicBezTo>
                  <a:cubicBezTo>
                    <a:pt x="859" y="500"/>
                    <a:pt x="809" y="470"/>
                    <a:pt x="759" y="430"/>
                  </a:cubicBezTo>
                  <a:lnTo>
                    <a:pt x="689" y="370"/>
                  </a:lnTo>
                  <a:cubicBezTo>
                    <a:pt x="659" y="370"/>
                    <a:pt x="639" y="360"/>
                    <a:pt x="609" y="350"/>
                  </a:cubicBezTo>
                  <a:cubicBezTo>
                    <a:pt x="569" y="340"/>
                    <a:pt x="529" y="320"/>
                    <a:pt x="480" y="300"/>
                  </a:cubicBezTo>
                  <a:cubicBezTo>
                    <a:pt x="460" y="280"/>
                    <a:pt x="429" y="260"/>
                    <a:pt x="409" y="240"/>
                  </a:cubicBezTo>
                  <a:cubicBezTo>
                    <a:pt x="460" y="240"/>
                    <a:pt x="509" y="251"/>
                    <a:pt x="549" y="260"/>
                  </a:cubicBezTo>
                  <a:cubicBezTo>
                    <a:pt x="560" y="271"/>
                    <a:pt x="569" y="271"/>
                    <a:pt x="569" y="271"/>
                  </a:cubicBezTo>
                  <a:cubicBezTo>
                    <a:pt x="569" y="271"/>
                    <a:pt x="560" y="260"/>
                    <a:pt x="560" y="251"/>
                  </a:cubicBezTo>
                  <a:cubicBezTo>
                    <a:pt x="529" y="231"/>
                    <a:pt x="520" y="200"/>
                    <a:pt x="520" y="171"/>
                  </a:cubicBezTo>
                  <a:lnTo>
                    <a:pt x="520" y="140"/>
                  </a:lnTo>
                  <a:cubicBezTo>
                    <a:pt x="540" y="91"/>
                    <a:pt x="569" y="61"/>
                    <a:pt x="619" y="51"/>
                  </a:cubicBezTo>
                  <a:lnTo>
                    <a:pt x="639" y="171"/>
                  </a:lnTo>
                  <a:lnTo>
                    <a:pt x="629" y="51"/>
                  </a:lnTo>
                  <a:lnTo>
                    <a:pt x="649" y="51"/>
                  </a:lnTo>
                  <a:cubicBezTo>
                    <a:pt x="639" y="41"/>
                    <a:pt x="629" y="41"/>
                    <a:pt x="619" y="31"/>
                  </a:cubicBezTo>
                  <a:cubicBezTo>
                    <a:pt x="549" y="11"/>
                    <a:pt x="480" y="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7867465" y="4911044"/>
              <a:ext cx="25803" cy="11111"/>
            </a:xfrm>
            <a:custGeom>
              <a:avLst/>
              <a:gdLst/>
              <a:ahLst/>
              <a:cxnLst/>
              <a:rect l="l" t="t" r="r" b="b"/>
              <a:pathLst>
                <a:path w="281" h="121" extrusionOk="0">
                  <a:moveTo>
                    <a:pt x="1" y="1"/>
                  </a:moveTo>
                  <a:cubicBezTo>
                    <a:pt x="30" y="21"/>
                    <a:pt x="61" y="41"/>
                    <a:pt x="81" y="50"/>
                  </a:cubicBezTo>
                  <a:cubicBezTo>
                    <a:pt x="130" y="80"/>
                    <a:pt x="170" y="100"/>
                    <a:pt x="221" y="110"/>
                  </a:cubicBezTo>
                  <a:cubicBezTo>
                    <a:pt x="240" y="110"/>
                    <a:pt x="260" y="120"/>
                    <a:pt x="280" y="120"/>
                  </a:cubicBezTo>
                  <a:lnTo>
                    <a:pt x="181" y="41"/>
                  </a:lnTo>
                  <a:cubicBezTo>
                    <a:pt x="181" y="41"/>
                    <a:pt x="170" y="30"/>
                    <a:pt x="161" y="30"/>
                  </a:cubicBezTo>
                  <a:cubicBezTo>
                    <a:pt x="150" y="21"/>
                    <a:pt x="141" y="21"/>
                    <a:pt x="130" y="21"/>
                  </a:cubicBezTo>
                  <a:cubicBezTo>
                    <a:pt x="101" y="10"/>
                    <a:pt x="5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828990" y="4888087"/>
              <a:ext cx="99081" cy="56932"/>
            </a:xfrm>
            <a:custGeom>
              <a:avLst/>
              <a:gdLst/>
              <a:ahLst/>
              <a:cxnLst/>
              <a:rect l="l" t="t" r="r" b="b"/>
              <a:pathLst>
                <a:path w="1079" h="620" extrusionOk="0">
                  <a:moveTo>
                    <a:pt x="370" y="1"/>
                  </a:moveTo>
                  <a:cubicBezTo>
                    <a:pt x="340" y="1"/>
                    <a:pt x="320" y="11"/>
                    <a:pt x="290" y="11"/>
                  </a:cubicBezTo>
                  <a:cubicBezTo>
                    <a:pt x="250" y="11"/>
                    <a:pt x="220" y="11"/>
                    <a:pt x="190" y="21"/>
                  </a:cubicBezTo>
                  <a:lnTo>
                    <a:pt x="140" y="21"/>
                  </a:lnTo>
                  <a:lnTo>
                    <a:pt x="130" y="31"/>
                  </a:lnTo>
                  <a:lnTo>
                    <a:pt x="110" y="31"/>
                  </a:lnTo>
                  <a:lnTo>
                    <a:pt x="120" y="151"/>
                  </a:lnTo>
                  <a:lnTo>
                    <a:pt x="100" y="31"/>
                  </a:lnTo>
                  <a:cubicBezTo>
                    <a:pt x="50" y="41"/>
                    <a:pt x="21" y="71"/>
                    <a:pt x="1" y="120"/>
                  </a:cubicBezTo>
                  <a:lnTo>
                    <a:pt x="1" y="151"/>
                  </a:lnTo>
                  <a:cubicBezTo>
                    <a:pt x="1" y="180"/>
                    <a:pt x="10" y="211"/>
                    <a:pt x="41" y="231"/>
                  </a:cubicBezTo>
                  <a:cubicBezTo>
                    <a:pt x="41" y="240"/>
                    <a:pt x="50" y="251"/>
                    <a:pt x="50" y="251"/>
                  </a:cubicBezTo>
                  <a:cubicBezTo>
                    <a:pt x="61" y="251"/>
                    <a:pt x="61" y="260"/>
                    <a:pt x="70" y="260"/>
                  </a:cubicBezTo>
                  <a:lnTo>
                    <a:pt x="240" y="410"/>
                  </a:lnTo>
                  <a:cubicBezTo>
                    <a:pt x="290" y="450"/>
                    <a:pt x="340" y="480"/>
                    <a:pt x="380" y="510"/>
                  </a:cubicBezTo>
                  <a:cubicBezTo>
                    <a:pt x="449" y="550"/>
                    <a:pt x="509" y="570"/>
                    <a:pt x="580" y="590"/>
                  </a:cubicBezTo>
                  <a:cubicBezTo>
                    <a:pt x="649" y="610"/>
                    <a:pt x="729" y="620"/>
                    <a:pt x="809" y="620"/>
                  </a:cubicBezTo>
                  <a:lnTo>
                    <a:pt x="819" y="620"/>
                  </a:lnTo>
                  <a:cubicBezTo>
                    <a:pt x="849" y="620"/>
                    <a:pt x="889" y="620"/>
                    <a:pt x="919" y="610"/>
                  </a:cubicBezTo>
                  <a:cubicBezTo>
                    <a:pt x="959" y="610"/>
                    <a:pt x="989" y="610"/>
                    <a:pt x="1019" y="600"/>
                  </a:cubicBezTo>
                  <a:lnTo>
                    <a:pt x="1079" y="600"/>
                  </a:lnTo>
                  <a:lnTo>
                    <a:pt x="1079" y="590"/>
                  </a:lnTo>
                  <a:cubicBezTo>
                    <a:pt x="1028" y="580"/>
                    <a:pt x="979" y="560"/>
                    <a:pt x="929" y="530"/>
                  </a:cubicBezTo>
                  <a:cubicBezTo>
                    <a:pt x="879" y="500"/>
                    <a:pt x="829" y="470"/>
                    <a:pt x="779" y="430"/>
                  </a:cubicBezTo>
                  <a:lnTo>
                    <a:pt x="699" y="370"/>
                  </a:lnTo>
                  <a:cubicBezTo>
                    <a:pt x="679" y="370"/>
                    <a:pt x="659" y="360"/>
                    <a:pt x="640" y="360"/>
                  </a:cubicBezTo>
                  <a:cubicBezTo>
                    <a:pt x="589" y="350"/>
                    <a:pt x="549" y="330"/>
                    <a:pt x="500" y="300"/>
                  </a:cubicBezTo>
                  <a:cubicBezTo>
                    <a:pt x="480" y="291"/>
                    <a:pt x="449" y="271"/>
                    <a:pt x="420" y="251"/>
                  </a:cubicBezTo>
                  <a:cubicBezTo>
                    <a:pt x="469" y="251"/>
                    <a:pt x="520" y="260"/>
                    <a:pt x="549" y="271"/>
                  </a:cubicBezTo>
                  <a:cubicBezTo>
                    <a:pt x="560" y="271"/>
                    <a:pt x="569" y="271"/>
                    <a:pt x="580" y="280"/>
                  </a:cubicBezTo>
                  <a:cubicBezTo>
                    <a:pt x="580" y="271"/>
                    <a:pt x="569" y="271"/>
                    <a:pt x="569" y="260"/>
                  </a:cubicBezTo>
                  <a:cubicBezTo>
                    <a:pt x="540" y="240"/>
                    <a:pt x="520" y="211"/>
                    <a:pt x="520" y="171"/>
                  </a:cubicBezTo>
                  <a:cubicBezTo>
                    <a:pt x="520" y="160"/>
                    <a:pt x="529" y="151"/>
                    <a:pt x="529" y="140"/>
                  </a:cubicBezTo>
                  <a:cubicBezTo>
                    <a:pt x="540" y="91"/>
                    <a:pt x="580" y="61"/>
                    <a:pt x="629" y="51"/>
                  </a:cubicBezTo>
                  <a:lnTo>
                    <a:pt x="659" y="51"/>
                  </a:lnTo>
                  <a:cubicBezTo>
                    <a:pt x="649" y="41"/>
                    <a:pt x="629" y="41"/>
                    <a:pt x="620" y="41"/>
                  </a:cubicBezTo>
                  <a:cubicBezTo>
                    <a:pt x="549" y="21"/>
                    <a:pt x="480" y="11"/>
                    <a:pt x="400" y="11"/>
                  </a:cubicBezTo>
                  <a:cubicBezTo>
                    <a:pt x="390" y="1"/>
                    <a:pt x="380" y="1"/>
                    <a:pt x="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916959" y="4912880"/>
              <a:ext cx="25803" cy="10101"/>
            </a:xfrm>
            <a:custGeom>
              <a:avLst/>
              <a:gdLst/>
              <a:ahLst/>
              <a:cxnLst/>
              <a:rect l="l" t="t" r="r" b="b"/>
              <a:pathLst>
                <a:path w="281" h="110" extrusionOk="0">
                  <a:moveTo>
                    <a:pt x="1" y="1"/>
                  </a:moveTo>
                  <a:cubicBezTo>
                    <a:pt x="31" y="21"/>
                    <a:pt x="61" y="30"/>
                    <a:pt x="90" y="50"/>
                  </a:cubicBezTo>
                  <a:cubicBezTo>
                    <a:pt x="130" y="70"/>
                    <a:pt x="181" y="90"/>
                    <a:pt x="230" y="100"/>
                  </a:cubicBezTo>
                  <a:cubicBezTo>
                    <a:pt x="241" y="110"/>
                    <a:pt x="261" y="110"/>
                    <a:pt x="280" y="110"/>
                  </a:cubicBezTo>
                  <a:lnTo>
                    <a:pt x="170" y="40"/>
                  </a:lnTo>
                  <a:cubicBezTo>
                    <a:pt x="170" y="30"/>
                    <a:pt x="161" y="30"/>
                    <a:pt x="161" y="30"/>
                  </a:cubicBezTo>
                  <a:lnTo>
                    <a:pt x="150" y="21"/>
                  </a:lnTo>
                  <a:lnTo>
                    <a:pt x="121" y="21"/>
                  </a:lnTo>
                  <a:cubicBezTo>
                    <a:pt x="90" y="10"/>
                    <a:pt x="5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7876648" y="4889924"/>
              <a:ext cx="102754" cy="56014"/>
            </a:xfrm>
            <a:custGeom>
              <a:avLst/>
              <a:gdLst/>
              <a:ahLst/>
              <a:cxnLst/>
              <a:rect l="l" t="t" r="r" b="b"/>
              <a:pathLst>
                <a:path w="1119" h="610" extrusionOk="0">
                  <a:moveTo>
                    <a:pt x="400" y="1"/>
                  </a:moveTo>
                  <a:cubicBezTo>
                    <a:pt x="360" y="11"/>
                    <a:pt x="330" y="11"/>
                    <a:pt x="290" y="11"/>
                  </a:cubicBezTo>
                  <a:cubicBezTo>
                    <a:pt x="260" y="11"/>
                    <a:pt x="220" y="21"/>
                    <a:pt x="200" y="21"/>
                  </a:cubicBezTo>
                  <a:cubicBezTo>
                    <a:pt x="180" y="21"/>
                    <a:pt x="160" y="31"/>
                    <a:pt x="140" y="31"/>
                  </a:cubicBezTo>
                  <a:lnTo>
                    <a:pt x="110" y="31"/>
                  </a:lnTo>
                  <a:cubicBezTo>
                    <a:pt x="61" y="41"/>
                    <a:pt x="21" y="71"/>
                    <a:pt x="10" y="120"/>
                  </a:cubicBezTo>
                  <a:cubicBezTo>
                    <a:pt x="10" y="131"/>
                    <a:pt x="1" y="140"/>
                    <a:pt x="1" y="151"/>
                  </a:cubicBezTo>
                  <a:cubicBezTo>
                    <a:pt x="1" y="191"/>
                    <a:pt x="21" y="220"/>
                    <a:pt x="50" y="240"/>
                  </a:cubicBezTo>
                  <a:cubicBezTo>
                    <a:pt x="50" y="251"/>
                    <a:pt x="61" y="251"/>
                    <a:pt x="61" y="260"/>
                  </a:cubicBezTo>
                  <a:cubicBezTo>
                    <a:pt x="70" y="260"/>
                    <a:pt x="70" y="271"/>
                    <a:pt x="81" y="271"/>
                  </a:cubicBezTo>
                  <a:lnTo>
                    <a:pt x="260" y="410"/>
                  </a:lnTo>
                  <a:cubicBezTo>
                    <a:pt x="310" y="450"/>
                    <a:pt x="360" y="480"/>
                    <a:pt x="410" y="510"/>
                  </a:cubicBezTo>
                  <a:cubicBezTo>
                    <a:pt x="480" y="540"/>
                    <a:pt x="540" y="570"/>
                    <a:pt x="609" y="590"/>
                  </a:cubicBezTo>
                  <a:cubicBezTo>
                    <a:pt x="680" y="600"/>
                    <a:pt x="749" y="610"/>
                    <a:pt x="829" y="610"/>
                  </a:cubicBezTo>
                  <a:lnTo>
                    <a:pt x="959" y="610"/>
                  </a:lnTo>
                  <a:cubicBezTo>
                    <a:pt x="989" y="600"/>
                    <a:pt x="1029" y="600"/>
                    <a:pt x="1049" y="590"/>
                  </a:cubicBezTo>
                  <a:cubicBezTo>
                    <a:pt x="1068" y="590"/>
                    <a:pt x="1088" y="590"/>
                    <a:pt x="1108" y="580"/>
                  </a:cubicBezTo>
                  <a:lnTo>
                    <a:pt x="1119" y="580"/>
                  </a:lnTo>
                  <a:cubicBezTo>
                    <a:pt x="1108" y="580"/>
                    <a:pt x="1099" y="580"/>
                    <a:pt x="1088" y="570"/>
                  </a:cubicBezTo>
                  <a:cubicBezTo>
                    <a:pt x="1049" y="560"/>
                    <a:pt x="999" y="540"/>
                    <a:pt x="959" y="520"/>
                  </a:cubicBezTo>
                  <a:lnTo>
                    <a:pt x="809" y="430"/>
                  </a:lnTo>
                  <a:lnTo>
                    <a:pt x="719" y="360"/>
                  </a:lnTo>
                  <a:cubicBezTo>
                    <a:pt x="700" y="360"/>
                    <a:pt x="680" y="360"/>
                    <a:pt x="669" y="350"/>
                  </a:cubicBezTo>
                  <a:cubicBezTo>
                    <a:pt x="620" y="340"/>
                    <a:pt x="569" y="320"/>
                    <a:pt x="529" y="300"/>
                  </a:cubicBezTo>
                  <a:cubicBezTo>
                    <a:pt x="500" y="280"/>
                    <a:pt x="470" y="271"/>
                    <a:pt x="440" y="251"/>
                  </a:cubicBezTo>
                  <a:cubicBezTo>
                    <a:pt x="489" y="251"/>
                    <a:pt x="529" y="260"/>
                    <a:pt x="560" y="271"/>
                  </a:cubicBezTo>
                  <a:lnTo>
                    <a:pt x="589" y="271"/>
                  </a:lnTo>
                  <a:lnTo>
                    <a:pt x="580" y="260"/>
                  </a:lnTo>
                  <a:cubicBezTo>
                    <a:pt x="549" y="240"/>
                    <a:pt x="540" y="200"/>
                    <a:pt x="540" y="171"/>
                  </a:cubicBezTo>
                  <a:lnTo>
                    <a:pt x="540" y="140"/>
                  </a:lnTo>
                  <a:cubicBezTo>
                    <a:pt x="549" y="100"/>
                    <a:pt x="589" y="60"/>
                    <a:pt x="629" y="51"/>
                  </a:cubicBezTo>
                  <a:lnTo>
                    <a:pt x="660" y="51"/>
                  </a:lnTo>
                  <a:lnTo>
                    <a:pt x="660" y="41"/>
                  </a:lnTo>
                  <a:cubicBezTo>
                    <a:pt x="649" y="41"/>
                    <a:pt x="640" y="41"/>
                    <a:pt x="620" y="31"/>
                  </a:cubicBezTo>
                  <a:cubicBezTo>
                    <a:pt x="560" y="11"/>
                    <a:pt x="480" y="1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7932570" y="4916553"/>
              <a:ext cx="18365" cy="12948"/>
            </a:xfrm>
            <a:custGeom>
              <a:avLst/>
              <a:gdLst/>
              <a:ahLst/>
              <a:cxnLst/>
              <a:rect l="l" t="t" r="r" b="b"/>
              <a:pathLst>
                <a:path w="200" h="141" extrusionOk="0">
                  <a:moveTo>
                    <a:pt x="0" y="0"/>
                  </a:moveTo>
                  <a:lnTo>
                    <a:pt x="200" y="140"/>
                  </a:lnTo>
                  <a:lnTo>
                    <a:pt x="11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7967372" y="4913799"/>
              <a:ext cx="23967" cy="10193"/>
            </a:xfrm>
            <a:custGeom>
              <a:avLst/>
              <a:gdLst/>
              <a:ahLst/>
              <a:cxnLst/>
              <a:rect l="l" t="t" r="r" b="b"/>
              <a:pathLst>
                <a:path w="261" h="111" extrusionOk="0">
                  <a:moveTo>
                    <a:pt x="1" y="0"/>
                  </a:moveTo>
                  <a:cubicBezTo>
                    <a:pt x="31" y="20"/>
                    <a:pt x="51" y="30"/>
                    <a:pt x="80" y="50"/>
                  </a:cubicBezTo>
                  <a:cubicBezTo>
                    <a:pt x="131" y="70"/>
                    <a:pt x="180" y="90"/>
                    <a:pt x="231" y="100"/>
                  </a:cubicBezTo>
                  <a:cubicBezTo>
                    <a:pt x="240" y="100"/>
                    <a:pt x="251" y="100"/>
                    <a:pt x="260" y="110"/>
                  </a:cubicBezTo>
                  <a:lnTo>
                    <a:pt x="260" y="110"/>
                  </a:lnTo>
                  <a:cubicBezTo>
                    <a:pt x="251" y="100"/>
                    <a:pt x="240" y="100"/>
                    <a:pt x="240" y="90"/>
                  </a:cubicBezTo>
                  <a:lnTo>
                    <a:pt x="160" y="40"/>
                  </a:lnTo>
                  <a:cubicBezTo>
                    <a:pt x="151" y="30"/>
                    <a:pt x="140" y="30"/>
                    <a:pt x="140" y="20"/>
                  </a:cubicBezTo>
                  <a:cubicBezTo>
                    <a:pt x="120" y="20"/>
                    <a:pt x="111" y="20"/>
                    <a:pt x="100" y="11"/>
                  </a:cubicBezTo>
                  <a:cubicBezTo>
                    <a:pt x="71" y="11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7926142" y="4891760"/>
              <a:ext cx="103672" cy="55096"/>
            </a:xfrm>
            <a:custGeom>
              <a:avLst/>
              <a:gdLst/>
              <a:ahLst/>
              <a:cxnLst/>
              <a:rect l="l" t="t" r="r" b="b"/>
              <a:pathLst>
                <a:path w="1129" h="600" extrusionOk="0">
                  <a:moveTo>
                    <a:pt x="580" y="260"/>
                  </a:moveTo>
                  <a:lnTo>
                    <a:pt x="580" y="260"/>
                  </a:lnTo>
                  <a:lnTo>
                    <a:pt x="589" y="260"/>
                  </a:lnTo>
                  <a:cubicBezTo>
                    <a:pt x="586" y="260"/>
                    <a:pt x="583" y="260"/>
                    <a:pt x="580" y="260"/>
                  </a:cubicBezTo>
                  <a:close/>
                  <a:moveTo>
                    <a:pt x="270" y="1"/>
                  </a:moveTo>
                  <a:cubicBezTo>
                    <a:pt x="240" y="11"/>
                    <a:pt x="210" y="11"/>
                    <a:pt x="180" y="11"/>
                  </a:cubicBezTo>
                  <a:cubicBezTo>
                    <a:pt x="161" y="21"/>
                    <a:pt x="141" y="21"/>
                    <a:pt x="121" y="21"/>
                  </a:cubicBezTo>
                  <a:lnTo>
                    <a:pt x="121" y="31"/>
                  </a:lnTo>
                  <a:lnTo>
                    <a:pt x="90" y="31"/>
                  </a:lnTo>
                  <a:cubicBezTo>
                    <a:pt x="50" y="40"/>
                    <a:pt x="10" y="80"/>
                    <a:pt x="1" y="120"/>
                  </a:cubicBezTo>
                  <a:lnTo>
                    <a:pt x="1" y="151"/>
                  </a:lnTo>
                  <a:cubicBezTo>
                    <a:pt x="1" y="180"/>
                    <a:pt x="10" y="220"/>
                    <a:pt x="41" y="240"/>
                  </a:cubicBezTo>
                  <a:lnTo>
                    <a:pt x="50" y="251"/>
                  </a:lnTo>
                  <a:lnTo>
                    <a:pt x="61" y="260"/>
                  </a:lnTo>
                  <a:cubicBezTo>
                    <a:pt x="61" y="260"/>
                    <a:pt x="70" y="260"/>
                    <a:pt x="70" y="270"/>
                  </a:cubicBezTo>
                  <a:lnTo>
                    <a:pt x="270" y="410"/>
                  </a:lnTo>
                  <a:lnTo>
                    <a:pt x="420" y="500"/>
                  </a:lnTo>
                  <a:cubicBezTo>
                    <a:pt x="460" y="520"/>
                    <a:pt x="510" y="540"/>
                    <a:pt x="549" y="550"/>
                  </a:cubicBezTo>
                  <a:cubicBezTo>
                    <a:pt x="560" y="560"/>
                    <a:pt x="569" y="560"/>
                    <a:pt x="580" y="560"/>
                  </a:cubicBezTo>
                  <a:cubicBezTo>
                    <a:pt x="589" y="570"/>
                    <a:pt x="609" y="570"/>
                    <a:pt x="620" y="570"/>
                  </a:cubicBezTo>
                  <a:cubicBezTo>
                    <a:pt x="689" y="590"/>
                    <a:pt x="749" y="599"/>
                    <a:pt x="809" y="599"/>
                  </a:cubicBezTo>
                  <a:lnTo>
                    <a:pt x="859" y="599"/>
                  </a:lnTo>
                  <a:cubicBezTo>
                    <a:pt x="899" y="599"/>
                    <a:pt x="939" y="590"/>
                    <a:pt x="969" y="590"/>
                  </a:cubicBezTo>
                  <a:cubicBezTo>
                    <a:pt x="1009" y="580"/>
                    <a:pt x="1039" y="580"/>
                    <a:pt x="1069" y="570"/>
                  </a:cubicBezTo>
                  <a:cubicBezTo>
                    <a:pt x="1089" y="570"/>
                    <a:pt x="1108" y="570"/>
                    <a:pt x="1119" y="560"/>
                  </a:cubicBezTo>
                  <a:lnTo>
                    <a:pt x="1128" y="560"/>
                  </a:lnTo>
                  <a:cubicBezTo>
                    <a:pt x="1079" y="550"/>
                    <a:pt x="1019" y="530"/>
                    <a:pt x="969" y="500"/>
                  </a:cubicBezTo>
                  <a:cubicBezTo>
                    <a:pt x="919" y="480"/>
                    <a:pt x="869" y="450"/>
                    <a:pt x="809" y="410"/>
                  </a:cubicBezTo>
                  <a:cubicBezTo>
                    <a:pt x="769" y="390"/>
                    <a:pt x="740" y="370"/>
                    <a:pt x="709" y="350"/>
                  </a:cubicBezTo>
                  <a:cubicBezTo>
                    <a:pt x="700" y="340"/>
                    <a:pt x="689" y="340"/>
                    <a:pt x="680" y="340"/>
                  </a:cubicBezTo>
                  <a:cubicBezTo>
                    <a:pt x="629" y="330"/>
                    <a:pt x="580" y="310"/>
                    <a:pt x="529" y="290"/>
                  </a:cubicBezTo>
                  <a:cubicBezTo>
                    <a:pt x="500" y="270"/>
                    <a:pt x="480" y="260"/>
                    <a:pt x="450" y="240"/>
                  </a:cubicBezTo>
                  <a:cubicBezTo>
                    <a:pt x="480" y="240"/>
                    <a:pt x="520" y="251"/>
                    <a:pt x="549" y="251"/>
                  </a:cubicBezTo>
                  <a:cubicBezTo>
                    <a:pt x="558" y="258"/>
                    <a:pt x="566" y="260"/>
                    <a:pt x="580" y="260"/>
                  </a:cubicBezTo>
                  <a:lnTo>
                    <a:pt x="580" y="260"/>
                  </a:lnTo>
                  <a:lnTo>
                    <a:pt x="569" y="251"/>
                  </a:lnTo>
                  <a:cubicBezTo>
                    <a:pt x="540" y="231"/>
                    <a:pt x="520" y="191"/>
                    <a:pt x="520" y="160"/>
                  </a:cubicBezTo>
                  <a:cubicBezTo>
                    <a:pt x="520" y="151"/>
                    <a:pt x="529" y="140"/>
                    <a:pt x="529" y="131"/>
                  </a:cubicBezTo>
                  <a:cubicBezTo>
                    <a:pt x="540" y="80"/>
                    <a:pt x="569" y="51"/>
                    <a:pt x="620" y="40"/>
                  </a:cubicBezTo>
                  <a:lnTo>
                    <a:pt x="640" y="31"/>
                  </a:lnTo>
                  <a:lnTo>
                    <a:pt x="649" y="31"/>
                  </a:lnTo>
                  <a:cubicBezTo>
                    <a:pt x="640" y="31"/>
                    <a:pt x="620" y="21"/>
                    <a:pt x="609" y="21"/>
                  </a:cubicBezTo>
                  <a:cubicBezTo>
                    <a:pt x="540" y="1"/>
                    <a:pt x="460" y="1"/>
                    <a:pt x="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7973800" y="4891760"/>
              <a:ext cx="56014" cy="23967"/>
            </a:xfrm>
            <a:custGeom>
              <a:avLst/>
              <a:gdLst/>
              <a:ahLst/>
              <a:cxnLst/>
              <a:rect l="l" t="t" r="r" b="b"/>
              <a:pathLst>
                <a:path w="610" h="261" extrusionOk="0">
                  <a:moveTo>
                    <a:pt x="61" y="260"/>
                  </a:moveTo>
                  <a:lnTo>
                    <a:pt x="70" y="260"/>
                  </a:lnTo>
                  <a:lnTo>
                    <a:pt x="70" y="260"/>
                  </a:lnTo>
                  <a:lnTo>
                    <a:pt x="70" y="260"/>
                  </a:lnTo>
                  <a:lnTo>
                    <a:pt x="61" y="260"/>
                  </a:lnTo>
                  <a:close/>
                  <a:moveTo>
                    <a:pt x="1" y="160"/>
                  </a:moveTo>
                  <a:cubicBezTo>
                    <a:pt x="1" y="191"/>
                    <a:pt x="21" y="231"/>
                    <a:pt x="50" y="251"/>
                  </a:cubicBezTo>
                  <a:lnTo>
                    <a:pt x="50" y="251"/>
                  </a:lnTo>
                  <a:lnTo>
                    <a:pt x="50" y="251"/>
                  </a:lnTo>
                  <a:cubicBezTo>
                    <a:pt x="21" y="231"/>
                    <a:pt x="1" y="191"/>
                    <a:pt x="1" y="160"/>
                  </a:cubicBezTo>
                  <a:close/>
                  <a:moveTo>
                    <a:pt x="420" y="1"/>
                  </a:moveTo>
                  <a:lnTo>
                    <a:pt x="420" y="1"/>
                  </a:lnTo>
                  <a:cubicBezTo>
                    <a:pt x="490" y="1"/>
                    <a:pt x="550" y="11"/>
                    <a:pt x="609" y="21"/>
                  </a:cubicBezTo>
                  <a:cubicBezTo>
                    <a:pt x="550" y="11"/>
                    <a:pt x="490" y="1"/>
                    <a:pt x="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8016867" y="4913799"/>
              <a:ext cx="23048" cy="9183"/>
            </a:xfrm>
            <a:custGeom>
              <a:avLst/>
              <a:gdLst/>
              <a:ahLst/>
              <a:cxnLst/>
              <a:rect l="l" t="t" r="r" b="b"/>
              <a:pathLst>
                <a:path w="251" h="100" extrusionOk="0">
                  <a:moveTo>
                    <a:pt x="1" y="0"/>
                  </a:moveTo>
                  <a:cubicBezTo>
                    <a:pt x="31" y="20"/>
                    <a:pt x="61" y="30"/>
                    <a:pt x="81" y="50"/>
                  </a:cubicBezTo>
                  <a:cubicBezTo>
                    <a:pt x="131" y="70"/>
                    <a:pt x="180" y="90"/>
                    <a:pt x="240" y="100"/>
                  </a:cubicBezTo>
                  <a:lnTo>
                    <a:pt x="251" y="100"/>
                  </a:lnTo>
                  <a:lnTo>
                    <a:pt x="151" y="40"/>
                  </a:lnTo>
                  <a:cubicBezTo>
                    <a:pt x="140" y="30"/>
                    <a:pt x="131" y="30"/>
                    <a:pt x="131" y="20"/>
                  </a:cubicBezTo>
                  <a:cubicBezTo>
                    <a:pt x="111" y="20"/>
                    <a:pt x="101" y="20"/>
                    <a:pt x="91" y="11"/>
                  </a:cubicBezTo>
                  <a:cubicBezTo>
                    <a:pt x="61" y="11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7973800" y="4891760"/>
              <a:ext cx="106427" cy="54178"/>
            </a:xfrm>
            <a:custGeom>
              <a:avLst/>
              <a:gdLst/>
              <a:ahLst/>
              <a:cxnLst/>
              <a:rect l="l" t="t" r="r" b="b"/>
              <a:pathLst>
                <a:path w="1159" h="590" extrusionOk="0">
                  <a:moveTo>
                    <a:pt x="380" y="1"/>
                  </a:moveTo>
                  <a:cubicBezTo>
                    <a:pt x="350" y="1"/>
                    <a:pt x="310" y="1"/>
                    <a:pt x="280" y="11"/>
                  </a:cubicBezTo>
                  <a:cubicBezTo>
                    <a:pt x="250" y="11"/>
                    <a:pt x="210" y="21"/>
                    <a:pt x="190" y="21"/>
                  </a:cubicBezTo>
                  <a:cubicBezTo>
                    <a:pt x="170" y="21"/>
                    <a:pt x="150" y="31"/>
                    <a:pt x="130" y="31"/>
                  </a:cubicBezTo>
                  <a:lnTo>
                    <a:pt x="121" y="31"/>
                  </a:lnTo>
                  <a:lnTo>
                    <a:pt x="101" y="40"/>
                  </a:lnTo>
                  <a:cubicBezTo>
                    <a:pt x="50" y="51"/>
                    <a:pt x="21" y="80"/>
                    <a:pt x="10" y="131"/>
                  </a:cubicBezTo>
                  <a:cubicBezTo>
                    <a:pt x="10" y="140"/>
                    <a:pt x="1" y="151"/>
                    <a:pt x="1" y="160"/>
                  </a:cubicBezTo>
                  <a:cubicBezTo>
                    <a:pt x="1" y="191"/>
                    <a:pt x="21" y="231"/>
                    <a:pt x="50" y="251"/>
                  </a:cubicBezTo>
                  <a:lnTo>
                    <a:pt x="61" y="260"/>
                  </a:lnTo>
                  <a:lnTo>
                    <a:pt x="70" y="260"/>
                  </a:lnTo>
                  <a:cubicBezTo>
                    <a:pt x="70" y="270"/>
                    <a:pt x="81" y="270"/>
                    <a:pt x="90" y="280"/>
                  </a:cubicBezTo>
                  <a:lnTo>
                    <a:pt x="170" y="330"/>
                  </a:lnTo>
                  <a:cubicBezTo>
                    <a:pt x="201" y="360"/>
                    <a:pt x="240" y="380"/>
                    <a:pt x="290" y="410"/>
                  </a:cubicBezTo>
                  <a:cubicBezTo>
                    <a:pt x="350" y="450"/>
                    <a:pt x="400" y="480"/>
                    <a:pt x="450" y="500"/>
                  </a:cubicBezTo>
                  <a:cubicBezTo>
                    <a:pt x="520" y="540"/>
                    <a:pt x="589" y="560"/>
                    <a:pt x="660" y="570"/>
                  </a:cubicBezTo>
                  <a:cubicBezTo>
                    <a:pt x="720" y="590"/>
                    <a:pt x="789" y="590"/>
                    <a:pt x="859" y="590"/>
                  </a:cubicBezTo>
                  <a:lnTo>
                    <a:pt x="889" y="590"/>
                  </a:lnTo>
                  <a:cubicBezTo>
                    <a:pt x="929" y="590"/>
                    <a:pt x="969" y="590"/>
                    <a:pt x="1009" y="580"/>
                  </a:cubicBezTo>
                  <a:cubicBezTo>
                    <a:pt x="1039" y="580"/>
                    <a:pt x="1069" y="570"/>
                    <a:pt x="1099" y="570"/>
                  </a:cubicBezTo>
                  <a:cubicBezTo>
                    <a:pt x="1119" y="560"/>
                    <a:pt x="1139" y="560"/>
                    <a:pt x="1159" y="560"/>
                  </a:cubicBezTo>
                  <a:lnTo>
                    <a:pt x="1159" y="550"/>
                  </a:lnTo>
                  <a:cubicBezTo>
                    <a:pt x="1109" y="540"/>
                    <a:pt x="1059" y="520"/>
                    <a:pt x="999" y="500"/>
                  </a:cubicBezTo>
                  <a:cubicBezTo>
                    <a:pt x="949" y="480"/>
                    <a:pt x="889" y="450"/>
                    <a:pt x="829" y="410"/>
                  </a:cubicBezTo>
                  <a:lnTo>
                    <a:pt x="720" y="340"/>
                  </a:lnTo>
                  <a:lnTo>
                    <a:pt x="709" y="340"/>
                  </a:lnTo>
                  <a:cubicBezTo>
                    <a:pt x="649" y="330"/>
                    <a:pt x="600" y="310"/>
                    <a:pt x="550" y="290"/>
                  </a:cubicBezTo>
                  <a:cubicBezTo>
                    <a:pt x="530" y="270"/>
                    <a:pt x="500" y="260"/>
                    <a:pt x="470" y="240"/>
                  </a:cubicBezTo>
                  <a:cubicBezTo>
                    <a:pt x="500" y="240"/>
                    <a:pt x="530" y="251"/>
                    <a:pt x="560" y="251"/>
                  </a:cubicBezTo>
                  <a:cubicBezTo>
                    <a:pt x="570" y="260"/>
                    <a:pt x="580" y="260"/>
                    <a:pt x="600" y="260"/>
                  </a:cubicBezTo>
                  <a:cubicBezTo>
                    <a:pt x="589" y="260"/>
                    <a:pt x="580" y="260"/>
                    <a:pt x="580" y="251"/>
                  </a:cubicBezTo>
                  <a:cubicBezTo>
                    <a:pt x="550" y="231"/>
                    <a:pt x="530" y="191"/>
                    <a:pt x="530" y="160"/>
                  </a:cubicBezTo>
                  <a:lnTo>
                    <a:pt x="530" y="131"/>
                  </a:lnTo>
                  <a:cubicBezTo>
                    <a:pt x="540" y="91"/>
                    <a:pt x="570" y="51"/>
                    <a:pt x="620" y="40"/>
                  </a:cubicBezTo>
                  <a:lnTo>
                    <a:pt x="629" y="40"/>
                  </a:lnTo>
                  <a:lnTo>
                    <a:pt x="649" y="31"/>
                  </a:lnTo>
                  <a:cubicBezTo>
                    <a:pt x="640" y="31"/>
                    <a:pt x="629" y="21"/>
                    <a:pt x="609" y="21"/>
                  </a:cubicBezTo>
                  <a:cubicBezTo>
                    <a:pt x="550" y="11"/>
                    <a:pt x="490" y="1"/>
                    <a:pt x="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8066361" y="4913799"/>
              <a:ext cx="22130" cy="8356"/>
            </a:xfrm>
            <a:custGeom>
              <a:avLst/>
              <a:gdLst/>
              <a:ahLst/>
              <a:cxnLst/>
              <a:rect l="l" t="t" r="r" b="b"/>
              <a:pathLst>
                <a:path w="241" h="91" extrusionOk="0">
                  <a:moveTo>
                    <a:pt x="1" y="0"/>
                  </a:moveTo>
                  <a:cubicBezTo>
                    <a:pt x="31" y="11"/>
                    <a:pt x="61" y="30"/>
                    <a:pt x="91" y="40"/>
                  </a:cubicBezTo>
                  <a:cubicBezTo>
                    <a:pt x="141" y="60"/>
                    <a:pt x="191" y="80"/>
                    <a:pt x="240" y="90"/>
                  </a:cubicBezTo>
                  <a:lnTo>
                    <a:pt x="141" y="30"/>
                  </a:lnTo>
                  <a:cubicBezTo>
                    <a:pt x="131" y="30"/>
                    <a:pt x="131" y="20"/>
                    <a:pt x="121" y="20"/>
                  </a:cubicBezTo>
                  <a:cubicBezTo>
                    <a:pt x="101" y="11"/>
                    <a:pt x="91" y="11"/>
                    <a:pt x="81" y="11"/>
                  </a:cubicBezTo>
                  <a:cubicBezTo>
                    <a:pt x="61" y="0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8022376" y="4891760"/>
              <a:ext cx="109182" cy="53259"/>
            </a:xfrm>
            <a:custGeom>
              <a:avLst/>
              <a:gdLst/>
              <a:ahLst/>
              <a:cxnLst/>
              <a:rect l="l" t="t" r="r" b="b"/>
              <a:pathLst>
                <a:path w="1189" h="580" extrusionOk="0">
                  <a:moveTo>
                    <a:pt x="271" y="1"/>
                  </a:moveTo>
                  <a:cubicBezTo>
                    <a:pt x="240" y="11"/>
                    <a:pt x="211" y="11"/>
                    <a:pt x="180" y="21"/>
                  </a:cubicBezTo>
                  <a:cubicBezTo>
                    <a:pt x="160" y="21"/>
                    <a:pt x="140" y="31"/>
                    <a:pt x="131" y="31"/>
                  </a:cubicBezTo>
                  <a:lnTo>
                    <a:pt x="120" y="31"/>
                  </a:lnTo>
                  <a:lnTo>
                    <a:pt x="100" y="40"/>
                  </a:lnTo>
                  <a:lnTo>
                    <a:pt x="91" y="40"/>
                  </a:lnTo>
                  <a:cubicBezTo>
                    <a:pt x="41" y="51"/>
                    <a:pt x="11" y="91"/>
                    <a:pt x="1" y="131"/>
                  </a:cubicBezTo>
                  <a:lnTo>
                    <a:pt x="1" y="160"/>
                  </a:lnTo>
                  <a:cubicBezTo>
                    <a:pt x="1" y="191"/>
                    <a:pt x="21" y="231"/>
                    <a:pt x="51" y="251"/>
                  </a:cubicBezTo>
                  <a:cubicBezTo>
                    <a:pt x="51" y="260"/>
                    <a:pt x="60" y="260"/>
                    <a:pt x="71" y="260"/>
                  </a:cubicBezTo>
                  <a:cubicBezTo>
                    <a:pt x="71" y="270"/>
                    <a:pt x="80" y="270"/>
                    <a:pt x="91" y="280"/>
                  </a:cubicBezTo>
                  <a:lnTo>
                    <a:pt x="300" y="410"/>
                  </a:lnTo>
                  <a:cubicBezTo>
                    <a:pt x="360" y="450"/>
                    <a:pt x="420" y="480"/>
                    <a:pt x="470" y="500"/>
                  </a:cubicBezTo>
                  <a:cubicBezTo>
                    <a:pt x="530" y="520"/>
                    <a:pt x="580" y="540"/>
                    <a:pt x="630" y="550"/>
                  </a:cubicBezTo>
                  <a:cubicBezTo>
                    <a:pt x="650" y="560"/>
                    <a:pt x="670" y="560"/>
                    <a:pt x="679" y="560"/>
                  </a:cubicBezTo>
                  <a:cubicBezTo>
                    <a:pt x="739" y="570"/>
                    <a:pt x="790" y="580"/>
                    <a:pt x="850" y="580"/>
                  </a:cubicBezTo>
                  <a:lnTo>
                    <a:pt x="919" y="580"/>
                  </a:lnTo>
                  <a:cubicBezTo>
                    <a:pt x="959" y="580"/>
                    <a:pt x="989" y="570"/>
                    <a:pt x="1029" y="570"/>
                  </a:cubicBezTo>
                  <a:cubicBezTo>
                    <a:pt x="1069" y="560"/>
                    <a:pt x="1099" y="560"/>
                    <a:pt x="1119" y="550"/>
                  </a:cubicBezTo>
                  <a:cubicBezTo>
                    <a:pt x="1139" y="550"/>
                    <a:pt x="1159" y="540"/>
                    <a:pt x="1179" y="540"/>
                  </a:cubicBezTo>
                  <a:lnTo>
                    <a:pt x="1189" y="540"/>
                  </a:lnTo>
                  <a:cubicBezTo>
                    <a:pt x="1129" y="520"/>
                    <a:pt x="1069" y="510"/>
                    <a:pt x="1019" y="480"/>
                  </a:cubicBezTo>
                  <a:cubicBezTo>
                    <a:pt x="959" y="460"/>
                    <a:pt x="909" y="430"/>
                    <a:pt x="850" y="400"/>
                  </a:cubicBezTo>
                  <a:lnTo>
                    <a:pt x="719" y="330"/>
                  </a:lnTo>
                  <a:cubicBezTo>
                    <a:pt x="670" y="320"/>
                    <a:pt x="620" y="300"/>
                    <a:pt x="570" y="280"/>
                  </a:cubicBezTo>
                  <a:cubicBezTo>
                    <a:pt x="540" y="270"/>
                    <a:pt x="510" y="251"/>
                    <a:pt x="480" y="240"/>
                  </a:cubicBezTo>
                  <a:cubicBezTo>
                    <a:pt x="510" y="240"/>
                    <a:pt x="540" y="240"/>
                    <a:pt x="560" y="251"/>
                  </a:cubicBezTo>
                  <a:cubicBezTo>
                    <a:pt x="570" y="251"/>
                    <a:pt x="580" y="251"/>
                    <a:pt x="600" y="260"/>
                  </a:cubicBezTo>
                  <a:cubicBezTo>
                    <a:pt x="590" y="251"/>
                    <a:pt x="580" y="251"/>
                    <a:pt x="580" y="251"/>
                  </a:cubicBezTo>
                  <a:cubicBezTo>
                    <a:pt x="550" y="220"/>
                    <a:pt x="530" y="180"/>
                    <a:pt x="530" y="151"/>
                  </a:cubicBezTo>
                  <a:lnTo>
                    <a:pt x="530" y="131"/>
                  </a:lnTo>
                  <a:cubicBezTo>
                    <a:pt x="540" y="80"/>
                    <a:pt x="570" y="40"/>
                    <a:pt x="610" y="31"/>
                  </a:cubicBezTo>
                  <a:lnTo>
                    <a:pt x="620" y="31"/>
                  </a:lnTo>
                  <a:lnTo>
                    <a:pt x="639" y="21"/>
                  </a:lnTo>
                  <a:lnTo>
                    <a:pt x="650" y="21"/>
                  </a:lnTo>
                  <a:cubicBezTo>
                    <a:pt x="630" y="21"/>
                    <a:pt x="620" y="11"/>
                    <a:pt x="610" y="11"/>
                  </a:cubicBezTo>
                  <a:cubicBezTo>
                    <a:pt x="550" y="1"/>
                    <a:pt x="490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8086563" y="4890842"/>
              <a:ext cx="8356" cy="1928"/>
            </a:xfrm>
            <a:custGeom>
              <a:avLst/>
              <a:gdLst/>
              <a:ahLst/>
              <a:cxnLst/>
              <a:rect l="l" t="t" r="r" b="b"/>
              <a:pathLst>
                <a:path w="91" h="21" extrusionOk="0">
                  <a:moveTo>
                    <a:pt x="91" y="1"/>
                  </a:moveTo>
                  <a:cubicBezTo>
                    <a:pt x="60" y="11"/>
                    <a:pt x="31" y="11"/>
                    <a:pt x="0" y="21"/>
                  </a:cubicBezTo>
                  <a:cubicBezTo>
                    <a:pt x="31" y="11"/>
                    <a:pt x="60" y="1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8116866" y="4911962"/>
              <a:ext cx="20202" cy="7438"/>
            </a:xfrm>
            <a:custGeom>
              <a:avLst/>
              <a:gdLst/>
              <a:ahLst/>
              <a:cxnLst/>
              <a:rect l="l" t="t" r="r" b="b"/>
              <a:pathLst>
                <a:path w="220" h="81" extrusionOk="0">
                  <a:moveTo>
                    <a:pt x="0" y="0"/>
                  </a:moveTo>
                  <a:cubicBezTo>
                    <a:pt x="30" y="20"/>
                    <a:pt x="50" y="31"/>
                    <a:pt x="80" y="40"/>
                  </a:cubicBezTo>
                  <a:cubicBezTo>
                    <a:pt x="130" y="60"/>
                    <a:pt x="170" y="80"/>
                    <a:pt x="220" y="80"/>
                  </a:cubicBezTo>
                  <a:lnTo>
                    <a:pt x="120" y="40"/>
                  </a:lnTo>
                  <a:cubicBezTo>
                    <a:pt x="120" y="31"/>
                    <a:pt x="110" y="31"/>
                    <a:pt x="100" y="20"/>
                  </a:cubicBezTo>
                  <a:cubicBezTo>
                    <a:pt x="80" y="20"/>
                    <a:pt x="70" y="11"/>
                    <a:pt x="60" y="11"/>
                  </a:cubicBezTo>
                  <a:cubicBezTo>
                    <a:pt x="40" y="11"/>
                    <a:pt x="20" y="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8071044" y="4889924"/>
              <a:ext cx="110008" cy="53259"/>
            </a:xfrm>
            <a:custGeom>
              <a:avLst/>
              <a:gdLst/>
              <a:ahLst/>
              <a:cxnLst/>
              <a:rect l="l" t="t" r="r" b="b"/>
              <a:pathLst>
                <a:path w="1198" h="580" extrusionOk="0">
                  <a:moveTo>
                    <a:pt x="369" y="1"/>
                  </a:moveTo>
                  <a:cubicBezTo>
                    <a:pt x="329" y="1"/>
                    <a:pt x="300" y="11"/>
                    <a:pt x="260" y="11"/>
                  </a:cubicBezTo>
                  <a:cubicBezTo>
                    <a:pt x="229" y="21"/>
                    <a:pt x="200" y="21"/>
                    <a:pt x="169" y="31"/>
                  </a:cubicBezTo>
                  <a:cubicBezTo>
                    <a:pt x="160" y="31"/>
                    <a:pt x="140" y="41"/>
                    <a:pt x="120" y="41"/>
                  </a:cubicBezTo>
                  <a:lnTo>
                    <a:pt x="109" y="41"/>
                  </a:lnTo>
                  <a:lnTo>
                    <a:pt x="90" y="51"/>
                  </a:lnTo>
                  <a:lnTo>
                    <a:pt x="80" y="51"/>
                  </a:lnTo>
                  <a:cubicBezTo>
                    <a:pt x="40" y="60"/>
                    <a:pt x="10" y="100"/>
                    <a:pt x="0" y="151"/>
                  </a:cubicBezTo>
                  <a:lnTo>
                    <a:pt x="0" y="171"/>
                  </a:lnTo>
                  <a:cubicBezTo>
                    <a:pt x="0" y="200"/>
                    <a:pt x="20" y="240"/>
                    <a:pt x="50" y="271"/>
                  </a:cubicBezTo>
                  <a:cubicBezTo>
                    <a:pt x="60" y="271"/>
                    <a:pt x="60" y="271"/>
                    <a:pt x="70" y="280"/>
                  </a:cubicBezTo>
                  <a:cubicBezTo>
                    <a:pt x="80" y="280"/>
                    <a:pt x="80" y="290"/>
                    <a:pt x="90" y="290"/>
                  </a:cubicBezTo>
                  <a:lnTo>
                    <a:pt x="320" y="420"/>
                  </a:lnTo>
                  <a:cubicBezTo>
                    <a:pt x="379" y="450"/>
                    <a:pt x="429" y="480"/>
                    <a:pt x="489" y="500"/>
                  </a:cubicBezTo>
                  <a:cubicBezTo>
                    <a:pt x="559" y="530"/>
                    <a:pt x="629" y="550"/>
                    <a:pt x="708" y="570"/>
                  </a:cubicBezTo>
                  <a:cubicBezTo>
                    <a:pt x="759" y="570"/>
                    <a:pt x="808" y="580"/>
                    <a:pt x="859" y="580"/>
                  </a:cubicBezTo>
                  <a:lnTo>
                    <a:pt x="938" y="580"/>
                  </a:lnTo>
                  <a:cubicBezTo>
                    <a:pt x="978" y="570"/>
                    <a:pt x="1018" y="570"/>
                    <a:pt x="1048" y="560"/>
                  </a:cubicBezTo>
                  <a:cubicBezTo>
                    <a:pt x="1088" y="560"/>
                    <a:pt x="1118" y="550"/>
                    <a:pt x="1148" y="550"/>
                  </a:cubicBezTo>
                  <a:cubicBezTo>
                    <a:pt x="1168" y="540"/>
                    <a:pt x="1178" y="540"/>
                    <a:pt x="1198" y="530"/>
                  </a:cubicBezTo>
                  <a:cubicBezTo>
                    <a:pt x="1148" y="520"/>
                    <a:pt x="1098" y="500"/>
                    <a:pt x="1038" y="480"/>
                  </a:cubicBezTo>
                  <a:cubicBezTo>
                    <a:pt x="978" y="460"/>
                    <a:pt x="918" y="430"/>
                    <a:pt x="859" y="400"/>
                  </a:cubicBezTo>
                  <a:lnTo>
                    <a:pt x="719" y="320"/>
                  </a:lnTo>
                  <a:cubicBezTo>
                    <a:pt x="669" y="320"/>
                    <a:pt x="629" y="300"/>
                    <a:pt x="579" y="280"/>
                  </a:cubicBezTo>
                  <a:cubicBezTo>
                    <a:pt x="549" y="271"/>
                    <a:pt x="529" y="260"/>
                    <a:pt x="499" y="240"/>
                  </a:cubicBezTo>
                  <a:lnTo>
                    <a:pt x="499" y="240"/>
                  </a:lnTo>
                  <a:cubicBezTo>
                    <a:pt x="519" y="251"/>
                    <a:pt x="539" y="251"/>
                    <a:pt x="559" y="251"/>
                  </a:cubicBezTo>
                  <a:cubicBezTo>
                    <a:pt x="569" y="251"/>
                    <a:pt x="579" y="260"/>
                    <a:pt x="599" y="260"/>
                  </a:cubicBezTo>
                  <a:cubicBezTo>
                    <a:pt x="589" y="260"/>
                    <a:pt x="589" y="251"/>
                    <a:pt x="579" y="251"/>
                  </a:cubicBezTo>
                  <a:cubicBezTo>
                    <a:pt x="549" y="231"/>
                    <a:pt x="529" y="191"/>
                    <a:pt x="529" y="151"/>
                  </a:cubicBezTo>
                  <a:lnTo>
                    <a:pt x="529" y="131"/>
                  </a:lnTo>
                  <a:cubicBezTo>
                    <a:pt x="529" y="91"/>
                    <a:pt x="569" y="51"/>
                    <a:pt x="609" y="31"/>
                  </a:cubicBezTo>
                  <a:lnTo>
                    <a:pt x="629" y="31"/>
                  </a:lnTo>
                  <a:cubicBezTo>
                    <a:pt x="639" y="31"/>
                    <a:pt x="639" y="31"/>
                    <a:pt x="639" y="21"/>
                  </a:cubicBezTo>
                  <a:lnTo>
                    <a:pt x="599" y="21"/>
                  </a:lnTo>
                  <a:cubicBezTo>
                    <a:pt x="539" y="11"/>
                    <a:pt x="479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8153504" y="4888087"/>
              <a:ext cx="23967" cy="1928"/>
            </a:xfrm>
            <a:custGeom>
              <a:avLst/>
              <a:gdLst/>
              <a:ahLst/>
              <a:cxnLst/>
              <a:rect l="l" t="t" r="r" b="b"/>
              <a:pathLst>
                <a:path w="261" h="21" extrusionOk="0">
                  <a:moveTo>
                    <a:pt x="240" y="11"/>
                  </a:moveTo>
                  <a:cubicBezTo>
                    <a:pt x="250" y="21"/>
                    <a:pt x="260" y="21"/>
                    <a:pt x="260" y="21"/>
                  </a:cubicBezTo>
                  <a:lnTo>
                    <a:pt x="260" y="21"/>
                  </a:lnTo>
                  <a:cubicBezTo>
                    <a:pt x="260" y="21"/>
                    <a:pt x="250" y="21"/>
                    <a:pt x="240" y="11"/>
                  </a:cubicBezTo>
                  <a:close/>
                  <a:moveTo>
                    <a:pt x="60" y="1"/>
                  </a:moveTo>
                  <a:lnTo>
                    <a:pt x="1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8166360" y="4910125"/>
              <a:ext cx="18365" cy="6520"/>
            </a:xfrm>
            <a:custGeom>
              <a:avLst/>
              <a:gdLst/>
              <a:ahLst/>
              <a:cxnLst/>
              <a:rect l="l" t="t" r="r" b="b"/>
              <a:pathLst>
                <a:path w="200" h="71" extrusionOk="0">
                  <a:moveTo>
                    <a:pt x="0" y="0"/>
                  </a:moveTo>
                  <a:cubicBezTo>
                    <a:pt x="30" y="11"/>
                    <a:pt x="60" y="31"/>
                    <a:pt x="80" y="40"/>
                  </a:cubicBezTo>
                  <a:lnTo>
                    <a:pt x="200" y="70"/>
                  </a:lnTo>
                  <a:lnTo>
                    <a:pt x="110" y="31"/>
                  </a:lnTo>
                  <a:cubicBezTo>
                    <a:pt x="100" y="31"/>
                    <a:pt x="100" y="20"/>
                    <a:pt x="90" y="20"/>
                  </a:cubicBezTo>
                  <a:lnTo>
                    <a:pt x="80" y="20"/>
                  </a:lnTo>
                  <a:cubicBezTo>
                    <a:pt x="70" y="11"/>
                    <a:pt x="50" y="11"/>
                    <a:pt x="40" y="11"/>
                  </a:cubicBezTo>
                  <a:cubicBezTo>
                    <a:pt x="30" y="0"/>
                    <a:pt x="1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8119529" y="4888087"/>
              <a:ext cx="111936" cy="52433"/>
            </a:xfrm>
            <a:custGeom>
              <a:avLst/>
              <a:gdLst/>
              <a:ahLst/>
              <a:cxnLst/>
              <a:rect l="l" t="t" r="r" b="b"/>
              <a:pathLst>
                <a:path w="1219" h="571" extrusionOk="0">
                  <a:moveTo>
                    <a:pt x="360" y="1"/>
                  </a:moveTo>
                  <a:cubicBezTo>
                    <a:pt x="320" y="1"/>
                    <a:pt x="291" y="11"/>
                    <a:pt x="260" y="11"/>
                  </a:cubicBezTo>
                  <a:cubicBezTo>
                    <a:pt x="220" y="21"/>
                    <a:pt x="191" y="21"/>
                    <a:pt x="171" y="31"/>
                  </a:cubicBezTo>
                  <a:cubicBezTo>
                    <a:pt x="151" y="31"/>
                    <a:pt x="131" y="41"/>
                    <a:pt x="111" y="41"/>
                  </a:cubicBezTo>
                  <a:cubicBezTo>
                    <a:pt x="111" y="51"/>
                    <a:pt x="111" y="51"/>
                    <a:pt x="101" y="51"/>
                  </a:cubicBezTo>
                  <a:lnTo>
                    <a:pt x="81" y="51"/>
                  </a:lnTo>
                  <a:cubicBezTo>
                    <a:pt x="41" y="71"/>
                    <a:pt x="1" y="111"/>
                    <a:pt x="1" y="151"/>
                  </a:cubicBezTo>
                  <a:lnTo>
                    <a:pt x="1" y="171"/>
                  </a:lnTo>
                  <a:cubicBezTo>
                    <a:pt x="1" y="211"/>
                    <a:pt x="21" y="251"/>
                    <a:pt x="51" y="271"/>
                  </a:cubicBezTo>
                  <a:cubicBezTo>
                    <a:pt x="61" y="271"/>
                    <a:pt x="61" y="280"/>
                    <a:pt x="71" y="280"/>
                  </a:cubicBezTo>
                  <a:cubicBezTo>
                    <a:pt x="81" y="291"/>
                    <a:pt x="91" y="291"/>
                    <a:pt x="91" y="300"/>
                  </a:cubicBezTo>
                  <a:lnTo>
                    <a:pt x="331" y="420"/>
                  </a:lnTo>
                  <a:cubicBezTo>
                    <a:pt x="390" y="450"/>
                    <a:pt x="450" y="480"/>
                    <a:pt x="510" y="500"/>
                  </a:cubicBezTo>
                  <a:cubicBezTo>
                    <a:pt x="590" y="530"/>
                    <a:pt x="660" y="550"/>
                    <a:pt x="730" y="560"/>
                  </a:cubicBezTo>
                  <a:cubicBezTo>
                    <a:pt x="770" y="570"/>
                    <a:pt x="819" y="570"/>
                    <a:pt x="870" y="570"/>
                  </a:cubicBezTo>
                  <a:cubicBezTo>
                    <a:pt x="899" y="570"/>
                    <a:pt x="930" y="570"/>
                    <a:pt x="959" y="560"/>
                  </a:cubicBezTo>
                  <a:cubicBezTo>
                    <a:pt x="999" y="560"/>
                    <a:pt x="1039" y="560"/>
                    <a:pt x="1069" y="550"/>
                  </a:cubicBezTo>
                  <a:cubicBezTo>
                    <a:pt x="1109" y="540"/>
                    <a:pt x="1139" y="540"/>
                    <a:pt x="1159" y="530"/>
                  </a:cubicBezTo>
                  <a:cubicBezTo>
                    <a:pt x="1179" y="530"/>
                    <a:pt x="1199" y="520"/>
                    <a:pt x="1209" y="520"/>
                  </a:cubicBezTo>
                  <a:lnTo>
                    <a:pt x="1219" y="510"/>
                  </a:lnTo>
                  <a:cubicBezTo>
                    <a:pt x="1169" y="500"/>
                    <a:pt x="1109" y="490"/>
                    <a:pt x="1049" y="470"/>
                  </a:cubicBezTo>
                  <a:cubicBezTo>
                    <a:pt x="989" y="450"/>
                    <a:pt x="930" y="420"/>
                    <a:pt x="870" y="390"/>
                  </a:cubicBezTo>
                  <a:lnTo>
                    <a:pt x="710" y="310"/>
                  </a:lnTo>
                  <a:lnTo>
                    <a:pt x="590" y="280"/>
                  </a:lnTo>
                  <a:cubicBezTo>
                    <a:pt x="570" y="271"/>
                    <a:pt x="540" y="251"/>
                    <a:pt x="510" y="240"/>
                  </a:cubicBezTo>
                  <a:cubicBezTo>
                    <a:pt x="520" y="240"/>
                    <a:pt x="540" y="240"/>
                    <a:pt x="550" y="251"/>
                  </a:cubicBezTo>
                  <a:cubicBezTo>
                    <a:pt x="560" y="251"/>
                    <a:pt x="580" y="251"/>
                    <a:pt x="590" y="260"/>
                  </a:cubicBezTo>
                  <a:cubicBezTo>
                    <a:pt x="590" y="251"/>
                    <a:pt x="590" y="251"/>
                    <a:pt x="580" y="251"/>
                  </a:cubicBezTo>
                  <a:cubicBezTo>
                    <a:pt x="550" y="231"/>
                    <a:pt x="520" y="191"/>
                    <a:pt x="520" y="140"/>
                  </a:cubicBezTo>
                  <a:lnTo>
                    <a:pt x="520" y="131"/>
                  </a:lnTo>
                  <a:cubicBezTo>
                    <a:pt x="530" y="80"/>
                    <a:pt x="560" y="41"/>
                    <a:pt x="600" y="31"/>
                  </a:cubicBezTo>
                  <a:lnTo>
                    <a:pt x="640" y="140"/>
                  </a:lnTo>
                  <a:lnTo>
                    <a:pt x="610" y="31"/>
                  </a:lnTo>
                  <a:lnTo>
                    <a:pt x="650" y="131"/>
                  </a:lnTo>
                  <a:lnTo>
                    <a:pt x="620" y="21"/>
                  </a:lnTo>
                  <a:lnTo>
                    <a:pt x="630" y="21"/>
                  </a:lnTo>
                  <a:cubicBezTo>
                    <a:pt x="630" y="21"/>
                    <a:pt x="620" y="21"/>
                    <a:pt x="610" y="11"/>
                  </a:cubicBezTo>
                  <a:lnTo>
                    <a:pt x="590" y="11"/>
                  </a:lnTo>
                  <a:cubicBezTo>
                    <a:pt x="540" y="1"/>
                    <a:pt x="490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8172696" y="4911044"/>
              <a:ext cx="1928" cy="1010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1" y="1"/>
                  </a:moveTo>
                  <a:cubicBezTo>
                    <a:pt x="6" y="1"/>
                    <a:pt x="9" y="3"/>
                    <a:pt x="11" y="5"/>
                  </a:cubicBezTo>
                  <a:lnTo>
                    <a:pt x="11" y="5"/>
                  </a:lnTo>
                  <a:cubicBezTo>
                    <a:pt x="11" y="1"/>
                    <a:pt x="9" y="1"/>
                    <a:pt x="1" y="1"/>
                  </a:cubicBezTo>
                  <a:close/>
                  <a:moveTo>
                    <a:pt x="11" y="5"/>
                  </a:moveTo>
                  <a:cubicBezTo>
                    <a:pt x="11" y="7"/>
                    <a:pt x="11" y="8"/>
                    <a:pt x="11" y="10"/>
                  </a:cubicBezTo>
                  <a:lnTo>
                    <a:pt x="21" y="10"/>
                  </a:lnTo>
                  <a:cubicBezTo>
                    <a:pt x="16" y="10"/>
                    <a:pt x="14" y="8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8215854" y="4907371"/>
              <a:ext cx="15610" cy="5601"/>
            </a:xfrm>
            <a:custGeom>
              <a:avLst/>
              <a:gdLst/>
              <a:ahLst/>
              <a:cxnLst/>
              <a:rect l="l" t="t" r="r" b="b"/>
              <a:pathLst>
                <a:path w="170" h="61" extrusionOk="0">
                  <a:moveTo>
                    <a:pt x="0" y="1"/>
                  </a:moveTo>
                  <a:cubicBezTo>
                    <a:pt x="30" y="10"/>
                    <a:pt x="60" y="21"/>
                    <a:pt x="80" y="30"/>
                  </a:cubicBezTo>
                  <a:lnTo>
                    <a:pt x="170" y="61"/>
                  </a:lnTo>
                  <a:lnTo>
                    <a:pt x="100" y="30"/>
                  </a:lnTo>
                  <a:cubicBezTo>
                    <a:pt x="90" y="21"/>
                    <a:pt x="80" y="21"/>
                    <a:pt x="80" y="21"/>
                  </a:cubicBezTo>
                  <a:lnTo>
                    <a:pt x="70" y="10"/>
                  </a:lnTo>
                  <a:cubicBezTo>
                    <a:pt x="50" y="10"/>
                    <a:pt x="40" y="10"/>
                    <a:pt x="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8167186" y="4885424"/>
              <a:ext cx="114783" cy="51423"/>
            </a:xfrm>
            <a:custGeom>
              <a:avLst/>
              <a:gdLst/>
              <a:ahLst/>
              <a:cxnLst/>
              <a:rect l="l" t="t" r="r" b="b"/>
              <a:pathLst>
                <a:path w="1250" h="560" extrusionOk="0">
                  <a:moveTo>
                    <a:pt x="360" y="0"/>
                  </a:moveTo>
                  <a:cubicBezTo>
                    <a:pt x="320" y="0"/>
                    <a:pt x="291" y="10"/>
                    <a:pt x="251" y="10"/>
                  </a:cubicBezTo>
                  <a:cubicBezTo>
                    <a:pt x="220" y="20"/>
                    <a:pt x="191" y="30"/>
                    <a:pt x="171" y="30"/>
                  </a:cubicBezTo>
                  <a:cubicBezTo>
                    <a:pt x="151" y="40"/>
                    <a:pt x="131" y="40"/>
                    <a:pt x="121" y="50"/>
                  </a:cubicBezTo>
                  <a:lnTo>
                    <a:pt x="101" y="50"/>
                  </a:lnTo>
                  <a:lnTo>
                    <a:pt x="131" y="160"/>
                  </a:lnTo>
                  <a:lnTo>
                    <a:pt x="91" y="60"/>
                  </a:lnTo>
                  <a:lnTo>
                    <a:pt x="121" y="169"/>
                  </a:lnTo>
                  <a:lnTo>
                    <a:pt x="81" y="60"/>
                  </a:lnTo>
                  <a:cubicBezTo>
                    <a:pt x="41" y="70"/>
                    <a:pt x="11" y="109"/>
                    <a:pt x="1" y="160"/>
                  </a:cubicBezTo>
                  <a:lnTo>
                    <a:pt x="1" y="169"/>
                  </a:lnTo>
                  <a:cubicBezTo>
                    <a:pt x="1" y="220"/>
                    <a:pt x="31" y="260"/>
                    <a:pt x="61" y="280"/>
                  </a:cubicBezTo>
                  <a:cubicBezTo>
                    <a:pt x="71" y="280"/>
                    <a:pt x="71" y="289"/>
                    <a:pt x="81" y="289"/>
                  </a:cubicBezTo>
                  <a:cubicBezTo>
                    <a:pt x="91" y="289"/>
                    <a:pt x="91" y="300"/>
                    <a:pt x="101" y="300"/>
                  </a:cubicBezTo>
                  <a:lnTo>
                    <a:pt x="351" y="419"/>
                  </a:lnTo>
                  <a:cubicBezTo>
                    <a:pt x="411" y="449"/>
                    <a:pt x="470" y="479"/>
                    <a:pt x="530" y="499"/>
                  </a:cubicBezTo>
                  <a:cubicBezTo>
                    <a:pt x="590" y="519"/>
                    <a:pt x="650" y="529"/>
                    <a:pt x="700" y="539"/>
                  </a:cubicBezTo>
                  <a:cubicBezTo>
                    <a:pt x="720" y="549"/>
                    <a:pt x="740" y="549"/>
                    <a:pt x="750" y="549"/>
                  </a:cubicBezTo>
                  <a:cubicBezTo>
                    <a:pt x="790" y="559"/>
                    <a:pt x="830" y="559"/>
                    <a:pt x="879" y="559"/>
                  </a:cubicBezTo>
                  <a:lnTo>
                    <a:pt x="990" y="559"/>
                  </a:lnTo>
                  <a:cubicBezTo>
                    <a:pt x="1029" y="549"/>
                    <a:pt x="1069" y="549"/>
                    <a:pt x="1099" y="539"/>
                  </a:cubicBezTo>
                  <a:cubicBezTo>
                    <a:pt x="1129" y="529"/>
                    <a:pt x="1169" y="519"/>
                    <a:pt x="1189" y="519"/>
                  </a:cubicBezTo>
                  <a:cubicBezTo>
                    <a:pt x="1209" y="509"/>
                    <a:pt x="1229" y="509"/>
                    <a:pt x="1239" y="499"/>
                  </a:cubicBezTo>
                  <a:lnTo>
                    <a:pt x="1249" y="499"/>
                  </a:lnTo>
                  <a:cubicBezTo>
                    <a:pt x="1189" y="489"/>
                    <a:pt x="1129" y="479"/>
                    <a:pt x="1069" y="459"/>
                  </a:cubicBezTo>
                  <a:cubicBezTo>
                    <a:pt x="1010" y="439"/>
                    <a:pt x="950" y="409"/>
                    <a:pt x="879" y="379"/>
                  </a:cubicBezTo>
                  <a:lnTo>
                    <a:pt x="700" y="300"/>
                  </a:lnTo>
                  <a:lnTo>
                    <a:pt x="610" y="269"/>
                  </a:lnTo>
                  <a:cubicBezTo>
                    <a:pt x="590" y="260"/>
                    <a:pt x="560" y="249"/>
                    <a:pt x="530" y="240"/>
                  </a:cubicBezTo>
                  <a:lnTo>
                    <a:pt x="550" y="240"/>
                  </a:lnTo>
                  <a:cubicBezTo>
                    <a:pt x="570" y="249"/>
                    <a:pt x="580" y="249"/>
                    <a:pt x="600" y="249"/>
                  </a:cubicBezTo>
                  <a:cubicBezTo>
                    <a:pt x="590" y="249"/>
                    <a:pt x="590" y="249"/>
                    <a:pt x="580" y="240"/>
                  </a:cubicBezTo>
                  <a:cubicBezTo>
                    <a:pt x="550" y="220"/>
                    <a:pt x="520" y="180"/>
                    <a:pt x="520" y="140"/>
                  </a:cubicBezTo>
                  <a:lnTo>
                    <a:pt x="520" y="129"/>
                  </a:lnTo>
                  <a:cubicBezTo>
                    <a:pt x="530" y="80"/>
                    <a:pt x="560" y="40"/>
                    <a:pt x="600" y="20"/>
                  </a:cubicBezTo>
                  <a:lnTo>
                    <a:pt x="630" y="20"/>
                  </a:lnTo>
                  <a:lnTo>
                    <a:pt x="640" y="10"/>
                  </a:lnTo>
                  <a:lnTo>
                    <a:pt x="590" y="10"/>
                  </a:lnTo>
                  <a:cubicBezTo>
                    <a:pt x="540" y="0"/>
                    <a:pt x="500" y="0"/>
                    <a:pt x="4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8265349" y="4903698"/>
              <a:ext cx="11937" cy="4683"/>
            </a:xfrm>
            <a:custGeom>
              <a:avLst/>
              <a:gdLst/>
              <a:ahLst/>
              <a:cxnLst/>
              <a:rect l="l" t="t" r="r" b="b"/>
              <a:pathLst>
                <a:path w="130" h="51" extrusionOk="0">
                  <a:moveTo>
                    <a:pt x="0" y="1"/>
                  </a:moveTo>
                  <a:cubicBezTo>
                    <a:pt x="30" y="10"/>
                    <a:pt x="50" y="21"/>
                    <a:pt x="80" y="30"/>
                  </a:cubicBezTo>
                  <a:cubicBezTo>
                    <a:pt x="100" y="41"/>
                    <a:pt x="110" y="41"/>
                    <a:pt x="130" y="50"/>
                  </a:cubicBezTo>
                  <a:lnTo>
                    <a:pt x="80" y="21"/>
                  </a:lnTo>
                  <a:lnTo>
                    <a:pt x="70" y="21"/>
                  </a:lnTo>
                  <a:cubicBezTo>
                    <a:pt x="70" y="21"/>
                    <a:pt x="60" y="21"/>
                    <a:pt x="60" y="10"/>
                  </a:cubicBezTo>
                  <a:lnTo>
                    <a:pt x="50" y="10"/>
                  </a:lnTo>
                  <a:cubicBezTo>
                    <a:pt x="40" y="10"/>
                    <a:pt x="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8214844" y="4881751"/>
              <a:ext cx="116620" cy="50413"/>
            </a:xfrm>
            <a:custGeom>
              <a:avLst/>
              <a:gdLst/>
              <a:ahLst/>
              <a:cxnLst/>
              <a:rect l="l" t="t" r="r" b="b"/>
              <a:pathLst>
                <a:path w="1270" h="549" extrusionOk="0">
                  <a:moveTo>
                    <a:pt x="351" y="0"/>
                  </a:moveTo>
                  <a:cubicBezTo>
                    <a:pt x="320" y="10"/>
                    <a:pt x="280" y="10"/>
                    <a:pt x="251" y="20"/>
                  </a:cubicBezTo>
                  <a:cubicBezTo>
                    <a:pt x="221" y="30"/>
                    <a:pt x="191" y="30"/>
                    <a:pt x="171" y="40"/>
                  </a:cubicBezTo>
                  <a:cubicBezTo>
                    <a:pt x="151" y="40"/>
                    <a:pt x="131" y="50"/>
                    <a:pt x="121" y="50"/>
                  </a:cubicBezTo>
                  <a:lnTo>
                    <a:pt x="111" y="60"/>
                  </a:lnTo>
                  <a:lnTo>
                    <a:pt x="81" y="60"/>
                  </a:lnTo>
                  <a:cubicBezTo>
                    <a:pt x="41" y="80"/>
                    <a:pt x="11" y="120"/>
                    <a:pt x="1" y="169"/>
                  </a:cubicBezTo>
                  <a:lnTo>
                    <a:pt x="1" y="180"/>
                  </a:lnTo>
                  <a:cubicBezTo>
                    <a:pt x="1" y="220"/>
                    <a:pt x="31" y="260"/>
                    <a:pt x="61" y="280"/>
                  </a:cubicBezTo>
                  <a:cubicBezTo>
                    <a:pt x="71" y="289"/>
                    <a:pt x="71" y="289"/>
                    <a:pt x="91" y="300"/>
                  </a:cubicBezTo>
                  <a:cubicBezTo>
                    <a:pt x="91" y="300"/>
                    <a:pt x="101" y="300"/>
                    <a:pt x="111" y="309"/>
                  </a:cubicBezTo>
                  <a:lnTo>
                    <a:pt x="360" y="419"/>
                  </a:lnTo>
                  <a:cubicBezTo>
                    <a:pt x="431" y="449"/>
                    <a:pt x="491" y="479"/>
                    <a:pt x="550" y="499"/>
                  </a:cubicBezTo>
                  <a:cubicBezTo>
                    <a:pt x="630" y="519"/>
                    <a:pt x="710" y="539"/>
                    <a:pt x="780" y="549"/>
                  </a:cubicBezTo>
                  <a:lnTo>
                    <a:pt x="1019" y="549"/>
                  </a:lnTo>
                  <a:cubicBezTo>
                    <a:pt x="1059" y="539"/>
                    <a:pt x="1089" y="539"/>
                    <a:pt x="1119" y="529"/>
                  </a:cubicBezTo>
                  <a:cubicBezTo>
                    <a:pt x="1159" y="519"/>
                    <a:pt x="1189" y="509"/>
                    <a:pt x="1209" y="509"/>
                  </a:cubicBezTo>
                  <a:cubicBezTo>
                    <a:pt x="1229" y="499"/>
                    <a:pt x="1249" y="489"/>
                    <a:pt x="1259" y="489"/>
                  </a:cubicBezTo>
                  <a:lnTo>
                    <a:pt x="1269" y="489"/>
                  </a:lnTo>
                  <a:cubicBezTo>
                    <a:pt x="1209" y="479"/>
                    <a:pt x="1149" y="469"/>
                    <a:pt x="1089" y="449"/>
                  </a:cubicBezTo>
                  <a:cubicBezTo>
                    <a:pt x="1030" y="429"/>
                    <a:pt x="970" y="409"/>
                    <a:pt x="899" y="379"/>
                  </a:cubicBezTo>
                  <a:cubicBezTo>
                    <a:pt x="850" y="360"/>
                    <a:pt x="800" y="340"/>
                    <a:pt x="770" y="320"/>
                  </a:cubicBezTo>
                  <a:cubicBezTo>
                    <a:pt x="760" y="320"/>
                    <a:pt x="750" y="309"/>
                    <a:pt x="740" y="309"/>
                  </a:cubicBezTo>
                  <a:lnTo>
                    <a:pt x="680" y="289"/>
                  </a:lnTo>
                  <a:cubicBezTo>
                    <a:pt x="660" y="280"/>
                    <a:pt x="650" y="280"/>
                    <a:pt x="630" y="269"/>
                  </a:cubicBezTo>
                  <a:cubicBezTo>
                    <a:pt x="600" y="260"/>
                    <a:pt x="580" y="249"/>
                    <a:pt x="550" y="240"/>
                  </a:cubicBezTo>
                  <a:cubicBezTo>
                    <a:pt x="570" y="240"/>
                    <a:pt x="590" y="249"/>
                    <a:pt x="600" y="249"/>
                  </a:cubicBezTo>
                  <a:lnTo>
                    <a:pt x="590" y="240"/>
                  </a:lnTo>
                  <a:cubicBezTo>
                    <a:pt x="550" y="220"/>
                    <a:pt x="520" y="180"/>
                    <a:pt x="520" y="140"/>
                  </a:cubicBezTo>
                  <a:lnTo>
                    <a:pt x="520" y="130"/>
                  </a:lnTo>
                  <a:cubicBezTo>
                    <a:pt x="530" y="80"/>
                    <a:pt x="550" y="40"/>
                    <a:pt x="600" y="20"/>
                  </a:cubicBezTo>
                  <a:lnTo>
                    <a:pt x="610" y="20"/>
                  </a:lnTo>
                  <a:lnTo>
                    <a:pt x="650" y="120"/>
                  </a:lnTo>
                  <a:lnTo>
                    <a:pt x="620" y="20"/>
                  </a:lnTo>
                  <a:lnTo>
                    <a:pt x="630" y="10"/>
                  </a:lnTo>
                  <a:cubicBezTo>
                    <a:pt x="620" y="10"/>
                    <a:pt x="600" y="1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8269022" y="4877160"/>
              <a:ext cx="51423" cy="33058"/>
            </a:xfrm>
            <a:custGeom>
              <a:avLst/>
              <a:gdLst/>
              <a:ahLst/>
              <a:cxnLst/>
              <a:rect l="l" t="t" r="r" b="b"/>
              <a:pathLst>
                <a:path w="560" h="360" extrusionOk="0">
                  <a:moveTo>
                    <a:pt x="509" y="0"/>
                  </a:moveTo>
                  <a:cubicBezTo>
                    <a:pt x="520" y="10"/>
                    <a:pt x="540" y="10"/>
                    <a:pt x="549" y="10"/>
                  </a:cubicBezTo>
                  <a:lnTo>
                    <a:pt x="559" y="10"/>
                  </a:lnTo>
                  <a:cubicBezTo>
                    <a:pt x="540" y="10"/>
                    <a:pt x="520" y="10"/>
                    <a:pt x="509" y="0"/>
                  </a:cubicBezTo>
                  <a:close/>
                  <a:moveTo>
                    <a:pt x="0" y="290"/>
                  </a:moveTo>
                  <a:lnTo>
                    <a:pt x="10" y="299"/>
                  </a:lnTo>
                  <a:lnTo>
                    <a:pt x="20" y="299"/>
                  </a:lnTo>
                  <a:lnTo>
                    <a:pt x="0" y="290"/>
                  </a:lnTo>
                  <a:close/>
                  <a:moveTo>
                    <a:pt x="40" y="310"/>
                  </a:moveTo>
                  <a:lnTo>
                    <a:pt x="90" y="339"/>
                  </a:lnTo>
                  <a:lnTo>
                    <a:pt x="150" y="359"/>
                  </a:lnTo>
                  <a:lnTo>
                    <a:pt x="40" y="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8314843" y="4899106"/>
              <a:ext cx="8264" cy="2847"/>
            </a:xfrm>
            <a:custGeom>
              <a:avLst/>
              <a:gdLst/>
              <a:ahLst/>
              <a:cxnLst/>
              <a:rect l="l" t="t" r="r" b="b"/>
              <a:pathLst>
                <a:path w="90" h="31" extrusionOk="0">
                  <a:moveTo>
                    <a:pt x="0" y="0"/>
                  </a:moveTo>
                  <a:cubicBezTo>
                    <a:pt x="8" y="8"/>
                    <a:pt x="16" y="10"/>
                    <a:pt x="23" y="11"/>
                  </a:cubicBezTo>
                  <a:lnTo>
                    <a:pt x="23" y="11"/>
                  </a:lnTo>
                  <a:cubicBezTo>
                    <a:pt x="15" y="7"/>
                    <a:pt x="7" y="4"/>
                    <a:pt x="0" y="0"/>
                  </a:cubicBezTo>
                  <a:close/>
                  <a:moveTo>
                    <a:pt x="23" y="11"/>
                  </a:moveTo>
                  <a:cubicBezTo>
                    <a:pt x="39" y="17"/>
                    <a:pt x="57" y="24"/>
                    <a:pt x="70" y="31"/>
                  </a:cubicBezTo>
                  <a:lnTo>
                    <a:pt x="90" y="31"/>
                  </a:lnTo>
                  <a:lnTo>
                    <a:pt x="60" y="20"/>
                  </a:lnTo>
                  <a:cubicBezTo>
                    <a:pt x="50" y="20"/>
                    <a:pt x="50" y="20"/>
                    <a:pt x="40" y="11"/>
                  </a:cubicBezTo>
                  <a:lnTo>
                    <a:pt x="30" y="11"/>
                  </a:lnTo>
                  <a:cubicBezTo>
                    <a:pt x="28" y="11"/>
                    <a:pt x="25" y="11"/>
                    <a:pt x="23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8262594" y="4877068"/>
              <a:ext cx="117354" cy="50596"/>
            </a:xfrm>
            <a:custGeom>
              <a:avLst/>
              <a:gdLst/>
              <a:ahLst/>
              <a:cxnLst/>
              <a:rect l="l" t="t" r="r" b="b"/>
              <a:pathLst>
                <a:path w="1278" h="551" extrusionOk="0">
                  <a:moveTo>
                    <a:pt x="470" y="1"/>
                  </a:moveTo>
                  <a:cubicBezTo>
                    <a:pt x="430" y="1"/>
                    <a:pt x="390" y="1"/>
                    <a:pt x="350" y="11"/>
                  </a:cubicBezTo>
                  <a:cubicBezTo>
                    <a:pt x="310" y="11"/>
                    <a:pt x="280" y="21"/>
                    <a:pt x="250" y="21"/>
                  </a:cubicBezTo>
                  <a:cubicBezTo>
                    <a:pt x="210" y="31"/>
                    <a:pt x="190" y="41"/>
                    <a:pt x="160" y="51"/>
                  </a:cubicBezTo>
                  <a:cubicBezTo>
                    <a:pt x="140" y="51"/>
                    <a:pt x="130" y="61"/>
                    <a:pt x="110" y="61"/>
                  </a:cubicBezTo>
                  <a:lnTo>
                    <a:pt x="100" y="71"/>
                  </a:lnTo>
                  <a:lnTo>
                    <a:pt x="130" y="171"/>
                  </a:lnTo>
                  <a:lnTo>
                    <a:pt x="90" y="71"/>
                  </a:lnTo>
                  <a:lnTo>
                    <a:pt x="80" y="71"/>
                  </a:lnTo>
                  <a:cubicBezTo>
                    <a:pt x="30" y="91"/>
                    <a:pt x="10" y="131"/>
                    <a:pt x="0" y="181"/>
                  </a:cubicBezTo>
                  <a:lnTo>
                    <a:pt x="0" y="191"/>
                  </a:lnTo>
                  <a:cubicBezTo>
                    <a:pt x="0" y="231"/>
                    <a:pt x="30" y="271"/>
                    <a:pt x="70" y="291"/>
                  </a:cubicBezTo>
                  <a:lnTo>
                    <a:pt x="90" y="300"/>
                  </a:lnTo>
                  <a:cubicBezTo>
                    <a:pt x="90" y="311"/>
                    <a:pt x="100" y="311"/>
                    <a:pt x="100" y="311"/>
                  </a:cubicBezTo>
                  <a:lnTo>
                    <a:pt x="110" y="311"/>
                  </a:lnTo>
                  <a:lnTo>
                    <a:pt x="220" y="360"/>
                  </a:lnTo>
                  <a:cubicBezTo>
                    <a:pt x="230" y="360"/>
                    <a:pt x="240" y="371"/>
                    <a:pt x="250" y="371"/>
                  </a:cubicBezTo>
                  <a:cubicBezTo>
                    <a:pt x="280" y="391"/>
                    <a:pt x="330" y="411"/>
                    <a:pt x="379" y="430"/>
                  </a:cubicBezTo>
                  <a:cubicBezTo>
                    <a:pt x="450" y="460"/>
                    <a:pt x="510" y="480"/>
                    <a:pt x="569" y="500"/>
                  </a:cubicBezTo>
                  <a:cubicBezTo>
                    <a:pt x="649" y="520"/>
                    <a:pt x="729" y="540"/>
                    <a:pt x="799" y="540"/>
                  </a:cubicBezTo>
                  <a:cubicBezTo>
                    <a:pt x="829" y="550"/>
                    <a:pt x="869" y="550"/>
                    <a:pt x="899" y="550"/>
                  </a:cubicBezTo>
                  <a:cubicBezTo>
                    <a:pt x="949" y="550"/>
                    <a:pt x="989" y="550"/>
                    <a:pt x="1038" y="540"/>
                  </a:cubicBezTo>
                  <a:cubicBezTo>
                    <a:pt x="1069" y="540"/>
                    <a:pt x="1109" y="530"/>
                    <a:pt x="1138" y="520"/>
                  </a:cubicBezTo>
                  <a:cubicBezTo>
                    <a:pt x="1178" y="510"/>
                    <a:pt x="1208" y="500"/>
                    <a:pt x="1228" y="500"/>
                  </a:cubicBezTo>
                  <a:cubicBezTo>
                    <a:pt x="1248" y="490"/>
                    <a:pt x="1268" y="480"/>
                    <a:pt x="1278" y="480"/>
                  </a:cubicBezTo>
                  <a:cubicBezTo>
                    <a:pt x="1228" y="470"/>
                    <a:pt x="1168" y="460"/>
                    <a:pt x="1098" y="440"/>
                  </a:cubicBezTo>
                  <a:cubicBezTo>
                    <a:pt x="1058" y="430"/>
                    <a:pt x="1018" y="411"/>
                    <a:pt x="969" y="400"/>
                  </a:cubicBezTo>
                  <a:cubicBezTo>
                    <a:pt x="949" y="391"/>
                    <a:pt x="929" y="380"/>
                    <a:pt x="899" y="371"/>
                  </a:cubicBezTo>
                  <a:lnTo>
                    <a:pt x="659" y="271"/>
                  </a:lnTo>
                  <a:lnTo>
                    <a:pt x="639" y="271"/>
                  </a:lnTo>
                  <a:cubicBezTo>
                    <a:pt x="626" y="264"/>
                    <a:pt x="608" y="257"/>
                    <a:pt x="592" y="251"/>
                  </a:cubicBezTo>
                  <a:lnTo>
                    <a:pt x="592" y="251"/>
                  </a:lnTo>
                  <a:cubicBezTo>
                    <a:pt x="594" y="251"/>
                    <a:pt x="597" y="251"/>
                    <a:pt x="599" y="251"/>
                  </a:cubicBezTo>
                  <a:cubicBezTo>
                    <a:pt x="589" y="251"/>
                    <a:pt x="589" y="240"/>
                    <a:pt x="589" y="240"/>
                  </a:cubicBezTo>
                  <a:cubicBezTo>
                    <a:pt x="550" y="220"/>
                    <a:pt x="519" y="181"/>
                    <a:pt x="519" y="131"/>
                  </a:cubicBezTo>
                  <a:cubicBezTo>
                    <a:pt x="519" y="81"/>
                    <a:pt x="550" y="41"/>
                    <a:pt x="599" y="21"/>
                  </a:cubicBezTo>
                  <a:lnTo>
                    <a:pt x="609" y="11"/>
                  </a:lnTo>
                  <a:lnTo>
                    <a:pt x="619" y="11"/>
                  </a:lnTo>
                  <a:cubicBezTo>
                    <a:pt x="609" y="11"/>
                    <a:pt x="589" y="1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8316680" y="4899106"/>
              <a:ext cx="28466" cy="12029"/>
            </a:xfrm>
            <a:custGeom>
              <a:avLst/>
              <a:gdLst/>
              <a:ahLst/>
              <a:cxnLst/>
              <a:rect l="l" t="t" r="r" b="b"/>
              <a:pathLst>
                <a:path w="310" h="131" extrusionOk="0">
                  <a:moveTo>
                    <a:pt x="0" y="0"/>
                  </a:moveTo>
                  <a:cubicBezTo>
                    <a:pt x="0" y="0"/>
                    <a:pt x="0" y="11"/>
                    <a:pt x="10" y="11"/>
                  </a:cubicBezTo>
                  <a:lnTo>
                    <a:pt x="20" y="11"/>
                  </a:lnTo>
                  <a:lnTo>
                    <a:pt x="0" y="0"/>
                  </a:lnTo>
                  <a:close/>
                  <a:moveTo>
                    <a:pt x="40" y="20"/>
                  </a:moveTo>
                  <a:lnTo>
                    <a:pt x="310" y="131"/>
                  </a:lnTo>
                  <a:lnTo>
                    <a:pt x="310" y="131"/>
                  </a:lnTo>
                  <a:lnTo>
                    <a:pt x="70" y="31"/>
                  </a:lnTo>
                  <a:lnTo>
                    <a:pt x="40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8364338" y="4894515"/>
              <a:ext cx="1928" cy="1010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1" y="1"/>
                  </a:moveTo>
                  <a:cubicBezTo>
                    <a:pt x="1" y="1"/>
                    <a:pt x="5" y="5"/>
                    <a:pt x="10" y="8"/>
                  </a:cubicBezTo>
                  <a:lnTo>
                    <a:pt x="10" y="8"/>
                  </a:lnTo>
                  <a:cubicBezTo>
                    <a:pt x="10" y="1"/>
                    <a:pt x="9" y="1"/>
                    <a:pt x="1" y="1"/>
                  </a:cubicBezTo>
                  <a:close/>
                  <a:moveTo>
                    <a:pt x="10" y="8"/>
                  </a:moveTo>
                  <a:cubicBezTo>
                    <a:pt x="10" y="9"/>
                    <a:pt x="10" y="9"/>
                    <a:pt x="10" y="10"/>
                  </a:cubicBezTo>
                  <a:lnTo>
                    <a:pt x="21" y="10"/>
                  </a:lnTo>
                  <a:cubicBezTo>
                    <a:pt x="17" y="10"/>
                    <a:pt x="13" y="9"/>
                    <a:pt x="1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8310252" y="4871558"/>
              <a:ext cx="118364" cy="50596"/>
            </a:xfrm>
            <a:custGeom>
              <a:avLst/>
              <a:gdLst/>
              <a:ahLst/>
              <a:cxnLst/>
              <a:rect l="l" t="t" r="r" b="b"/>
              <a:pathLst>
                <a:path w="1289" h="551" extrusionOk="0">
                  <a:moveTo>
                    <a:pt x="479" y="1"/>
                  </a:moveTo>
                  <a:cubicBezTo>
                    <a:pt x="430" y="1"/>
                    <a:pt x="380" y="11"/>
                    <a:pt x="340" y="11"/>
                  </a:cubicBezTo>
                  <a:cubicBezTo>
                    <a:pt x="300" y="21"/>
                    <a:pt x="270" y="21"/>
                    <a:pt x="240" y="31"/>
                  </a:cubicBezTo>
                  <a:cubicBezTo>
                    <a:pt x="210" y="41"/>
                    <a:pt x="180" y="51"/>
                    <a:pt x="150" y="51"/>
                  </a:cubicBezTo>
                  <a:cubicBezTo>
                    <a:pt x="140" y="61"/>
                    <a:pt x="120" y="61"/>
                    <a:pt x="110" y="71"/>
                  </a:cubicBezTo>
                  <a:lnTo>
                    <a:pt x="90" y="71"/>
                  </a:lnTo>
                  <a:lnTo>
                    <a:pt x="80" y="81"/>
                  </a:lnTo>
                  <a:cubicBezTo>
                    <a:pt x="31" y="101"/>
                    <a:pt x="0" y="141"/>
                    <a:pt x="0" y="191"/>
                  </a:cubicBezTo>
                  <a:cubicBezTo>
                    <a:pt x="0" y="241"/>
                    <a:pt x="31" y="280"/>
                    <a:pt x="70" y="300"/>
                  </a:cubicBezTo>
                  <a:lnTo>
                    <a:pt x="90" y="311"/>
                  </a:lnTo>
                  <a:cubicBezTo>
                    <a:pt x="100" y="320"/>
                    <a:pt x="100" y="320"/>
                    <a:pt x="110" y="320"/>
                  </a:cubicBezTo>
                  <a:lnTo>
                    <a:pt x="380" y="431"/>
                  </a:lnTo>
                  <a:cubicBezTo>
                    <a:pt x="410" y="440"/>
                    <a:pt x="430" y="451"/>
                    <a:pt x="450" y="460"/>
                  </a:cubicBezTo>
                  <a:cubicBezTo>
                    <a:pt x="499" y="471"/>
                    <a:pt x="539" y="490"/>
                    <a:pt x="579" y="500"/>
                  </a:cubicBezTo>
                  <a:cubicBezTo>
                    <a:pt x="669" y="520"/>
                    <a:pt x="739" y="540"/>
                    <a:pt x="809" y="540"/>
                  </a:cubicBezTo>
                  <a:cubicBezTo>
                    <a:pt x="839" y="550"/>
                    <a:pt x="869" y="550"/>
                    <a:pt x="899" y="550"/>
                  </a:cubicBezTo>
                  <a:cubicBezTo>
                    <a:pt x="949" y="550"/>
                    <a:pt x="998" y="540"/>
                    <a:pt x="1049" y="540"/>
                  </a:cubicBezTo>
                  <a:cubicBezTo>
                    <a:pt x="1089" y="530"/>
                    <a:pt x="1129" y="520"/>
                    <a:pt x="1158" y="510"/>
                  </a:cubicBezTo>
                  <a:cubicBezTo>
                    <a:pt x="1188" y="510"/>
                    <a:pt x="1218" y="500"/>
                    <a:pt x="1238" y="490"/>
                  </a:cubicBezTo>
                  <a:cubicBezTo>
                    <a:pt x="1258" y="480"/>
                    <a:pt x="1268" y="480"/>
                    <a:pt x="1288" y="471"/>
                  </a:cubicBezTo>
                  <a:cubicBezTo>
                    <a:pt x="1238" y="460"/>
                    <a:pt x="1178" y="451"/>
                    <a:pt x="1109" y="431"/>
                  </a:cubicBezTo>
                  <a:cubicBezTo>
                    <a:pt x="1089" y="431"/>
                    <a:pt x="1078" y="431"/>
                    <a:pt x="1058" y="420"/>
                  </a:cubicBezTo>
                  <a:cubicBezTo>
                    <a:pt x="1029" y="411"/>
                    <a:pt x="998" y="400"/>
                    <a:pt x="958" y="391"/>
                  </a:cubicBezTo>
                  <a:cubicBezTo>
                    <a:pt x="949" y="380"/>
                    <a:pt x="929" y="380"/>
                    <a:pt x="909" y="371"/>
                  </a:cubicBezTo>
                  <a:lnTo>
                    <a:pt x="629" y="271"/>
                  </a:lnTo>
                  <a:cubicBezTo>
                    <a:pt x="619" y="260"/>
                    <a:pt x="619" y="260"/>
                    <a:pt x="610" y="260"/>
                  </a:cubicBezTo>
                  <a:cubicBezTo>
                    <a:pt x="599" y="260"/>
                    <a:pt x="590" y="251"/>
                    <a:pt x="590" y="251"/>
                  </a:cubicBezTo>
                  <a:lnTo>
                    <a:pt x="579" y="251"/>
                  </a:lnTo>
                  <a:cubicBezTo>
                    <a:pt x="539" y="231"/>
                    <a:pt x="510" y="181"/>
                    <a:pt x="510" y="141"/>
                  </a:cubicBezTo>
                  <a:lnTo>
                    <a:pt x="510" y="131"/>
                  </a:lnTo>
                  <a:cubicBezTo>
                    <a:pt x="510" y="91"/>
                    <a:pt x="539" y="41"/>
                    <a:pt x="579" y="31"/>
                  </a:cubicBezTo>
                  <a:lnTo>
                    <a:pt x="590" y="21"/>
                  </a:lnTo>
                  <a:lnTo>
                    <a:pt x="639" y="121"/>
                  </a:lnTo>
                  <a:lnTo>
                    <a:pt x="599" y="21"/>
                  </a:lnTo>
                  <a:cubicBezTo>
                    <a:pt x="610" y="21"/>
                    <a:pt x="610" y="11"/>
                    <a:pt x="610" y="11"/>
                  </a:cubicBezTo>
                  <a:lnTo>
                    <a:pt x="570" y="11"/>
                  </a:lnTo>
                  <a:cubicBezTo>
                    <a:pt x="539" y="1"/>
                    <a:pt x="510" y="1"/>
                    <a:pt x="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8364338" y="4873395"/>
              <a:ext cx="43158" cy="36822"/>
            </a:xfrm>
            <a:custGeom>
              <a:avLst/>
              <a:gdLst/>
              <a:ahLst/>
              <a:cxnLst/>
              <a:rect l="l" t="t" r="r" b="b"/>
              <a:pathLst>
                <a:path w="470" h="401" extrusionOk="0">
                  <a:moveTo>
                    <a:pt x="369" y="371"/>
                  </a:moveTo>
                  <a:cubicBezTo>
                    <a:pt x="409" y="380"/>
                    <a:pt x="440" y="391"/>
                    <a:pt x="469" y="400"/>
                  </a:cubicBezTo>
                  <a:cubicBezTo>
                    <a:pt x="440" y="391"/>
                    <a:pt x="409" y="380"/>
                    <a:pt x="369" y="371"/>
                  </a:cubicBezTo>
                  <a:close/>
                  <a:moveTo>
                    <a:pt x="369" y="371"/>
                  </a:moveTo>
                  <a:lnTo>
                    <a:pt x="369" y="371"/>
                  </a:lnTo>
                  <a:lnTo>
                    <a:pt x="369" y="37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50" y="101"/>
                  </a:lnTo>
                  <a:lnTo>
                    <a:pt x="50" y="101"/>
                  </a:lnTo>
                  <a:lnTo>
                    <a:pt x="50" y="101"/>
                  </a:lnTo>
                  <a:lnTo>
                    <a:pt x="50" y="1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8356992" y="4866141"/>
              <a:ext cx="120109" cy="49586"/>
            </a:xfrm>
            <a:custGeom>
              <a:avLst/>
              <a:gdLst/>
              <a:ahLst/>
              <a:cxnLst/>
              <a:rect l="l" t="t" r="r" b="b"/>
              <a:pathLst>
                <a:path w="1308" h="540" extrusionOk="0">
                  <a:moveTo>
                    <a:pt x="489" y="0"/>
                  </a:moveTo>
                  <a:cubicBezTo>
                    <a:pt x="440" y="0"/>
                    <a:pt x="390" y="0"/>
                    <a:pt x="330" y="10"/>
                  </a:cubicBezTo>
                  <a:cubicBezTo>
                    <a:pt x="300" y="20"/>
                    <a:pt x="260" y="20"/>
                    <a:pt x="230" y="30"/>
                  </a:cubicBezTo>
                  <a:cubicBezTo>
                    <a:pt x="200" y="40"/>
                    <a:pt x="170" y="50"/>
                    <a:pt x="150" y="50"/>
                  </a:cubicBezTo>
                  <a:cubicBezTo>
                    <a:pt x="140" y="60"/>
                    <a:pt x="120" y="60"/>
                    <a:pt x="101" y="70"/>
                  </a:cubicBezTo>
                  <a:cubicBezTo>
                    <a:pt x="101" y="70"/>
                    <a:pt x="101" y="80"/>
                    <a:pt x="90" y="80"/>
                  </a:cubicBezTo>
                  <a:lnTo>
                    <a:pt x="130" y="180"/>
                  </a:lnTo>
                  <a:lnTo>
                    <a:pt x="81" y="80"/>
                  </a:lnTo>
                  <a:lnTo>
                    <a:pt x="70" y="90"/>
                  </a:lnTo>
                  <a:cubicBezTo>
                    <a:pt x="30" y="100"/>
                    <a:pt x="1" y="150"/>
                    <a:pt x="1" y="190"/>
                  </a:cubicBezTo>
                  <a:lnTo>
                    <a:pt x="1" y="200"/>
                  </a:lnTo>
                  <a:cubicBezTo>
                    <a:pt x="1" y="240"/>
                    <a:pt x="30" y="290"/>
                    <a:pt x="70" y="310"/>
                  </a:cubicBezTo>
                  <a:cubicBezTo>
                    <a:pt x="81" y="310"/>
                    <a:pt x="81" y="310"/>
                    <a:pt x="90" y="319"/>
                  </a:cubicBezTo>
                  <a:cubicBezTo>
                    <a:pt x="101" y="319"/>
                    <a:pt x="110" y="319"/>
                    <a:pt x="120" y="330"/>
                  </a:cubicBezTo>
                  <a:lnTo>
                    <a:pt x="400" y="430"/>
                  </a:lnTo>
                  <a:cubicBezTo>
                    <a:pt x="420" y="439"/>
                    <a:pt x="440" y="439"/>
                    <a:pt x="449" y="450"/>
                  </a:cubicBezTo>
                  <a:cubicBezTo>
                    <a:pt x="489" y="459"/>
                    <a:pt x="520" y="470"/>
                    <a:pt x="549" y="479"/>
                  </a:cubicBezTo>
                  <a:cubicBezTo>
                    <a:pt x="569" y="490"/>
                    <a:pt x="580" y="490"/>
                    <a:pt x="600" y="490"/>
                  </a:cubicBezTo>
                  <a:cubicBezTo>
                    <a:pt x="689" y="519"/>
                    <a:pt x="759" y="530"/>
                    <a:pt x="829" y="530"/>
                  </a:cubicBezTo>
                  <a:cubicBezTo>
                    <a:pt x="859" y="539"/>
                    <a:pt x="879" y="539"/>
                    <a:pt x="899" y="539"/>
                  </a:cubicBezTo>
                  <a:cubicBezTo>
                    <a:pt x="959" y="539"/>
                    <a:pt x="1019" y="530"/>
                    <a:pt x="1068" y="519"/>
                  </a:cubicBezTo>
                  <a:cubicBezTo>
                    <a:pt x="1108" y="519"/>
                    <a:pt x="1139" y="510"/>
                    <a:pt x="1168" y="499"/>
                  </a:cubicBezTo>
                  <a:cubicBezTo>
                    <a:pt x="1208" y="490"/>
                    <a:pt x="1239" y="479"/>
                    <a:pt x="1258" y="470"/>
                  </a:cubicBezTo>
                  <a:cubicBezTo>
                    <a:pt x="1278" y="470"/>
                    <a:pt x="1288" y="459"/>
                    <a:pt x="1308" y="450"/>
                  </a:cubicBezTo>
                  <a:cubicBezTo>
                    <a:pt x="1248" y="450"/>
                    <a:pt x="1188" y="439"/>
                    <a:pt x="1119" y="419"/>
                  </a:cubicBezTo>
                  <a:cubicBezTo>
                    <a:pt x="1048" y="399"/>
                    <a:pt x="979" y="379"/>
                    <a:pt x="919" y="359"/>
                  </a:cubicBezTo>
                  <a:lnTo>
                    <a:pt x="629" y="260"/>
                  </a:lnTo>
                  <a:cubicBezTo>
                    <a:pt x="620" y="260"/>
                    <a:pt x="609" y="250"/>
                    <a:pt x="600" y="250"/>
                  </a:cubicBezTo>
                  <a:lnTo>
                    <a:pt x="580" y="240"/>
                  </a:lnTo>
                  <a:cubicBezTo>
                    <a:pt x="540" y="220"/>
                    <a:pt x="509" y="180"/>
                    <a:pt x="509" y="130"/>
                  </a:cubicBezTo>
                  <a:cubicBezTo>
                    <a:pt x="509" y="80"/>
                    <a:pt x="540" y="40"/>
                    <a:pt x="580" y="20"/>
                  </a:cubicBezTo>
                  <a:lnTo>
                    <a:pt x="600" y="10"/>
                  </a:lnTo>
                  <a:lnTo>
                    <a:pt x="609" y="10"/>
                  </a:lnTo>
                  <a:cubicBezTo>
                    <a:pt x="589" y="0"/>
                    <a:pt x="580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8459654" y="4904616"/>
              <a:ext cx="22130" cy="3765"/>
            </a:xfrm>
            <a:custGeom>
              <a:avLst/>
              <a:gdLst/>
              <a:ahLst/>
              <a:cxnLst/>
              <a:rect l="l" t="t" r="r" b="b"/>
              <a:pathLst>
                <a:path w="241" h="41" extrusionOk="0">
                  <a:moveTo>
                    <a:pt x="1" y="0"/>
                  </a:moveTo>
                  <a:lnTo>
                    <a:pt x="1" y="0"/>
                  </a:lnTo>
                  <a:cubicBezTo>
                    <a:pt x="62" y="18"/>
                    <a:pt x="115" y="28"/>
                    <a:pt x="168" y="30"/>
                  </a:cubicBezTo>
                  <a:lnTo>
                    <a:pt x="168" y="30"/>
                  </a:lnTo>
                  <a:cubicBezTo>
                    <a:pt x="116" y="23"/>
                    <a:pt x="61" y="14"/>
                    <a:pt x="1" y="0"/>
                  </a:cubicBezTo>
                  <a:close/>
                  <a:moveTo>
                    <a:pt x="168" y="30"/>
                  </a:moveTo>
                  <a:cubicBezTo>
                    <a:pt x="178" y="32"/>
                    <a:pt x="189" y="33"/>
                    <a:pt x="199" y="35"/>
                  </a:cubicBezTo>
                  <a:lnTo>
                    <a:pt x="199" y="35"/>
                  </a:lnTo>
                  <a:cubicBezTo>
                    <a:pt x="196" y="34"/>
                    <a:pt x="193" y="32"/>
                    <a:pt x="190" y="31"/>
                  </a:cubicBezTo>
                  <a:cubicBezTo>
                    <a:pt x="183" y="31"/>
                    <a:pt x="175" y="30"/>
                    <a:pt x="168" y="30"/>
                  </a:cubicBezTo>
                  <a:close/>
                  <a:moveTo>
                    <a:pt x="199" y="35"/>
                  </a:moveTo>
                  <a:cubicBezTo>
                    <a:pt x="214" y="40"/>
                    <a:pt x="224" y="40"/>
                    <a:pt x="240" y="40"/>
                  </a:cubicBezTo>
                  <a:cubicBezTo>
                    <a:pt x="227" y="38"/>
                    <a:pt x="213" y="37"/>
                    <a:pt x="199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8403731" y="4859713"/>
              <a:ext cx="121119" cy="48668"/>
            </a:xfrm>
            <a:custGeom>
              <a:avLst/>
              <a:gdLst/>
              <a:ahLst/>
              <a:cxnLst/>
              <a:rect l="l" t="t" r="r" b="b"/>
              <a:pathLst>
                <a:path w="1319" h="530" extrusionOk="0">
                  <a:moveTo>
                    <a:pt x="490" y="1"/>
                  </a:moveTo>
                  <a:cubicBezTo>
                    <a:pt x="440" y="1"/>
                    <a:pt x="380" y="1"/>
                    <a:pt x="320" y="10"/>
                  </a:cubicBezTo>
                  <a:cubicBezTo>
                    <a:pt x="290" y="21"/>
                    <a:pt x="260" y="21"/>
                    <a:pt x="220" y="30"/>
                  </a:cubicBezTo>
                  <a:cubicBezTo>
                    <a:pt x="190" y="40"/>
                    <a:pt x="170" y="50"/>
                    <a:pt x="140" y="60"/>
                  </a:cubicBezTo>
                  <a:cubicBezTo>
                    <a:pt x="131" y="60"/>
                    <a:pt x="120" y="70"/>
                    <a:pt x="100" y="80"/>
                  </a:cubicBezTo>
                  <a:lnTo>
                    <a:pt x="91" y="80"/>
                  </a:lnTo>
                  <a:lnTo>
                    <a:pt x="71" y="90"/>
                  </a:lnTo>
                  <a:cubicBezTo>
                    <a:pt x="31" y="110"/>
                    <a:pt x="0" y="150"/>
                    <a:pt x="0" y="200"/>
                  </a:cubicBezTo>
                  <a:cubicBezTo>
                    <a:pt x="0" y="250"/>
                    <a:pt x="31" y="290"/>
                    <a:pt x="71" y="310"/>
                  </a:cubicBezTo>
                  <a:lnTo>
                    <a:pt x="91" y="320"/>
                  </a:lnTo>
                  <a:cubicBezTo>
                    <a:pt x="100" y="320"/>
                    <a:pt x="111" y="330"/>
                    <a:pt x="120" y="330"/>
                  </a:cubicBezTo>
                  <a:lnTo>
                    <a:pt x="410" y="429"/>
                  </a:lnTo>
                  <a:cubicBezTo>
                    <a:pt x="470" y="449"/>
                    <a:pt x="539" y="469"/>
                    <a:pt x="610" y="489"/>
                  </a:cubicBezTo>
                  <a:cubicBezTo>
                    <a:pt x="699" y="509"/>
                    <a:pt x="779" y="520"/>
                    <a:pt x="849" y="529"/>
                  </a:cubicBezTo>
                  <a:lnTo>
                    <a:pt x="899" y="529"/>
                  </a:lnTo>
                  <a:cubicBezTo>
                    <a:pt x="959" y="529"/>
                    <a:pt x="1029" y="520"/>
                    <a:pt x="1089" y="509"/>
                  </a:cubicBezTo>
                  <a:cubicBezTo>
                    <a:pt x="1118" y="509"/>
                    <a:pt x="1158" y="500"/>
                    <a:pt x="1189" y="489"/>
                  </a:cubicBezTo>
                  <a:cubicBezTo>
                    <a:pt x="1218" y="480"/>
                    <a:pt x="1249" y="469"/>
                    <a:pt x="1269" y="460"/>
                  </a:cubicBezTo>
                  <a:cubicBezTo>
                    <a:pt x="1289" y="449"/>
                    <a:pt x="1309" y="449"/>
                    <a:pt x="1318" y="440"/>
                  </a:cubicBezTo>
                  <a:cubicBezTo>
                    <a:pt x="1258" y="440"/>
                    <a:pt x="1198" y="429"/>
                    <a:pt x="1129" y="409"/>
                  </a:cubicBezTo>
                  <a:cubicBezTo>
                    <a:pt x="1049" y="389"/>
                    <a:pt x="969" y="370"/>
                    <a:pt x="919" y="350"/>
                  </a:cubicBezTo>
                  <a:lnTo>
                    <a:pt x="630" y="260"/>
                  </a:lnTo>
                  <a:cubicBezTo>
                    <a:pt x="619" y="250"/>
                    <a:pt x="610" y="250"/>
                    <a:pt x="599" y="250"/>
                  </a:cubicBezTo>
                  <a:cubicBezTo>
                    <a:pt x="590" y="240"/>
                    <a:pt x="579" y="240"/>
                    <a:pt x="579" y="240"/>
                  </a:cubicBezTo>
                  <a:cubicBezTo>
                    <a:pt x="539" y="220"/>
                    <a:pt x="500" y="180"/>
                    <a:pt x="500" y="130"/>
                  </a:cubicBezTo>
                  <a:cubicBezTo>
                    <a:pt x="500" y="80"/>
                    <a:pt x="519" y="40"/>
                    <a:pt x="559" y="21"/>
                  </a:cubicBezTo>
                  <a:cubicBezTo>
                    <a:pt x="559" y="21"/>
                    <a:pt x="570" y="21"/>
                    <a:pt x="570" y="10"/>
                  </a:cubicBezTo>
                  <a:lnTo>
                    <a:pt x="630" y="110"/>
                  </a:lnTo>
                  <a:lnTo>
                    <a:pt x="630" y="110"/>
                  </a:lnTo>
                  <a:lnTo>
                    <a:pt x="579" y="10"/>
                  </a:lnTo>
                  <a:cubicBezTo>
                    <a:pt x="590" y="10"/>
                    <a:pt x="599" y="1"/>
                    <a:pt x="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8449553" y="4852367"/>
              <a:ext cx="122037" cy="47750"/>
            </a:xfrm>
            <a:custGeom>
              <a:avLst/>
              <a:gdLst/>
              <a:ahLst/>
              <a:cxnLst/>
              <a:rect l="l" t="t" r="r" b="b"/>
              <a:pathLst>
                <a:path w="1329" h="520" extrusionOk="0">
                  <a:moveTo>
                    <a:pt x="1329" y="430"/>
                  </a:moveTo>
                  <a:cubicBezTo>
                    <a:pt x="1318" y="440"/>
                    <a:pt x="1298" y="440"/>
                    <a:pt x="1289" y="450"/>
                  </a:cubicBezTo>
                  <a:cubicBezTo>
                    <a:pt x="1258" y="460"/>
                    <a:pt x="1238" y="469"/>
                    <a:pt x="1198" y="480"/>
                  </a:cubicBezTo>
                  <a:cubicBezTo>
                    <a:pt x="1169" y="489"/>
                    <a:pt x="1139" y="500"/>
                    <a:pt x="1099" y="509"/>
                  </a:cubicBezTo>
                  <a:cubicBezTo>
                    <a:pt x="1039" y="520"/>
                    <a:pt x="969" y="520"/>
                    <a:pt x="909" y="520"/>
                  </a:cubicBezTo>
                  <a:lnTo>
                    <a:pt x="909" y="520"/>
                  </a:lnTo>
                  <a:cubicBezTo>
                    <a:pt x="969" y="520"/>
                    <a:pt x="1039" y="520"/>
                    <a:pt x="1099" y="509"/>
                  </a:cubicBezTo>
                  <a:cubicBezTo>
                    <a:pt x="1139" y="500"/>
                    <a:pt x="1169" y="489"/>
                    <a:pt x="1198" y="480"/>
                  </a:cubicBezTo>
                  <a:cubicBezTo>
                    <a:pt x="1238" y="469"/>
                    <a:pt x="1258" y="460"/>
                    <a:pt x="1289" y="450"/>
                  </a:cubicBezTo>
                  <a:cubicBezTo>
                    <a:pt x="1298" y="440"/>
                    <a:pt x="1318" y="440"/>
                    <a:pt x="1329" y="430"/>
                  </a:cubicBezTo>
                  <a:lnTo>
                    <a:pt x="1329" y="430"/>
                  </a:lnTo>
                  <a:close/>
                  <a:moveTo>
                    <a:pt x="1" y="210"/>
                  </a:moveTo>
                  <a:lnTo>
                    <a:pt x="1" y="210"/>
                  </a:lnTo>
                  <a:cubicBezTo>
                    <a:pt x="1" y="260"/>
                    <a:pt x="40" y="300"/>
                    <a:pt x="80" y="320"/>
                  </a:cubicBezTo>
                  <a:cubicBezTo>
                    <a:pt x="80" y="320"/>
                    <a:pt x="91" y="320"/>
                    <a:pt x="100" y="330"/>
                  </a:cubicBezTo>
                  <a:cubicBezTo>
                    <a:pt x="91" y="320"/>
                    <a:pt x="80" y="320"/>
                    <a:pt x="80" y="320"/>
                  </a:cubicBezTo>
                  <a:cubicBezTo>
                    <a:pt x="40" y="300"/>
                    <a:pt x="1" y="260"/>
                    <a:pt x="1" y="210"/>
                  </a:cubicBezTo>
                  <a:lnTo>
                    <a:pt x="1" y="210"/>
                  </a:lnTo>
                  <a:close/>
                  <a:moveTo>
                    <a:pt x="500" y="1"/>
                  </a:moveTo>
                  <a:cubicBezTo>
                    <a:pt x="440" y="1"/>
                    <a:pt x="380" y="1"/>
                    <a:pt x="320" y="10"/>
                  </a:cubicBezTo>
                  <a:cubicBezTo>
                    <a:pt x="290" y="21"/>
                    <a:pt x="250" y="30"/>
                    <a:pt x="220" y="41"/>
                  </a:cubicBezTo>
                  <a:cubicBezTo>
                    <a:pt x="250" y="30"/>
                    <a:pt x="290" y="21"/>
                    <a:pt x="320" y="10"/>
                  </a:cubicBezTo>
                  <a:cubicBezTo>
                    <a:pt x="380" y="1"/>
                    <a:pt x="440" y="1"/>
                    <a:pt x="500" y="1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8449553" y="4852367"/>
              <a:ext cx="122037" cy="47750"/>
            </a:xfrm>
            <a:custGeom>
              <a:avLst/>
              <a:gdLst/>
              <a:ahLst/>
              <a:cxnLst/>
              <a:rect l="l" t="t" r="r" b="b"/>
              <a:pathLst>
                <a:path w="1329" h="520" extrusionOk="0">
                  <a:moveTo>
                    <a:pt x="500" y="1"/>
                  </a:moveTo>
                  <a:cubicBezTo>
                    <a:pt x="440" y="1"/>
                    <a:pt x="380" y="1"/>
                    <a:pt x="320" y="10"/>
                  </a:cubicBezTo>
                  <a:cubicBezTo>
                    <a:pt x="290" y="21"/>
                    <a:pt x="250" y="30"/>
                    <a:pt x="220" y="41"/>
                  </a:cubicBezTo>
                  <a:cubicBezTo>
                    <a:pt x="191" y="50"/>
                    <a:pt x="160" y="61"/>
                    <a:pt x="140" y="61"/>
                  </a:cubicBezTo>
                  <a:cubicBezTo>
                    <a:pt x="131" y="70"/>
                    <a:pt x="120" y="81"/>
                    <a:pt x="100" y="81"/>
                  </a:cubicBezTo>
                  <a:cubicBezTo>
                    <a:pt x="100" y="81"/>
                    <a:pt x="91" y="90"/>
                    <a:pt x="80" y="90"/>
                  </a:cubicBezTo>
                  <a:lnTo>
                    <a:pt x="131" y="190"/>
                  </a:lnTo>
                  <a:lnTo>
                    <a:pt x="131" y="190"/>
                  </a:lnTo>
                  <a:lnTo>
                    <a:pt x="71" y="90"/>
                  </a:lnTo>
                  <a:cubicBezTo>
                    <a:pt x="71" y="101"/>
                    <a:pt x="60" y="101"/>
                    <a:pt x="60" y="101"/>
                  </a:cubicBezTo>
                  <a:cubicBezTo>
                    <a:pt x="20" y="120"/>
                    <a:pt x="1" y="160"/>
                    <a:pt x="1" y="210"/>
                  </a:cubicBezTo>
                  <a:cubicBezTo>
                    <a:pt x="1" y="260"/>
                    <a:pt x="40" y="300"/>
                    <a:pt x="80" y="320"/>
                  </a:cubicBezTo>
                  <a:cubicBezTo>
                    <a:pt x="80" y="320"/>
                    <a:pt x="91" y="320"/>
                    <a:pt x="100" y="330"/>
                  </a:cubicBezTo>
                  <a:cubicBezTo>
                    <a:pt x="111" y="330"/>
                    <a:pt x="120" y="330"/>
                    <a:pt x="131" y="340"/>
                  </a:cubicBezTo>
                  <a:lnTo>
                    <a:pt x="420" y="430"/>
                  </a:lnTo>
                  <a:cubicBezTo>
                    <a:pt x="470" y="450"/>
                    <a:pt x="550" y="469"/>
                    <a:pt x="630" y="489"/>
                  </a:cubicBezTo>
                  <a:cubicBezTo>
                    <a:pt x="719" y="509"/>
                    <a:pt x="790" y="520"/>
                    <a:pt x="869" y="520"/>
                  </a:cubicBezTo>
                  <a:lnTo>
                    <a:pt x="909" y="520"/>
                  </a:lnTo>
                  <a:cubicBezTo>
                    <a:pt x="969" y="520"/>
                    <a:pt x="1039" y="520"/>
                    <a:pt x="1099" y="509"/>
                  </a:cubicBezTo>
                  <a:cubicBezTo>
                    <a:pt x="1139" y="500"/>
                    <a:pt x="1169" y="489"/>
                    <a:pt x="1198" y="480"/>
                  </a:cubicBezTo>
                  <a:cubicBezTo>
                    <a:pt x="1238" y="469"/>
                    <a:pt x="1258" y="460"/>
                    <a:pt x="1289" y="450"/>
                  </a:cubicBezTo>
                  <a:cubicBezTo>
                    <a:pt x="1298" y="440"/>
                    <a:pt x="1318" y="440"/>
                    <a:pt x="1329" y="430"/>
                  </a:cubicBezTo>
                  <a:cubicBezTo>
                    <a:pt x="1269" y="430"/>
                    <a:pt x="1209" y="420"/>
                    <a:pt x="1139" y="400"/>
                  </a:cubicBezTo>
                  <a:cubicBezTo>
                    <a:pt x="1079" y="390"/>
                    <a:pt x="1009" y="370"/>
                    <a:pt x="929" y="350"/>
                  </a:cubicBezTo>
                  <a:lnTo>
                    <a:pt x="630" y="260"/>
                  </a:lnTo>
                  <a:cubicBezTo>
                    <a:pt x="619" y="250"/>
                    <a:pt x="610" y="250"/>
                    <a:pt x="599" y="250"/>
                  </a:cubicBezTo>
                  <a:lnTo>
                    <a:pt x="580" y="240"/>
                  </a:lnTo>
                  <a:cubicBezTo>
                    <a:pt x="530" y="220"/>
                    <a:pt x="500" y="180"/>
                    <a:pt x="500" y="130"/>
                  </a:cubicBezTo>
                  <a:cubicBezTo>
                    <a:pt x="500" y="81"/>
                    <a:pt x="520" y="41"/>
                    <a:pt x="570" y="21"/>
                  </a:cubicBezTo>
                  <a:lnTo>
                    <a:pt x="570" y="30"/>
                  </a:lnTo>
                  <a:lnTo>
                    <a:pt x="619" y="110"/>
                  </a:lnTo>
                  <a:lnTo>
                    <a:pt x="580" y="10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8495374" y="4844102"/>
              <a:ext cx="122956" cy="47750"/>
            </a:xfrm>
            <a:custGeom>
              <a:avLst/>
              <a:gdLst/>
              <a:ahLst/>
              <a:cxnLst/>
              <a:rect l="l" t="t" r="r" b="b"/>
              <a:pathLst>
                <a:path w="1339" h="520" extrusionOk="0">
                  <a:moveTo>
                    <a:pt x="510" y="0"/>
                  </a:moveTo>
                  <a:cubicBezTo>
                    <a:pt x="440" y="0"/>
                    <a:pt x="370" y="11"/>
                    <a:pt x="311" y="20"/>
                  </a:cubicBezTo>
                  <a:cubicBezTo>
                    <a:pt x="280" y="31"/>
                    <a:pt x="240" y="40"/>
                    <a:pt x="211" y="51"/>
                  </a:cubicBezTo>
                  <a:cubicBezTo>
                    <a:pt x="180" y="60"/>
                    <a:pt x="160" y="71"/>
                    <a:pt x="140" y="71"/>
                  </a:cubicBezTo>
                  <a:cubicBezTo>
                    <a:pt x="120" y="80"/>
                    <a:pt x="111" y="91"/>
                    <a:pt x="100" y="91"/>
                  </a:cubicBezTo>
                  <a:lnTo>
                    <a:pt x="91" y="91"/>
                  </a:lnTo>
                  <a:lnTo>
                    <a:pt x="81" y="100"/>
                  </a:lnTo>
                  <a:lnTo>
                    <a:pt x="120" y="200"/>
                  </a:lnTo>
                  <a:lnTo>
                    <a:pt x="71" y="120"/>
                  </a:lnTo>
                  <a:lnTo>
                    <a:pt x="71" y="111"/>
                  </a:lnTo>
                  <a:cubicBezTo>
                    <a:pt x="21" y="131"/>
                    <a:pt x="1" y="171"/>
                    <a:pt x="1" y="220"/>
                  </a:cubicBezTo>
                  <a:cubicBezTo>
                    <a:pt x="1" y="270"/>
                    <a:pt x="31" y="310"/>
                    <a:pt x="81" y="330"/>
                  </a:cubicBezTo>
                  <a:lnTo>
                    <a:pt x="100" y="340"/>
                  </a:lnTo>
                  <a:cubicBezTo>
                    <a:pt x="111" y="340"/>
                    <a:pt x="120" y="340"/>
                    <a:pt x="131" y="350"/>
                  </a:cubicBezTo>
                  <a:lnTo>
                    <a:pt x="430" y="440"/>
                  </a:lnTo>
                  <a:cubicBezTo>
                    <a:pt x="510" y="460"/>
                    <a:pt x="580" y="480"/>
                    <a:pt x="640" y="490"/>
                  </a:cubicBezTo>
                  <a:cubicBezTo>
                    <a:pt x="730" y="510"/>
                    <a:pt x="799" y="520"/>
                    <a:pt x="879" y="520"/>
                  </a:cubicBezTo>
                  <a:lnTo>
                    <a:pt x="909" y="520"/>
                  </a:lnTo>
                  <a:cubicBezTo>
                    <a:pt x="979" y="520"/>
                    <a:pt x="1049" y="520"/>
                    <a:pt x="1109" y="500"/>
                  </a:cubicBezTo>
                  <a:cubicBezTo>
                    <a:pt x="1149" y="490"/>
                    <a:pt x="1179" y="480"/>
                    <a:pt x="1209" y="470"/>
                  </a:cubicBezTo>
                  <a:cubicBezTo>
                    <a:pt x="1249" y="460"/>
                    <a:pt x="1269" y="450"/>
                    <a:pt x="1289" y="440"/>
                  </a:cubicBezTo>
                  <a:cubicBezTo>
                    <a:pt x="1309" y="440"/>
                    <a:pt x="1318" y="430"/>
                    <a:pt x="1338" y="420"/>
                  </a:cubicBezTo>
                  <a:cubicBezTo>
                    <a:pt x="1278" y="420"/>
                    <a:pt x="1219" y="410"/>
                    <a:pt x="1149" y="400"/>
                  </a:cubicBezTo>
                  <a:cubicBezTo>
                    <a:pt x="1059" y="380"/>
                    <a:pt x="979" y="360"/>
                    <a:pt x="929" y="350"/>
                  </a:cubicBezTo>
                  <a:lnTo>
                    <a:pt x="620" y="260"/>
                  </a:lnTo>
                  <a:cubicBezTo>
                    <a:pt x="610" y="260"/>
                    <a:pt x="610" y="250"/>
                    <a:pt x="600" y="250"/>
                  </a:cubicBezTo>
                  <a:lnTo>
                    <a:pt x="580" y="240"/>
                  </a:lnTo>
                  <a:lnTo>
                    <a:pt x="560" y="240"/>
                  </a:lnTo>
                  <a:cubicBezTo>
                    <a:pt x="520" y="220"/>
                    <a:pt x="490" y="180"/>
                    <a:pt x="490" y="131"/>
                  </a:cubicBezTo>
                  <a:cubicBezTo>
                    <a:pt x="490" y="80"/>
                    <a:pt x="510" y="40"/>
                    <a:pt x="550" y="20"/>
                  </a:cubicBezTo>
                  <a:lnTo>
                    <a:pt x="610" y="131"/>
                  </a:lnTo>
                  <a:lnTo>
                    <a:pt x="560" y="20"/>
                  </a:lnTo>
                  <a:lnTo>
                    <a:pt x="570" y="11"/>
                  </a:lnTo>
                  <a:lnTo>
                    <a:pt x="590" y="11"/>
                  </a:lnTo>
                  <a:cubicBezTo>
                    <a:pt x="570" y="0"/>
                    <a:pt x="550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8572417" y="4835838"/>
              <a:ext cx="15702" cy="1010"/>
            </a:xfrm>
            <a:custGeom>
              <a:avLst/>
              <a:gdLst/>
              <a:ahLst/>
              <a:cxnLst/>
              <a:rect l="l" t="t" r="r" b="b"/>
              <a:pathLst>
                <a:path w="171" h="11" extrusionOk="0">
                  <a:moveTo>
                    <a:pt x="170" y="1"/>
                  </a:moveTo>
                  <a:cubicBezTo>
                    <a:pt x="110" y="1"/>
                    <a:pt x="50" y="1"/>
                    <a:pt x="0" y="11"/>
                  </a:cubicBezTo>
                  <a:cubicBezTo>
                    <a:pt x="60" y="1"/>
                    <a:pt x="110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8540369" y="4835838"/>
              <a:ext cx="123782" cy="47842"/>
            </a:xfrm>
            <a:custGeom>
              <a:avLst/>
              <a:gdLst/>
              <a:ahLst/>
              <a:cxnLst/>
              <a:rect l="l" t="t" r="r" b="b"/>
              <a:pathLst>
                <a:path w="1348" h="521" extrusionOk="0">
                  <a:moveTo>
                    <a:pt x="519" y="1"/>
                  </a:moveTo>
                  <a:cubicBezTo>
                    <a:pt x="459" y="1"/>
                    <a:pt x="409" y="1"/>
                    <a:pt x="349" y="11"/>
                  </a:cubicBezTo>
                  <a:cubicBezTo>
                    <a:pt x="340" y="11"/>
                    <a:pt x="320" y="21"/>
                    <a:pt x="309" y="21"/>
                  </a:cubicBezTo>
                  <a:cubicBezTo>
                    <a:pt x="269" y="31"/>
                    <a:pt x="240" y="41"/>
                    <a:pt x="209" y="51"/>
                  </a:cubicBezTo>
                  <a:cubicBezTo>
                    <a:pt x="180" y="61"/>
                    <a:pt x="160" y="70"/>
                    <a:pt x="130" y="81"/>
                  </a:cubicBezTo>
                  <a:cubicBezTo>
                    <a:pt x="120" y="81"/>
                    <a:pt x="110" y="90"/>
                    <a:pt x="100" y="101"/>
                  </a:cubicBezTo>
                  <a:lnTo>
                    <a:pt x="80" y="101"/>
                  </a:lnTo>
                  <a:lnTo>
                    <a:pt x="70" y="110"/>
                  </a:lnTo>
                  <a:lnTo>
                    <a:pt x="120" y="221"/>
                  </a:lnTo>
                  <a:lnTo>
                    <a:pt x="60" y="110"/>
                  </a:lnTo>
                  <a:cubicBezTo>
                    <a:pt x="20" y="130"/>
                    <a:pt x="0" y="170"/>
                    <a:pt x="0" y="221"/>
                  </a:cubicBezTo>
                  <a:cubicBezTo>
                    <a:pt x="0" y="270"/>
                    <a:pt x="30" y="310"/>
                    <a:pt x="70" y="330"/>
                  </a:cubicBezTo>
                  <a:lnTo>
                    <a:pt x="90" y="330"/>
                  </a:lnTo>
                  <a:lnTo>
                    <a:pt x="110" y="340"/>
                  </a:lnTo>
                  <a:cubicBezTo>
                    <a:pt x="120" y="340"/>
                    <a:pt x="120" y="350"/>
                    <a:pt x="130" y="350"/>
                  </a:cubicBezTo>
                  <a:lnTo>
                    <a:pt x="439" y="440"/>
                  </a:lnTo>
                  <a:cubicBezTo>
                    <a:pt x="489" y="450"/>
                    <a:pt x="569" y="470"/>
                    <a:pt x="659" y="490"/>
                  </a:cubicBezTo>
                  <a:cubicBezTo>
                    <a:pt x="729" y="500"/>
                    <a:pt x="788" y="510"/>
                    <a:pt x="848" y="510"/>
                  </a:cubicBezTo>
                  <a:cubicBezTo>
                    <a:pt x="859" y="520"/>
                    <a:pt x="879" y="520"/>
                    <a:pt x="899" y="520"/>
                  </a:cubicBezTo>
                  <a:lnTo>
                    <a:pt x="908" y="520"/>
                  </a:lnTo>
                  <a:cubicBezTo>
                    <a:pt x="979" y="520"/>
                    <a:pt x="1058" y="510"/>
                    <a:pt x="1128" y="490"/>
                  </a:cubicBezTo>
                  <a:cubicBezTo>
                    <a:pt x="1158" y="480"/>
                    <a:pt x="1198" y="470"/>
                    <a:pt x="1228" y="460"/>
                  </a:cubicBezTo>
                  <a:cubicBezTo>
                    <a:pt x="1258" y="450"/>
                    <a:pt x="1278" y="440"/>
                    <a:pt x="1308" y="430"/>
                  </a:cubicBezTo>
                  <a:cubicBezTo>
                    <a:pt x="1318" y="430"/>
                    <a:pt x="1328" y="420"/>
                    <a:pt x="1347" y="410"/>
                  </a:cubicBezTo>
                  <a:cubicBezTo>
                    <a:pt x="1288" y="410"/>
                    <a:pt x="1218" y="400"/>
                    <a:pt x="1148" y="390"/>
                  </a:cubicBezTo>
                  <a:cubicBezTo>
                    <a:pt x="1088" y="380"/>
                    <a:pt x="1018" y="360"/>
                    <a:pt x="928" y="340"/>
                  </a:cubicBezTo>
                  <a:lnTo>
                    <a:pt x="599" y="250"/>
                  </a:lnTo>
                  <a:cubicBezTo>
                    <a:pt x="589" y="250"/>
                    <a:pt x="579" y="241"/>
                    <a:pt x="569" y="241"/>
                  </a:cubicBezTo>
                  <a:cubicBezTo>
                    <a:pt x="529" y="221"/>
                    <a:pt x="499" y="181"/>
                    <a:pt x="489" y="141"/>
                  </a:cubicBezTo>
                  <a:lnTo>
                    <a:pt x="489" y="121"/>
                  </a:lnTo>
                  <a:cubicBezTo>
                    <a:pt x="489" y="81"/>
                    <a:pt x="509" y="41"/>
                    <a:pt x="549" y="21"/>
                  </a:cubicBezTo>
                  <a:lnTo>
                    <a:pt x="559" y="11"/>
                  </a:lnTo>
                  <a:lnTo>
                    <a:pt x="5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8585180" y="4826747"/>
              <a:ext cx="123966" cy="46740"/>
            </a:xfrm>
            <a:custGeom>
              <a:avLst/>
              <a:gdLst/>
              <a:ahLst/>
              <a:cxnLst/>
              <a:rect l="l" t="t" r="r" b="b"/>
              <a:pathLst>
                <a:path w="1350" h="509" extrusionOk="0">
                  <a:moveTo>
                    <a:pt x="520" y="0"/>
                  </a:moveTo>
                  <a:cubicBezTo>
                    <a:pt x="440" y="0"/>
                    <a:pt x="371" y="10"/>
                    <a:pt x="300" y="30"/>
                  </a:cubicBezTo>
                  <a:cubicBezTo>
                    <a:pt x="261" y="30"/>
                    <a:pt x="231" y="40"/>
                    <a:pt x="201" y="50"/>
                  </a:cubicBezTo>
                  <a:cubicBezTo>
                    <a:pt x="171" y="60"/>
                    <a:pt x="151" y="70"/>
                    <a:pt x="131" y="80"/>
                  </a:cubicBezTo>
                  <a:cubicBezTo>
                    <a:pt x="111" y="90"/>
                    <a:pt x="101" y="100"/>
                    <a:pt x="91" y="100"/>
                  </a:cubicBezTo>
                  <a:lnTo>
                    <a:pt x="71" y="110"/>
                  </a:lnTo>
                  <a:lnTo>
                    <a:pt x="61" y="120"/>
                  </a:lnTo>
                  <a:cubicBezTo>
                    <a:pt x="21" y="140"/>
                    <a:pt x="1" y="180"/>
                    <a:pt x="1" y="220"/>
                  </a:cubicBezTo>
                  <a:lnTo>
                    <a:pt x="1" y="240"/>
                  </a:lnTo>
                  <a:cubicBezTo>
                    <a:pt x="11" y="280"/>
                    <a:pt x="41" y="320"/>
                    <a:pt x="81" y="340"/>
                  </a:cubicBezTo>
                  <a:cubicBezTo>
                    <a:pt x="91" y="340"/>
                    <a:pt x="101" y="349"/>
                    <a:pt x="111" y="349"/>
                  </a:cubicBezTo>
                  <a:lnTo>
                    <a:pt x="440" y="439"/>
                  </a:lnTo>
                  <a:cubicBezTo>
                    <a:pt x="530" y="459"/>
                    <a:pt x="600" y="479"/>
                    <a:pt x="660" y="489"/>
                  </a:cubicBezTo>
                  <a:cubicBezTo>
                    <a:pt x="750" y="509"/>
                    <a:pt x="830" y="509"/>
                    <a:pt x="899" y="509"/>
                  </a:cubicBezTo>
                  <a:lnTo>
                    <a:pt x="910" y="509"/>
                  </a:lnTo>
                  <a:cubicBezTo>
                    <a:pt x="990" y="509"/>
                    <a:pt x="1070" y="499"/>
                    <a:pt x="1139" y="489"/>
                  </a:cubicBezTo>
                  <a:cubicBezTo>
                    <a:pt x="1169" y="479"/>
                    <a:pt x="1209" y="469"/>
                    <a:pt x="1239" y="459"/>
                  </a:cubicBezTo>
                  <a:cubicBezTo>
                    <a:pt x="1259" y="449"/>
                    <a:pt x="1289" y="429"/>
                    <a:pt x="1309" y="419"/>
                  </a:cubicBezTo>
                  <a:cubicBezTo>
                    <a:pt x="1329" y="419"/>
                    <a:pt x="1339" y="409"/>
                    <a:pt x="1349" y="399"/>
                  </a:cubicBezTo>
                  <a:cubicBezTo>
                    <a:pt x="1289" y="399"/>
                    <a:pt x="1229" y="399"/>
                    <a:pt x="1159" y="380"/>
                  </a:cubicBezTo>
                  <a:cubicBezTo>
                    <a:pt x="1089" y="369"/>
                    <a:pt x="1019" y="360"/>
                    <a:pt x="930" y="329"/>
                  </a:cubicBezTo>
                  <a:lnTo>
                    <a:pt x="620" y="249"/>
                  </a:lnTo>
                  <a:lnTo>
                    <a:pt x="590" y="249"/>
                  </a:lnTo>
                  <a:lnTo>
                    <a:pt x="570" y="240"/>
                  </a:lnTo>
                  <a:cubicBezTo>
                    <a:pt x="520" y="229"/>
                    <a:pt x="491" y="189"/>
                    <a:pt x="480" y="140"/>
                  </a:cubicBezTo>
                  <a:lnTo>
                    <a:pt x="480" y="120"/>
                  </a:lnTo>
                  <a:cubicBezTo>
                    <a:pt x="480" y="80"/>
                    <a:pt x="500" y="40"/>
                    <a:pt x="540" y="20"/>
                  </a:cubicBezTo>
                  <a:lnTo>
                    <a:pt x="560" y="10"/>
                  </a:lnTo>
                  <a:cubicBezTo>
                    <a:pt x="560" y="10"/>
                    <a:pt x="570" y="10"/>
                    <a:pt x="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8629257" y="4821238"/>
              <a:ext cx="124700" cy="42240"/>
            </a:xfrm>
            <a:custGeom>
              <a:avLst/>
              <a:gdLst/>
              <a:ahLst/>
              <a:cxnLst/>
              <a:rect l="l" t="t" r="r" b="b"/>
              <a:pathLst>
                <a:path w="1358" h="460" extrusionOk="0">
                  <a:moveTo>
                    <a:pt x="220" y="0"/>
                  </a:moveTo>
                  <a:cubicBezTo>
                    <a:pt x="220" y="10"/>
                    <a:pt x="210" y="10"/>
                    <a:pt x="200" y="10"/>
                  </a:cubicBezTo>
                  <a:cubicBezTo>
                    <a:pt x="170" y="20"/>
                    <a:pt x="150" y="30"/>
                    <a:pt x="130" y="40"/>
                  </a:cubicBezTo>
                  <a:cubicBezTo>
                    <a:pt x="110" y="50"/>
                    <a:pt x="100" y="60"/>
                    <a:pt x="90" y="60"/>
                  </a:cubicBezTo>
                  <a:cubicBezTo>
                    <a:pt x="90" y="70"/>
                    <a:pt x="80" y="70"/>
                    <a:pt x="80" y="70"/>
                  </a:cubicBezTo>
                  <a:lnTo>
                    <a:pt x="60" y="80"/>
                  </a:lnTo>
                  <a:cubicBezTo>
                    <a:pt x="20" y="100"/>
                    <a:pt x="0" y="140"/>
                    <a:pt x="0" y="180"/>
                  </a:cubicBezTo>
                  <a:lnTo>
                    <a:pt x="0" y="200"/>
                  </a:lnTo>
                  <a:cubicBezTo>
                    <a:pt x="11" y="249"/>
                    <a:pt x="40" y="289"/>
                    <a:pt x="90" y="300"/>
                  </a:cubicBezTo>
                  <a:lnTo>
                    <a:pt x="110" y="309"/>
                  </a:lnTo>
                  <a:lnTo>
                    <a:pt x="140" y="309"/>
                  </a:lnTo>
                  <a:lnTo>
                    <a:pt x="450" y="389"/>
                  </a:lnTo>
                  <a:cubicBezTo>
                    <a:pt x="539" y="420"/>
                    <a:pt x="609" y="429"/>
                    <a:pt x="679" y="440"/>
                  </a:cubicBezTo>
                  <a:cubicBezTo>
                    <a:pt x="759" y="459"/>
                    <a:pt x="829" y="459"/>
                    <a:pt x="899" y="459"/>
                  </a:cubicBezTo>
                  <a:lnTo>
                    <a:pt x="919" y="459"/>
                  </a:lnTo>
                  <a:cubicBezTo>
                    <a:pt x="998" y="459"/>
                    <a:pt x="1078" y="449"/>
                    <a:pt x="1149" y="429"/>
                  </a:cubicBezTo>
                  <a:cubicBezTo>
                    <a:pt x="1178" y="429"/>
                    <a:pt x="1218" y="420"/>
                    <a:pt x="1248" y="400"/>
                  </a:cubicBezTo>
                  <a:cubicBezTo>
                    <a:pt x="1268" y="389"/>
                    <a:pt x="1298" y="380"/>
                    <a:pt x="1318" y="369"/>
                  </a:cubicBezTo>
                  <a:cubicBezTo>
                    <a:pt x="1328" y="360"/>
                    <a:pt x="1348" y="360"/>
                    <a:pt x="1358" y="349"/>
                  </a:cubicBezTo>
                  <a:cubicBezTo>
                    <a:pt x="1298" y="349"/>
                    <a:pt x="1238" y="340"/>
                    <a:pt x="1178" y="340"/>
                  </a:cubicBezTo>
                  <a:cubicBezTo>
                    <a:pt x="1169" y="329"/>
                    <a:pt x="1169" y="329"/>
                    <a:pt x="1158" y="329"/>
                  </a:cubicBezTo>
                  <a:cubicBezTo>
                    <a:pt x="1089" y="320"/>
                    <a:pt x="1018" y="309"/>
                    <a:pt x="939" y="289"/>
                  </a:cubicBezTo>
                  <a:lnTo>
                    <a:pt x="619" y="210"/>
                  </a:lnTo>
                  <a:cubicBezTo>
                    <a:pt x="609" y="210"/>
                    <a:pt x="599" y="200"/>
                    <a:pt x="590" y="200"/>
                  </a:cubicBezTo>
                  <a:lnTo>
                    <a:pt x="570" y="200"/>
                  </a:lnTo>
                  <a:cubicBezTo>
                    <a:pt x="519" y="180"/>
                    <a:pt x="490" y="140"/>
                    <a:pt x="479" y="100"/>
                  </a:cubicBezTo>
                  <a:lnTo>
                    <a:pt x="479" y="80"/>
                  </a:lnTo>
                  <a:lnTo>
                    <a:pt x="479" y="70"/>
                  </a:lnTo>
                  <a:lnTo>
                    <a:pt x="439" y="70"/>
                  </a:lnTo>
                  <a:cubicBezTo>
                    <a:pt x="399" y="60"/>
                    <a:pt x="370" y="50"/>
                    <a:pt x="330" y="40"/>
                  </a:cubicBezTo>
                  <a:cubicBezTo>
                    <a:pt x="290" y="30"/>
                    <a:pt x="260" y="2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8755702" y="4853285"/>
              <a:ext cx="5601" cy="92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2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1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8673242" y="4827574"/>
              <a:ext cx="86225" cy="25803"/>
            </a:xfrm>
            <a:custGeom>
              <a:avLst/>
              <a:gdLst/>
              <a:ahLst/>
              <a:cxnLst/>
              <a:rect l="l" t="t" r="r" b="b"/>
              <a:pathLst>
                <a:path w="939" h="281" extrusionOk="0">
                  <a:moveTo>
                    <a:pt x="0" y="1"/>
                  </a:moveTo>
                  <a:lnTo>
                    <a:pt x="0" y="11"/>
                  </a:lnTo>
                  <a:lnTo>
                    <a:pt x="0" y="31"/>
                  </a:lnTo>
                  <a:cubicBezTo>
                    <a:pt x="11" y="71"/>
                    <a:pt x="40" y="111"/>
                    <a:pt x="91" y="131"/>
                  </a:cubicBezTo>
                  <a:lnTo>
                    <a:pt x="111" y="131"/>
                  </a:lnTo>
                  <a:cubicBezTo>
                    <a:pt x="120" y="131"/>
                    <a:pt x="130" y="141"/>
                    <a:pt x="140" y="141"/>
                  </a:cubicBezTo>
                  <a:lnTo>
                    <a:pt x="460" y="220"/>
                  </a:lnTo>
                  <a:cubicBezTo>
                    <a:pt x="539" y="240"/>
                    <a:pt x="610" y="251"/>
                    <a:pt x="679" y="260"/>
                  </a:cubicBezTo>
                  <a:cubicBezTo>
                    <a:pt x="690" y="260"/>
                    <a:pt x="690" y="260"/>
                    <a:pt x="699" y="271"/>
                  </a:cubicBezTo>
                  <a:cubicBezTo>
                    <a:pt x="759" y="271"/>
                    <a:pt x="819" y="280"/>
                    <a:pt x="879" y="280"/>
                  </a:cubicBezTo>
                  <a:lnTo>
                    <a:pt x="939" y="280"/>
                  </a:lnTo>
                  <a:cubicBezTo>
                    <a:pt x="919" y="280"/>
                    <a:pt x="879" y="271"/>
                    <a:pt x="849" y="271"/>
                  </a:cubicBezTo>
                  <a:cubicBezTo>
                    <a:pt x="809" y="260"/>
                    <a:pt x="779" y="251"/>
                    <a:pt x="749" y="240"/>
                  </a:cubicBezTo>
                  <a:cubicBezTo>
                    <a:pt x="670" y="220"/>
                    <a:pt x="610" y="191"/>
                    <a:pt x="559" y="160"/>
                  </a:cubicBezTo>
                  <a:cubicBezTo>
                    <a:pt x="559" y="151"/>
                    <a:pt x="550" y="151"/>
                    <a:pt x="550" y="151"/>
                  </a:cubicBezTo>
                  <a:cubicBezTo>
                    <a:pt x="530" y="151"/>
                    <a:pt x="510" y="151"/>
                    <a:pt x="499" y="141"/>
                  </a:cubicBezTo>
                  <a:cubicBezTo>
                    <a:pt x="470" y="141"/>
                    <a:pt x="440" y="141"/>
                    <a:pt x="400" y="131"/>
                  </a:cubicBezTo>
                  <a:cubicBezTo>
                    <a:pt x="370" y="121"/>
                    <a:pt x="330" y="121"/>
                    <a:pt x="300" y="111"/>
                  </a:cubicBezTo>
                  <a:lnTo>
                    <a:pt x="210" y="81"/>
                  </a:lnTo>
                  <a:cubicBezTo>
                    <a:pt x="180" y="61"/>
                    <a:pt x="140" y="41"/>
                    <a:pt x="111" y="21"/>
                  </a:cubicBezTo>
                  <a:lnTo>
                    <a:pt x="100" y="11"/>
                  </a:lnTo>
                  <a:lnTo>
                    <a:pt x="51" y="11"/>
                  </a:lnTo>
                  <a:cubicBezTo>
                    <a:pt x="31" y="11"/>
                    <a:pt x="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8765803" y="4796444"/>
              <a:ext cx="1010" cy="1010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" y="0"/>
                  </a:moveTo>
                  <a:lnTo>
                    <a:pt x="11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8775904" y="4789098"/>
              <a:ext cx="7438" cy="2847"/>
            </a:xfrm>
            <a:custGeom>
              <a:avLst/>
              <a:gdLst/>
              <a:ahLst/>
              <a:cxnLst/>
              <a:rect l="l" t="t" r="r" b="b"/>
              <a:pathLst>
                <a:path w="81" h="31" extrusionOk="0">
                  <a:moveTo>
                    <a:pt x="80" y="0"/>
                  </a:moveTo>
                  <a:cubicBezTo>
                    <a:pt x="51" y="11"/>
                    <a:pt x="31" y="20"/>
                    <a:pt x="0" y="31"/>
                  </a:cubicBezTo>
                  <a:cubicBezTo>
                    <a:pt x="31" y="20"/>
                    <a:pt x="51" y="11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8766721" y="4785425"/>
              <a:ext cx="117446" cy="41414"/>
            </a:xfrm>
            <a:custGeom>
              <a:avLst/>
              <a:gdLst/>
              <a:ahLst/>
              <a:cxnLst/>
              <a:rect l="l" t="t" r="r" b="b"/>
              <a:pathLst>
                <a:path w="1279" h="451" extrusionOk="0">
                  <a:moveTo>
                    <a:pt x="450" y="1"/>
                  </a:moveTo>
                  <a:cubicBezTo>
                    <a:pt x="440" y="1"/>
                    <a:pt x="430" y="1"/>
                    <a:pt x="420" y="11"/>
                  </a:cubicBezTo>
                  <a:cubicBezTo>
                    <a:pt x="340" y="11"/>
                    <a:pt x="260" y="21"/>
                    <a:pt x="200" y="40"/>
                  </a:cubicBezTo>
                  <a:lnTo>
                    <a:pt x="180" y="40"/>
                  </a:lnTo>
                  <a:cubicBezTo>
                    <a:pt x="151" y="51"/>
                    <a:pt x="131" y="60"/>
                    <a:pt x="100" y="71"/>
                  </a:cubicBezTo>
                  <a:cubicBezTo>
                    <a:pt x="80" y="80"/>
                    <a:pt x="51" y="100"/>
                    <a:pt x="31" y="111"/>
                  </a:cubicBezTo>
                  <a:cubicBezTo>
                    <a:pt x="21" y="111"/>
                    <a:pt x="11" y="120"/>
                    <a:pt x="1" y="120"/>
                  </a:cubicBezTo>
                  <a:lnTo>
                    <a:pt x="1" y="131"/>
                  </a:lnTo>
                  <a:cubicBezTo>
                    <a:pt x="1" y="131"/>
                    <a:pt x="11" y="140"/>
                    <a:pt x="21" y="140"/>
                  </a:cubicBezTo>
                  <a:cubicBezTo>
                    <a:pt x="21" y="151"/>
                    <a:pt x="31" y="151"/>
                    <a:pt x="31" y="151"/>
                  </a:cubicBezTo>
                  <a:cubicBezTo>
                    <a:pt x="51" y="151"/>
                    <a:pt x="60" y="151"/>
                    <a:pt x="80" y="160"/>
                  </a:cubicBezTo>
                  <a:cubicBezTo>
                    <a:pt x="111" y="160"/>
                    <a:pt x="140" y="160"/>
                    <a:pt x="180" y="171"/>
                  </a:cubicBezTo>
                  <a:cubicBezTo>
                    <a:pt x="191" y="171"/>
                    <a:pt x="200" y="171"/>
                    <a:pt x="211" y="180"/>
                  </a:cubicBezTo>
                  <a:cubicBezTo>
                    <a:pt x="231" y="180"/>
                    <a:pt x="260" y="191"/>
                    <a:pt x="280" y="191"/>
                  </a:cubicBezTo>
                  <a:cubicBezTo>
                    <a:pt x="300" y="200"/>
                    <a:pt x="320" y="200"/>
                    <a:pt x="330" y="211"/>
                  </a:cubicBezTo>
                  <a:cubicBezTo>
                    <a:pt x="390" y="231"/>
                    <a:pt x="430" y="251"/>
                    <a:pt x="470" y="280"/>
                  </a:cubicBezTo>
                  <a:lnTo>
                    <a:pt x="480" y="290"/>
                  </a:lnTo>
                  <a:lnTo>
                    <a:pt x="530" y="290"/>
                  </a:lnTo>
                  <a:cubicBezTo>
                    <a:pt x="560" y="290"/>
                    <a:pt x="590" y="300"/>
                    <a:pt x="619" y="300"/>
                  </a:cubicBezTo>
                  <a:cubicBezTo>
                    <a:pt x="639" y="310"/>
                    <a:pt x="650" y="310"/>
                    <a:pt x="670" y="310"/>
                  </a:cubicBezTo>
                  <a:cubicBezTo>
                    <a:pt x="690" y="320"/>
                    <a:pt x="710" y="320"/>
                    <a:pt x="730" y="330"/>
                  </a:cubicBezTo>
                  <a:cubicBezTo>
                    <a:pt x="759" y="330"/>
                    <a:pt x="799" y="350"/>
                    <a:pt x="830" y="360"/>
                  </a:cubicBezTo>
                  <a:cubicBezTo>
                    <a:pt x="859" y="380"/>
                    <a:pt x="889" y="390"/>
                    <a:pt x="909" y="410"/>
                  </a:cubicBezTo>
                  <a:cubicBezTo>
                    <a:pt x="919" y="410"/>
                    <a:pt x="919" y="420"/>
                    <a:pt x="919" y="420"/>
                  </a:cubicBezTo>
                  <a:lnTo>
                    <a:pt x="979" y="420"/>
                  </a:lnTo>
                  <a:cubicBezTo>
                    <a:pt x="999" y="430"/>
                    <a:pt x="1039" y="430"/>
                    <a:pt x="1069" y="440"/>
                  </a:cubicBezTo>
                  <a:cubicBezTo>
                    <a:pt x="1089" y="440"/>
                    <a:pt x="1109" y="440"/>
                    <a:pt x="1129" y="450"/>
                  </a:cubicBezTo>
                  <a:lnTo>
                    <a:pt x="1139" y="450"/>
                  </a:lnTo>
                  <a:cubicBezTo>
                    <a:pt x="1149" y="440"/>
                    <a:pt x="1169" y="440"/>
                    <a:pt x="1179" y="430"/>
                  </a:cubicBezTo>
                  <a:cubicBezTo>
                    <a:pt x="1209" y="420"/>
                    <a:pt x="1229" y="410"/>
                    <a:pt x="1249" y="400"/>
                  </a:cubicBezTo>
                  <a:cubicBezTo>
                    <a:pt x="1258" y="390"/>
                    <a:pt x="1269" y="380"/>
                    <a:pt x="1278" y="380"/>
                  </a:cubicBezTo>
                  <a:cubicBezTo>
                    <a:pt x="1238" y="380"/>
                    <a:pt x="1198" y="380"/>
                    <a:pt x="1149" y="370"/>
                  </a:cubicBezTo>
                  <a:cubicBezTo>
                    <a:pt x="1129" y="370"/>
                    <a:pt x="1109" y="370"/>
                    <a:pt x="1079" y="360"/>
                  </a:cubicBezTo>
                  <a:cubicBezTo>
                    <a:pt x="999" y="350"/>
                    <a:pt x="919" y="340"/>
                    <a:pt x="849" y="320"/>
                  </a:cubicBezTo>
                  <a:lnTo>
                    <a:pt x="500" y="251"/>
                  </a:lnTo>
                  <a:cubicBezTo>
                    <a:pt x="490" y="251"/>
                    <a:pt x="480" y="240"/>
                    <a:pt x="470" y="240"/>
                  </a:cubicBezTo>
                  <a:cubicBezTo>
                    <a:pt x="430" y="231"/>
                    <a:pt x="390" y="191"/>
                    <a:pt x="390" y="151"/>
                  </a:cubicBezTo>
                  <a:cubicBezTo>
                    <a:pt x="380" y="140"/>
                    <a:pt x="380" y="131"/>
                    <a:pt x="380" y="120"/>
                  </a:cubicBezTo>
                  <a:cubicBezTo>
                    <a:pt x="380" y="91"/>
                    <a:pt x="400" y="51"/>
                    <a:pt x="430" y="31"/>
                  </a:cubicBezTo>
                  <a:lnTo>
                    <a:pt x="440" y="21"/>
                  </a:lnTo>
                  <a:cubicBezTo>
                    <a:pt x="450" y="11"/>
                    <a:pt x="460" y="11"/>
                    <a:pt x="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8801523" y="4796444"/>
              <a:ext cx="70706" cy="23048"/>
            </a:xfrm>
            <a:custGeom>
              <a:avLst/>
              <a:gdLst/>
              <a:ahLst/>
              <a:cxnLst/>
              <a:rect l="l" t="t" r="r" b="b"/>
              <a:pathLst>
                <a:path w="770" h="251" extrusionOk="0">
                  <a:moveTo>
                    <a:pt x="1" y="0"/>
                  </a:moveTo>
                  <a:cubicBezTo>
                    <a:pt x="1" y="11"/>
                    <a:pt x="1" y="20"/>
                    <a:pt x="11" y="31"/>
                  </a:cubicBezTo>
                  <a:cubicBezTo>
                    <a:pt x="11" y="71"/>
                    <a:pt x="51" y="111"/>
                    <a:pt x="91" y="120"/>
                  </a:cubicBezTo>
                  <a:cubicBezTo>
                    <a:pt x="101" y="120"/>
                    <a:pt x="111" y="131"/>
                    <a:pt x="121" y="131"/>
                  </a:cubicBezTo>
                  <a:lnTo>
                    <a:pt x="470" y="200"/>
                  </a:lnTo>
                  <a:cubicBezTo>
                    <a:pt x="540" y="220"/>
                    <a:pt x="620" y="230"/>
                    <a:pt x="700" y="240"/>
                  </a:cubicBezTo>
                  <a:cubicBezTo>
                    <a:pt x="730" y="250"/>
                    <a:pt x="750" y="250"/>
                    <a:pt x="770" y="250"/>
                  </a:cubicBezTo>
                  <a:cubicBezTo>
                    <a:pt x="750" y="250"/>
                    <a:pt x="730" y="250"/>
                    <a:pt x="700" y="240"/>
                  </a:cubicBezTo>
                  <a:cubicBezTo>
                    <a:pt x="620" y="230"/>
                    <a:pt x="540" y="220"/>
                    <a:pt x="470" y="200"/>
                  </a:cubicBezTo>
                  <a:lnTo>
                    <a:pt x="121" y="131"/>
                  </a:lnTo>
                  <a:cubicBezTo>
                    <a:pt x="111" y="131"/>
                    <a:pt x="101" y="120"/>
                    <a:pt x="91" y="120"/>
                  </a:cubicBezTo>
                  <a:cubicBezTo>
                    <a:pt x="51" y="111"/>
                    <a:pt x="11" y="71"/>
                    <a:pt x="11" y="31"/>
                  </a:cubicBezTo>
                  <a:cubicBezTo>
                    <a:pt x="1" y="20"/>
                    <a:pt x="1" y="1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8801523" y="4774406"/>
              <a:ext cx="125710" cy="45913"/>
            </a:xfrm>
            <a:custGeom>
              <a:avLst/>
              <a:gdLst/>
              <a:ahLst/>
              <a:cxnLst/>
              <a:rect l="l" t="t" r="r" b="b"/>
              <a:pathLst>
                <a:path w="1369" h="500" extrusionOk="0">
                  <a:moveTo>
                    <a:pt x="500" y="1"/>
                  </a:moveTo>
                  <a:cubicBezTo>
                    <a:pt x="420" y="11"/>
                    <a:pt x="340" y="21"/>
                    <a:pt x="271" y="41"/>
                  </a:cubicBezTo>
                  <a:lnTo>
                    <a:pt x="181" y="71"/>
                  </a:lnTo>
                  <a:cubicBezTo>
                    <a:pt x="151" y="81"/>
                    <a:pt x="131" y="101"/>
                    <a:pt x="111" y="111"/>
                  </a:cubicBezTo>
                  <a:cubicBezTo>
                    <a:pt x="101" y="111"/>
                    <a:pt x="91" y="121"/>
                    <a:pt x="81" y="121"/>
                  </a:cubicBezTo>
                  <a:cubicBezTo>
                    <a:pt x="81" y="131"/>
                    <a:pt x="71" y="131"/>
                    <a:pt x="61" y="141"/>
                  </a:cubicBezTo>
                  <a:lnTo>
                    <a:pt x="51" y="151"/>
                  </a:lnTo>
                  <a:cubicBezTo>
                    <a:pt x="21" y="171"/>
                    <a:pt x="1" y="211"/>
                    <a:pt x="1" y="240"/>
                  </a:cubicBezTo>
                  <a:cubicBezTo>
                    <a:pt x="1" y="251"/>
                    <a:pt x="1" y="260"/>
                    <a:pt x="11" y="271"/>
                  </a:cubicBezTo>
                  <a:cubicBezTo>
                    <a:pt x="11" y="311"/>
                    <a:pt x="51" y="351"/>
                    <a:pt x="91" y="360"/>
                  </a:cubicBezTo>
                  <a:cubicBezTo>
                    <a:pt x="101" y="360"/>
                    <a:pt x="111" y="371"/>
                    <a:pt x="121" y="371"/>
                  </a:cubicBezTo>
                  <a:lnTo>
                    <a:pt x="470" y="440"/>
                  </a:lnTo>
                  <a:cubicBezTo>
                    <a:pt x="540" y="460"/>
                    <a:pt x="620" y="470"/>
                    <a:pt x="700" y="480"/>
                  </a:cubicBezTo>
                  <a:cubicBezTo>
                    <a:pt x="730" y="490"/>
                    <a:pt x="750" y="490"/>
                    <a:pt x="770" y="490"/>
                  </a:cubicBezTo>
                  <a:cubicBezTo>
                    <a:pt x="819" y="500"/>
                    <a:pt x="859" y="500"/>
                    <a:pt x="899" y="500"/>
                  </a:cubicBezTo>
                  <a:lnTo>
                    <a:pt x="950" y="500"/>
                  </a:lnTo>
                  <a:cubicBezTo>
                    <a:pt x="1030" y="490"/>
                    <a:pt x="1099" y="480"/>
                    <a:pt x="1169" y="460"/>
                  </a:cubicBezTo>
                  <a:cubicBezTo>
                    <a:pt x="1209" y="450"/>
                    <a:pt x="1239" y="440"/>
                    <a:pt x="1269" y="420"/>
                  </a:cubicBezTo>
                  <a:cubicBezTo>
                    <a:pt x="1289" y="410"/>
                    <a:pt x="1319" y="400"/>
                    <a:pt x="1339" y="390"/>
                  </a:cubicBezTo>
                  <a:cubicBezTo>
                    <a:pt x="1349" y="380"/>
                    <a:pt x="1359" y="380"/>
                    <a:pt x="1369" y="371"/>
                  </a:cubicBezTo>
                  <a:lnTo>
                    <a:pt x="1359" y="371"/>
                  </a:lnTo>
                  <a:cubicBezTo>
                    <a:pt x="1299" y="371"/>
                    <a:pt x="1239" y="371"/>
                    <a:pt x="1169" y="360"/>
                  </a:cubicBezTo>
                  <a:cubicBezTo>
                    <a:pt x="1099" y="351"/>
                    <a:pt x="1030" y="340"/>
                    <a:pt x="939" y="320"/>
                  </a:cubicBezTo>
                  <a:lnTo>
                    <a:pt x="610" y="251"/>
                  </a:lnTo>
                  <a:lnTo>
                    <a:pt x="580" y="251"/>
                  </a:lnTo>
                  <a:cubicBezTo>
                    <a:pt x="570" y="251"/>
                    <a:pt x="550" y="240"/>
                    <a:pt x="550" y="240"/>
                  </a:cubicBezTo>
                  <a:lnTo>
                    <a:pt x="540" y="240"/>
                  </a:lnTo>
                  <a:cubicBezTo>
                    <a:pt x="500" y="220"/>
                    <a:pt x="470" y="191"/>
                    <a:pt x="460" y="141"/>
                  </a:cubicBezTo>
                  <a:lnTo>
                    <a:pt x="460" y="121"/>
                  </a:lnTo>
                  <a:cubicBezTo>
                    <a:pt x="460" y="91"/>
                    <a:pt x="470" y="51"/>
                    <a:pt x="500" y="31"/>
                  </a:cubicBezTo>
                  <a:lnTo>
                    <a:pt x="510" y="21"/>
                  </a:lnTo>
                  <a:lnTo>
                    <a:pt x="520" y="11"/>
                  </a:lnTo>
                  <a:cubicBezTo>
                    <a:pt x="530" y="11"/>
                    <a:pt x="530" y="11"/>
                    <a:pt x="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8888667" y="4763387"/>
              <a:ext cx="3765" cy="92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41" y="1"/>
                  </a:moveTo>
                  <a:lnTo>
                    <a:pt x="1" y="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8843764" y="4763387"/>
              <a:ext cx="124700" cy="45087"/>
            </a:xfrm>
            <a:custGeom>
              <a:avLst/>
              <a:gdLst/>
              <a:ahLst/>
              <a:cxnLst/>
              <a:rect l="l" t="t" r="r" b="b"/>
              <a:pathLst>
                <a:path w="1358" h="491" extrusionOk="0">
                  <a:moveTo>
                    <a:pt x="490" y="1"/>
                  </a:moveTo>
                  <a:cubicBezTo>
                    <a:pt x="410" y="1"/>
                    <a:pt x="340" y="11"/>
                    <a:pt x="270" y="31"/>
                  </a:cubicBezTo>
                  <a:cubicBezTo>
                    <a:pt x="240" y="51"/>
                    <a:pt x="200" y="61"/>
                    <a:pt x="180" y="71"/>
                  </a:cubicBezTo>
                  <a:cubicBezTo>
                    <a:pt x="150" y="81"/>
                    <a:pt x="130" y="91"/>
                    <a:pt x="110" y="101"/>
                  </a:cubicBezTo>
                  <a:cubicBezTo>
                    <a:pt x="100" y="111"/>
                    <a:pt x="90" y="121"/>
                    <a:pt x="80" y="121"/>
                  </a:cubicBezTo>
                  <a:cubicBezTo>
                    <a:pt x="70" y="131"/>
                    <a:pt x="70" y="131"/>
                    <a:pt x="60" y="131"/>
                  </a:cubicBezTo>
                  <a:lnTo>
                    <a:pt x="50" y="141"/>
                  </a:lnTo>
                  <a:lnTo>
                    <a:pt x="40" y="151"/>
                  </a:lnTo>
                  <a:cubicBezTo>
                    <a:pt x="10" y="171"/>
                    <a:pt x="0" y="211"/>
                    <a:pt x="0" y="241"/>
                  </a:cubicBezTo>
                  <a:lnTo>
                    <a:pt x="0" y="261"/>
                  </a:lnTo>
                  <a:cubicBezTo>
                    <a:pt x="10" y="311"/>
                    <a:pt x="40" y="340"/>
                    <a:pt x="80" y="360"/>
                  </a:cubicBezTo>
                  <a:lnTo>
                    <a:pt x="90" y="360"/>
                  </a:lnTo>
                  <a:cubicBezTo>
                    <a:pt x="90" y="360"/>
                    <a:pt x="110" y="371"/>
                    <a:pt x="120" y="371"/>
                  </a:cubicBezTo>
                  <a:lnTo>
                    <a:pt x="150" y="371"/>
                  </a:lnTo>
                  <a:lnTo>
                    <a:pt x="479" y="440"/>
                  </a:lnTo>
                  <a:cubicBezTo>
                    <a:pt x="570" y="460"/>
                    <a:pt x="639" y="471"/>
                    <a:pt x="709" y="480"/>
                  </a:cubicBezTo>
                  <a:cubicBezTo>
                    <a:pt x="779" y="491"/>
                    <a:pt x="839" y="491"/>
                    <a:pt x="899" y="491"/>
                  </a:cubicBezTo>
                  <a:lnTo>
                    <a:pt x="949" y="491"/>
                  </a:lnTo>
                  <a:cubicBezTo>
                    <a:pt x="1029" y="480"/>
                    <a:pt x="1109" y="471"/>
                    <a:pt x="1178" y="451"/>
                  </a:cubicBezTo>
                  <a:cubicBezTo>
                    <a:pt x="1208" y="440"/>
                    <a:pt x="1238" y="431"/>
                    <a:pt x="1268" y="411"/>
                  </a:cubicBezTo>
                  <a:cubicBezTo>
                    <a:pt x="1288" y="400"/>
                    <a:pt x="1318" y="391"/>
                    <a:pt x="1338" y="380"/>
                  </a:cubicBezTo>
                  <a:lnTo>
                    <a:pt x="1358" y="360"/>
                  </a:lnTo>
                  <a:lnTo>
                    <a:pt x="1348" y="360"/>
                  </a:lnTo>
                  <a:cubicBezTo>
                    <a:pt x="1308" y="360"/>
                    <a:pt x="1258" y="360"/>
                    <a:pt x="1208" y="351"/>
                  </a:cubicBezTo>
                  <a:lnTo>
                    <a:pt x="1168" y="351"/>
                  </a:lnTo>
                  <a:cubicBezTo>
                    <a:pt x="1089" y="340"/>
                    <a:pt x="1009" y="320"/>
                    <a:pt x="929" y="311"/>
                  </a:cubicBezTo>
                  <a:lnTo>
                    <a:pt x="570" y="241"/>
                  </a:lnTo>
                  <a:lnTo>
                    <a:pt x="550" y="241"/>
                  </a:lnTo>
                  <a:cubicBezTo>
                    <a:pt x="510" y="231"/>
                    <a:pt x="470" y="191"/>
                    <a:pt x="459" y="141"/>
                  </a:cubicBezTo>
                  <a:lnTo>
                    <a:pt x="459" y="121"/>
                  </a:lnTo>
                  <a:cubicBezTo>
                    <a:pt x="459" y="81"/>
                    <a:pt x="470" y="51"/>
                    <a:pt x="499" y="21"/>
                  </a:cubicBezTo>
                  <a:cubicBezTo>
                    <a:pt x="510" y="21"/>
                    <a:pt x="510" y="11"/>
                    <a:pt x="510" y="11"/>
                  </a:cubicBezTo>
                  <a:lnTo>
                    <a:pt x="519" y="11"/>
                  </a:lnTo>
                  <a:cubicBezTo>
                    <a:pt x="519" y="1"/>
                    <a:pt x="530" y="1"/>
                    <a:pt x="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8889585" y="4764397"/>
              <a:ext cx="1010" cy="918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11" y="0"/>
                  </a:moveTo>
                  <a:lnTo>
                    <a:pt x="0" y="10"/>
                  </a:lnTo>
                  <a:cubicBezTo>
                    <a:pt x="11" y="10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8885912" y="4751541"/>
              <a:ext cx="124700" cy="44995"/>
            </a:xfrm>
            <a:custGeom>
              <a:avLst/>
              <a:gdLst/>
              <a:ahLst/>
              <a:cxnLst/>
              <a:rect l="l" t="t" r="r" b="b"/>
              <a:pathLst>
                <a:path w="1358" h="490" extrusionOk="0">
                  <a:moveTo>
                    <a:pt x="460" y="1"/>
                  </a:moveTo>
                  <a:cubicBezTo>
                    <a:pt x="390" y="10"/>
                    <a:pt x="320" y="21"/>
                    <a:pt x="260" y="41"/>
                  </a:cubicBezTo>
                  <a:lnTo>
                    <a:pt x="170" y="70"/>
                  </a:lnTo>
                  <a:cubicBezTo>
                    <a:pt x="140" y="90"/>
                    <a:pt x="120" y="100"/>
                    <a:pt x="100" y="110"/>
                  </a:cubicBezTo>
                  <a:cubicBezTo>
                    <a:pt x="91" y="110"/>
                    <a:pt x="80" y="120"/>
                    <a:pt x="71" y="130"/>
                  </a:cubicBezTo>
                  <a:cubicBezTo>
                    <a:pt x="71" y="130"/>
                    <a:pt x="60" y="130"/>
                    <a:pt x="60" y="140"/>
                  </a:cubicBezTo>
                  <a:lnTo>
                    <a:pt x="51" y="140"/>
                  </a:lnTo>
                  <a:lnTo>
                    <a:pt x="40" y="150"/>
                  </a:lnTo>
                  <a:cubicBezTo>
                    <a:pt x="11" y="180"/>
                    <a:pt x="0" y="210"/>
                    <a:pt x="0" y="250"/>
                  </a:cubicBezTo>
                  <a:lnTo>
                    <a:pt x="0" y="270"/>
                  </a:lnTo>
                  <a:cubicBezTo>
                    <a:pt x="11" y="320"/>
                    <a:pt x="51" y="360"/>
                    <a:pt x="91" y="370"/>
                  </a:cubicBezTo>
                  <a:lnTo>
                    <a:pt x="111" y="370"/>
                  </a:lnTo>
                  <a:lnTo>
                    <a:pt x="470" y="440"/>
                  </a:lnTo>
                  <a:cubicBezTo>
                    <a:pt x="550" y="449"/>
                    <a:pt x="630" y="469"/>
                    <a:pt x="709" y="480"/>
                  </a:cubicBezTo>
                  <a:lnTo>
                    <a:pt x="749" y="480"/>
                  </a:lnTo>
                  <a:cubicBezTo>
                    <a:pt x="799" y="489"/>
                    <a:pt x="849" y="489"/>
                    <a:pt x="889" y="489"/>
                  </a:cubicBezTo>
                  <a:lnTo>
                    <a:pt x="949" y="489"/>
                  </a:lnTo>
                  <a:cubicBezTo>
                    <a:pt x="1029" y="480"/>
                    <a:pt x="1109" y="469"/>
                    <a:pt x="1169" y="449"/>
                  </a:cubicBezTo>
                  <a:cubicBezTo>
                    <a:pt x="1209" y="440"/>
                    <a:pt x="1238" y="429"/>
                    <a:pt x="1258" y="409"/>
                  </a:cubicBezTo>
                  <a:cubicBezTo>
                    <a:pt x="1288" y="400"/>
                    <a:pt x="1318" y="390"/>
                    <a:pt x="1328" y="380"/>
                  </a:cubicBezTo>
                  <a:cubicBezTo>
                    <a:pt x="1338" y="370"/>
                    <a:pt x="1348" y="360"/>
                    <a:pt x="1358" y="360"/>
                  </a:cubicBezTo>
                  <a:lnTo>
                    <a:pt x="1348" y="360"/>
                  </a:lnTo>
                  <a:cubicBezTo>
                    <a:pt x="1298" y="360"/>
                    <a:pt x="1238" y="360"/>
                    <a:pt x="1178" y="350"/>
                  </a:cubicBezTo>
                  <a:lnTo>
                    <a:pt x="1158" y="350"/>
                  </a:lnTo>
                  <a:cubicBezTo>
                    <a:pt x="1078" y="340"/>
                    <a:pt x="999" y="320"/>
                    <a:pt x="929" y="310"/>
                  </a:cubicBezTo>
                  <a:lnTo>
                    <a:pt x="599" y="250"/>
                  </a:lnTo>
                  <a:cubicBezTo>
                    <a:pt x="590" y="250"/>
                    <a:pt x="579" y="240"/>
                    <a:pt x="570" y="240"/>
                  </a:cubicBezTo>
                  <a:lnTo>
                    <a:pt x="550" y="240"/>
                  </a:lnTo>
                  <a:cubicBezTo>
                    <a:pt x="499" y="230"/>
                    <a:pt x="460" y="190"/>
                    <a:pt x="450" y="140"/>
                  </a:cubicBezTo>
                  <a:lnTo>
                    <a:pt x="450" y="120"/>
                  </a:lnTo>
                  <a:cubicBezTo>
                    <a:pt x="450" y="80"/>
                    <a:pt x="470" y="41"/>
                    <a:pt x="499" y="21"/>
                  </a:cubicBezTo>
                  <a:lnTo>
                    <a:pt x="510" y="10"/>
                  </a:lnTo>
                  <a:cubicBezTo>
                    <a:pt x="519" y="10"/>
                    <a:pt x="519" y="1"/>
                    <a:pt x="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9015204" y="4780926"/>
              <a:ext cx="20202" cy="3673"/>
            </a:xfrm>
            <a:custGeom>
              <a:avLst/>
              <a:gdLst/>
              <a:ahLst/>
              <a:cxnLst/>
              <a:rect l="l" t="t" r="r" b="b"/>
              <a:pathLst>
                <a:path w="220" h="40" extrusionOk="0">
                  <a:moveTo>
                    <a:pt x="220" y="0"/>
                  </a:moveTo>
                  <a:lnTo>
                    <a:pt x="220" y="0"/>
                  </a:lnTo>
                  <a:cubicBezTo>
                    <a:pt x="149" y="20"/>
                    <a:pt x="70" y="30"/>
                    <a:pt x="0" y="40"/>
                  </a:cubicBezTo>
                  <a:cubicBezTo>
                    <a:pt x="80" y="30"/>
                    <a:pt x="150" y="2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8927142" y="4739604"/>
              <a:ext cx="124792" cy="44995"/>
            </a:xfrm>
            <a:custGeom>
              <a:avLst/>
              <a:gdLst/>
              <a:ahLst/>
              <a:cxnLst/>
              <a:rect l="l" t="t" r="r" b="b"/>
              <a:pathLst>
                <a:path w="1359" h="490" extrusionOk="0">
                  <a:moveTo>
                    <a:pt x="490" y="0"/>
                  </a:moveTo>
                  <a:cubicBezTo>
                    <a:pt x="410" y="0"/>
                    <a:pt x="330" y="20"/>
                    <a:pt x="260" y="40"/>
                  </a:cubicBezTo>
                  <a:lnTo>
                    <a:pt x="170" y="71"/>
                  </a:lnTo>
                  <a:cubicBezTo>
                    <a:pt x="150" y="91"/>
                    <a:pt x="121" y="100"/>
                    <a:pt x="110" y="111"/>
                  </a:cubicBezTo>
                  <a:cubicBezTo>
                    <a:pt x="101" y="120"/>
                    <a:pt x="90" y="120"/>
                    <a:pt x="81" y="131"/>
                  </a:cubicBezTo>
                  <a:cubicBezTo>
                    <a:pt x="70" y="131"/>
                    <a:pt x="70" y="140"/>
                    <a:pt x="61" y="140"/>
                  </a:cubicBezTo>
                  <a:lnTo>
                    <a:pt x="50" y="151"/>
                  </a:lnTo>
                  <a:cubicBezTo>
                    <a:pt x="21" y="171"/>
                    <a:pt x="1" y="210"/>
                    <a:pt x="1" y="250"/>
                  </a:cubicBezTo>
                  <a:lnTo>
                    <a:pt x="1" y="270"/>
                  </a:lnTo>
                  <a:cubicBezTo>
                    <a:pt x="11" y="320"/>
                    <a:pt x="50" y="360"/>
                    <a:pt x="101" y="370"/>
                  </a:cubicBezTo>
                  <a:lnTo>
                    <a:pt x="121" y="370"/>
                  </a:lnTo>
                  <a:cubicBezTo>
                    <a:pt x="130" y="370"/>
                    <a:pt x="141" y="380"/>
                    <a:pt x="150" y="380"/>
                  </a:cubicBezTo>
                  <a:lnTo>
                    <a:pt x="480" y="440"/>
                  </a:lnTo>
                  <a:cubicBezTo>
                    <a:pt x="550" y="450"/>
                    <a:pt x="629" y="470"/>
                    <a:pt x="709" y="480"/>
                  </a:cubicBezTo>
                  <a:lnTo>
                    <a:pt x="729" y="480"/>
                  </a:lnTo>
                  <a:cubicBezTo>
                    <a:pt x="789" y="490"/>
                    <a:pt x="849" y="490"/>
                    <a:pt x="899" y="490"/>
                  </a:cubicBezTo>
                  <a:lnTo>
                    <a:pt x="959" y="490"/>
                  </a:lnTo>
                  <a:cubicBezTo>
                    <a:pt x="1029" y="480"/>
                    <a:pt x="1109" y="470"/>
                    <a:pt x="1179" y="450"/>
                  </a:cubicBezTo>
                  <a:cubicBezTo>
                    <a:pt x="1208" y="440"/>
                    <a:pt x="1239" y="430"/>
                    <a:pt x="1268" y="410"/>
                  </a:cubicBezTo>
                  <a:cubicBezTo>
                    <a:pt x="1299" y="400"/>
                    <a:pt x="1319" y="390"/>
                    <a:pt x="1339" y="380"/>
                  </a:cubicBezTo>
                  <a:lnTo>
                    <a:pt x="1359" y="360"/>
                  </a:lnTo>
                  <a:lnTo>
                    <a:pt x="1348" y="360"/>
                  </a:lnTo>
                  <a:cubicBezTo>
                    <a:pt x="1299" y="360"/>
                    <a:pt x="1239" y="350"/>
                    <a:pt x="1169" y="350"/>
                  </a:cubicBezTo>
                  <a:cubicBezTo>
                    <a:pt x="1089" y="340"/>
                    <a:pt x="1009" y="320"/>
                    <a:pt x="939" y="310"/>
                  </a:cubicBezTo>
                  <a:lnTo>
                    <a:pt x="929" y="310"/>
                  </a:lnTo>
                  <a:lnTo>
                    <a:pt x="570" y="240"/>
                  </a:lnTo>
                  <a:lnTo>
                    <a:pt x="550" y="240"/>
                  </a:lnTo>
                  <a:cubicBezTo>
                    <a:pt x="530" y="230"/>
                    <a:pt x="510" y="230"/>
                    <a:pt x="490" y="210"/>
                  </a:cubicBezTo>
                  <a:cubicBezTo>
                    <a:pt x="470" y="200"/>
                    <a:pt x="460" y="171"/>
                    <a:pt x="450" y="151"/>
                  </a:cubicBezTo>
                  <a:cubicBezTo>
                    <a:pt x="440" y="100"/>
                    <a:pt x="460" y="51"/>
                    <a:pt x="500" y="20"/>
                  </a:cubicBezTo>
                  <a:lnTo>
                    <a:pt x="510" y="11"/>
                  </a:lnTo>
                  <a:cubicBezTo>
                    <a:pt x="520" y="11"/>
                    <a:pt x="520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8968097" y="4741440"/>
              <a:ext cx="5050" cy="17539"/>
            </a:xfrm>
            <a:custGeom>
              <a:avLst/>
              <a:gdLst/>
              <a:ahLst/>
              <a:cxnLst/>
              <a:rect l="l" t="t" r="r" b="b"/>
              <a:pathLst>
                <a:path w="55" h="191" extrusionOk="0">
                  <a:moveTo>
                    <a:pt x="54" y="0"/>
                  </a:moveTo>
                  <a:lnTo>
                    <a:pt x="54" y="0"/>
                  </a:lnTo>
                  <a:cubicBezTo>
                    <a:pt x="25" y="23"/>
                    <a:pt x="6" y="55"/>
                    <a:pt x="2" y="90"/>
                  </a:cubicBezTo>
                  <a:lnTo>
                    <a:pt x="2" y="90"/>
                  </a:lnTo>
                  <a:cubicBezTo>
                    <a:pt x="6" y="58"/>
                    <a:pt x="23" y="32"/>
                    <a:pt x="44" y="11"/>
                  </a:cubicBezTo>
                  <a:lnTo>
                    <a:pt x="54" y="0"/>
                  </a:lnTo>
                  <a:close/>
                  <a:moveTo>
                    <a:pt x="2" y="90"/>
                  </a:moveTo>
                  <a:lnTo>
                    <a:pt x="2" y="90"/>
                  </a:lnTo>
                  <a:cubicBezTo>
                    <a:pt x="1" y="103"/>
                    <a:pt x="1" y="116"/>
                    <a:pt x="4" y="131"/>
                  </a:cubicBezTo>
                  <a:cubicBezTo>
                    <a:pt x="1" y="117"/>
                    <a:pt x="1" y="103"/>
                    <a:pt x="2" y="90"/>
                  </a:cubicBezTo>
                  <a:close/>
                  <a:moveTo>
                    <a:pt x="4" y="131"/>
                  </a:moveTo>
                  <a:lnTo>
                    <a:pt x="4" y="131"/>
                  </a:lnTo>
                  <a:cubicBezTo>
                    <a:pt x="14" y="160"/>
                    <a:pt x="24" y="180"/>
                    <a:pt x="44" y="190"/>
                  </a:cubicBezTo>
                  <a:cubicBezTo>
                    <a:pt x="24" y="180"/>
                    <a:pt x="14" y="151"/>
                    <a:pt x="4" y="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8967546" y="4727758"/>
              <a:ext cx="126537" cy="44903"/>
            </a:xfrm>
            <a:custGeom>
              <a:avLst/>
              <a:gdLst/>
              <a:ahLst/>
              <a:cxnLst/>
              <a:rect l="l" t="t" r="r" b="b"/>
              <a:pathLst>
                <a:path w="1378" h="489" extrusionOk="0">
                  <a:moveTo>
                    <a:pt x="499" y="0"/>
                  </a:moveTo>
                  <a:cubicBezTo>
                    <a:pt x="419" y="0"/>
                    <a:pt x="340" y="20"/>
                    <a:pt x="280" y="40"/>
                  </a:cubicBezTo>
                  <a:cubicBezTo>
                    <a:pt x="240" y="50"/>
                    <a:pt x="209" y="60"/>
                    <a:pt x="189" y="70"/>
                  </a:cubicBezTo>
                  <a:cubicBezTo>
                    <a:pt x="160" y="89"/>
                    <a:pt x="140" y="100"/>
                    <a:pt x="120" y="109"/>
                  </a:cubicBezTo>
                  <a:cubicBezTo>
                    <a:pt x="110" y="120"/>
                    <a:pt x="100" y="120"/>
                    <a:pt x="90" y="129"/>
                  </a:cubicBezTo>
                  <a:cubicBezTo>
                    <a:pt x="80" y="129"/>
                    <a:pt x="80" y="140"/>
                    <a:pt x="70" y="140"/>
                  </a:cubicBezTo>
                  <a:lnTo>
                    <a:pt x="60" y="149"/>
                  </a:lnTo>
                  <a:lnTo>
                    <a:pt x="50" y="160"/>
                  </a:lnTo>
                  <a:cubicBezTo>
                    <a:pt x="20" y="189"/>
                    <a:pt x="0" y="229"/>
                    <a:pt x="10" y="280"/>
                  </a:cubicBezTo>
                  <a:cubicBezTo>
                    <a:pt x="20" y="309"/>
                    <a:pt x="30" y="329"/>
                    <a:pt x="50" y="339"/>
                  </a:cubicBezTo>
                  <a:cubicBezTo>
                    <a:pt x="70" y="359"/>
                    <a:pt x="90" y="359"/>
                    <a:pt x="110" y="369"/>
                  </a:cubicBezTo>
                  <a:lnTo>
                    <a:pt x="130" y="369"/>
                  </a:lnTo>
                  <a:lnTo>
                    <a:pt x="489" y="439"/>
                  </a:lnTo>
                  <a:lnTo>
                    <a:pt x="499" y="439"/>
                  </a:lnTo>
                  <a:cubicBezTo>
                    <a:pt x="569" y="449"/>
                    <a:pt x="649" y="469"/>
                    <a:pt x="729" y="479"/>
                  </a:cubicBezTo>
                  <a:cubicBezTo>
                    <a:pt x="799" y="479"/>
                    <a:pt x="859" y="489"/>
                    <a:pt x="908" y="489"/>
                  </a:cubicBezTo>
                  <a:lnTo>
                    <a:pt x="968" y="489"/>
                  </a:lnTo>
                  <a:cubicBezTo>
                    <a:pt x="1048" y="479"/>
                    <a:pt x="1118" y="469"/>
                    <a:pt x="1188" y="449"/>
                  </a:cubicBezTo>
                  <a:cubicBezTo>
                    <a:pt x="1218" y="439"/>
                    <a:pt x="1248" y="429"/>
                    <a:pt x="1278" y="409"/>
                  </a:cubicBezTo>
                  <a:cubicBezTo>
                    <a:pt x="1307" y="399"/>
                    <a:pt x="1327" y="389"/>
                    <a:pt x="1347" y="379"/>
                  </a:cubicBezTo>
                  <a:cubicBezTo>
                    <a:pt x="1358" y="369"/>
                    <a:pt x="1367" y="359"/>
                    <a:pt x="1378" y="359"/>
                  </a:cubicBezTo>
                  <a:lnTo>
                    <a:pt x="1367" y="359"/>
                  </a:lnTo>
                  <a:cubicBezTo>
                    <a:pt x="1307" y="359"/>
                    <a:pt x="1248" y="359"/>
                    <a:pt x="1178" y="349"/>
                  </a:cubicBezTo>
                  <a:cubicBezTo>
                    <a:pt x="1098" y="339"/>
                    <a:pt x="1018" y="319"/>
                    <a:pt x="948" y="309"/>
                  </a:cubicBezTo>
                  <a:lnTo>
                    <a:pt x="589" y="240"/>
                  </a:lnTo>
                  <a:lnTo>
                    <a:pt x="559" y="240"/>
                  </a:lnTo>
                  <a:lnTo>
                    <a:pt x="549" y="229"/>
                  </a:lnTo>
                  <a:cubicBezTo>
                    <a:pt x="509" y="220"/>
                    <a:pt x="479" y="180"/>
                    <a:pt x="469" y="140"/>
                  </a:cubicBezTo>
                  <a:lnTo>
                    <a:pt x="469" y="120"/>
                  </a:lnTo>
                  <a:cubicBezTo>
                    <a:pt x="469" y="80"/>
                    <a:pt x="479" y="50"/>
                    <a:pt x="509" y="20"/>
                  </a:cubicBezTo>
                  <a:lnTo>
                    <a:pt x="529" y="10"/>
                  </a:lnTo>
                  <a:cubicBezTo>
                    <a:pt x="529" y="10"/>
                    <a:pt x="539" y="0"/>
                    <a:pt x="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9027049" y="4715729"/>
              <a:ext cx="28558" cy="6612"/>
            </a:xfrm>
            <a:custGeom>
              <a:avLst/>
              <a:gdLst/>
              <a:ahLst/>
              <a:cxnLst/>
              <a:rect l="l" t="t" r="r" b="b"/>
              <a:pathLst>
                <a:path w="311" h="72" extrusionOk="0">
                  <a:moveTo>
                    <a:pt x="311" y="1"/>
                  </a:moveTo>
                  <a:cubicBezTo>
                    <a:pt x="231" y="1"/>
                    <a:pt x="151" y="21"/>
                    <a:pt x="81" y="41"/>
                  </a:cubicBezTo>
                  <a:cubicBezTo>
                    <a:pt x="51" y="51"/>
                    <a:pt x="21" y="61"/>
                    <a:pt x="1" y="71"/>
                  </a:cubicBezTo>
                  <a:cubicBezTo>
                    <a:pt x="21" y="61"/>
                    <a:pt x="51" y="51"/>
                    <a:pt x="81" y="41"/>
                  </a:cubicBezTo>
                  <a:cubicBezTo>
                    <a:pt x="151" y="21"/>
                    <a:pt x="231" y="1"/>
                    <a:pt x="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9010520" y="4715729"/>
              <a:ext cx="124792" cy="45087"/>
            </a:xfrm>
            <a:custGeom>
              <a:avLst/>
              <a:gdLst/>
              <a:ahLst/>
              <a:cxnLst/>
              <a:rect l="l" t="t" r="r" b="b"/>
              <a:pathLst>
                <a:path w="1359" h="491" extrusionOk="0">
                  <a:moveTo>
                    <a:pt x="491" y="1"/>
                  </a:moveTo>
                  <a:cubicBezTo>
                    <a:pt x="411" y="1"/>
                    <a:pt x="331" y="21"/>
                    <a:pt x="261" y="41"/>
                  </a:cubicBezTo>
                  <a:cubicBezTo>
                    <a:pt x="231" y="51"/>
                    <a:pt x="201" y="61"/>
                    <a:pt x="181" y="71"/>
                  </a:cubicBezTo>
                  <a:lnTo>
                    <a:pt x="171" y="71"/>
                  </a:lnTo>
                  <a:cubicBezTo>
                    <a:pt x="141" y="91"/>
                    <a:pt x="121" y="101"/>
                    <a:pt x="101" y="111"/>
                  </a:cubicBezTo>
                  <a:cubicBezTo>
                    <a:pt x="91" y="121"/>
                    <a:pt x="81" y="121"/>
                    <a:pt x="81" y="131"/>
                  </a:cubicBezTo>
                  <a:cubicBezTo>
                    <a:pt x="71" y="131"/>
                    <a:pt x="61" y="141"/>
                    <a:pt x="61" y="141"/>
                  </a:cubicBezTo>
                  <a:lnTo>
                    <a:pt x="41" y="151"/>
                  </a:lnTo>
                  <a:cubicBezTo>
                    <a:pt x="11" y="181"/>
                    <a:pt x="1" y="211"/>
                    <a:pt x="1" y="251"/>
                  </a:cubicBezTo>
                  <a:lnTo>
                    <a:pt x="1" y="271"/>
                  </a:lnTo>
                  <a:cubicBezTo>
                    <a:pt x="11" y="311"/>
                    <a:pt x="41" y="351"/>
                    <a:pt x="81" y="360"/>
                  </a:cubicBezTo>
                  <a:lnTo>
                    <a:pt x="91" y="371"/>
                  </a:lnTo>
                  <a:lnTo>
                    <a:pt x="121" y="371"/>
                  </a:lnTo>
                  <a:lnTo>
                    <a:pt x="480" y="440"/>
                  </a:lnTo>
                  <a:cubicBezTo>
                    <a:pt x="550" y="450"/>
                    <a:pt x="630" y="470"/>
                    <a:pt x="710" y="480"/>
                  </a:cubicBezTo>
                  <a:cubicBezTo>
                    <a:pt x="780" y="490"/>
                    <a:pt x="839" y="490"/>
                    <a:pt x="899" y="490"/>
                  </a:cubicBezTo>
                  <a:lnTo>
                    <a:pt x="950" y="490"/>
                  </a:lnTo>
                  <a:cubicBezTo>
                    <a:pt x="1030" y="480"/>
                    <a:pt x="1099" y="470"/>
                    <a:pt x="1169" y="450"/>
                  </a:cubicBezTo>
                  <a:lnTo>
                    <a:pt x="1259" y="420"/>
                  </a:lnTo>
                  <a:cubicBezTo>
                    <a:pt x="1289" y="411"/>
                    <a:pt x="1309" y="391"/>
                    <a:pt x="1329" y="380"/>
                  </a:cubicBezTo>
                  <a:cubicBezTo>
                    <a:pt x="1339" y="380"/>
                    <a:pt x="1349" y="371"/>
                    <a:pt x="1359" y="360"/>
                  </a:cubicBezTo>
                  <a:cubicBezTo>
                    <a:pt x="1299" y="360"/>
                    <a:pt x="1239" y="360"/>
                    <a:pt x="1159" y="351"/>
                  </a:cubicBezTo>
                  <a:cubicBezTo>
                    <a:pt x="1089" y="340"/>
                    <a:pt x="1010" y="320"/>
                    <a:pt x="930" y="311"/>
                  </a:cubicBezTo>
                  <a:lnTo>
                    <a:pt x="570" y="240"/>
                  </a:lnTo>
                  <a:lnTo>
                    <a:pt x="550" y="240"/>
                  </a:lnTo>
                  <a:cubicBezTo>
                    <a:pt x="510" y="231"/>
                    <a:pt x="471" y="191"/>
                    <a:pt x="460" y="141"/>
                  </a:cubicBezTo>
                  <a:cubicBezTo>
                    <a:pt x="460" y="141"/>
                    <a:pt x="451" y="131"/>
                    <a:pt x="451" y="121"/>
                  </a:cubicBezTo>
                  <a:cubicBezTo>
                    <a:pt x="451" y="81"/>
                    <a:pt x="471" y="51"/>
                    <a:pt x="500" y="21"/>
                  </a:cubicBezTo>
                  <a:lnTo>
                    <a:pt x="510" y="11"/>
                  </a:lnTo>
                  <a:cubicBezTo>
                    <a:pt x="520" y="11"/>
                    <a:pt x="530" y="1"/>
                    <a:pt x="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9057352" y="4713892"/>
              <a:ext cx="4591" cy="2938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50" y="1"/>
                  </a:moveTo>
                  <a:cubicBezTo>
                    <a:pt x="40" y="1"/>
                    <a:pt x="30" y="1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20" y="21"/>
                  </a:lnTo>
                  <a:cubicBezTo>
                    <a:pt x="33" y="14"/>
                    <a:pt x="44" y="8"/>
                    <a:pt x="50" y="1"/>
                  </a:cubicBezTo>
                  <a:close/>
                  <a:moveTo>
                    <a:pt x="20" y="21"/>
                  </a:moveTo>
                  <a:cubicBezTo>
                    <a:pt x="14" y="24"/>
                    <a:pt x="7" y="28"/>
                    <a:pt x="0" y="31"/>
                  </a:cubicBezTo>
                  <a:cubicBezTo>
                    <a:pt x="10" y="31"/>
                    <a:pt x="20" y="21"/>
                    <a:pt x="20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9051842" y="4703883"/>
              <a:ext cx="124792" cy="44995"/>
            </a:xfrm>
            <a:custGeom>
              <a:avLst/>
              <a:gdLst/>
              <a:ahLst/>
              <a:cxnLst/>
              <a:rect l="l" t="t" r="r" b="b"/>
              <a:pathLst>
                <a:path w="1359" h="490" extrusionOk="0">
                  <a:moveTo>
                    <a:pt x="509" y="0"/>
                  </a:moveTo>
                  <a:cubicBezTo>
                    <a:pt x="420" y="0"/>
                    <a:pt x="350" y="20"/>
                    <a:pt x="280" y="40"/>
                  </a:cubicBezTo>
                  <a:cubicBezTo>
                    <a:pt x="240" y="50"/>
                    <a:pt x="210" y="60"/>
                    <a:pt x="190" y="70"/>
                  </a:cubicBezTo>
                  <a:lnTo>
                    <a:pt x="180" y="70"/>
                  </a:lnTo>
                  <a:cubicBezTo>
                    <a:pt x="150" y="90"/>
                    <a:pt x="130" y="100"/>
                    <a:pt x="110" y="110"/>
                  </a:cubicBezTo>
                  <a:cubicBezTo>
                    <a:pt x="100" y="120"/>
                    <a:pt x="80" y="130"/>
                    <a:pt x="60" y="140"/>
                  </a:cubicBezTo>
                  <a:lnTo>
                    <a:pt x="50" y="150"/>
                  </a:lnTo>
                  <a:cubicBezTo>
                    <a:pt x="21" y="180"/>
                    <a:pt x="1" y="210"/>
                    <a:pt x="1" y="250"/>
                  </a:cubicBezTo>
                  <a:cubicBezTo>
                    <a:pt x="1" y="260"/>
                    <a:pt x="10" y="270"/>
                    <a:pt x="10" y="270"/>
                  </a:cubicBezTo>
                  <a:cubicBezTo>
                    <a:pt x="21" y="320"/>
                    <a:pt x="60" y="360"/>
                    <a:pt x="100" y="369"/>
                  </a:cubicBezTo>
                  <a:lnTo>
                    <a:pt x="120" y="369"/>
                  </a:lnTo>
                  <a:lnTo>
                    <a:pt x="480" y="440"/>
                  </a:lnTo>
                  <a:cubicBezTo>
                    <a:pt x="560" y="449"/>
                    <a:pt x="639" y="469"/>
                    <a:pt x="709" y="480"/>
                  </a:cubicBezTo>
                  <a:cubicBezTo>
                    <a:pt x="789" y="489"/>
                    <a:pt x="859" y="489"/>
                    <a:pt x="919" y="489"/>
                  </a:cubicBezTo>
                  <a:lnTo>
                    <a:pt x="949" y="489"/>
                  </a:lnTo>
                  <a:cubicBezTo>
                    <a:pt x="1028" y="489"/>
                    <a:pt x="1108" y="480"/>
                    <a:pt x="1168" y="460"/>
                  </a:cubicBezTo>
                  <a:cubicBezTo>
                    <a:pt x="1208" y="449"/>
                    <a:pt x="1238" y="440"/>
                    <a:pt x="1258" y="429"/>
                  </a:cubicBezTo>
                  <a:cubicBezTo>
                    <a:pt x="1288" y="420"/>
                    <a:pt x="1308" y="409"/>
                    <a:pt x="1328" y="400"/>
                  </a:cubicBezTo>
                  <a:cubicBezTo>
                    <a:pt x="1338" y="389"/>
                    <a:pt x="1348" y="380"/>
                    <a:pt x="1358" y="380"/>
                  </a:cubicBezTo>
                  <a:cubicBezTo>
                    <a:pt x="1308" y="380"/>
                    <a:pt x="1238" y="369"/>
                    <a:pt x="1168" y="360"/>
                  </a:cubicBezTo>
                  <a:cubicBezTo>
                    <a:pt x="1088" y="349"/>
                    <a:pt x="1019" y="330"/>
                    <a:pt x="949" y="320"/>
                  </a:cubicBezTo>
                  <a:lnTo>
                    <a:pt x="620" y="250"/>
                  </a:lnTo>
                  <a:cubicBezTo>
                    <a:pt x="609" y="250"/>
                    <a:pt x="600" y="240"/>
                    <a:pt x="589" y="240"/>
                  </a:cubicBezTo>
                  <a:lnTo>
                    <a:pt x="560" y="240"/>
                  </a:lnTo>
                  <a:lnTo>
                    <a:pt x="549" y="230"/>
                  </a:lnTo>
                  <a:cubicBezTo>
                    <a:pt x="540" y="230"/>
                    <a:pt x="520" y="220"/>
                    <a:pt x="509" y="210"/>
                  </a:cubicBezTo>
                  <a:cubicBezTo>
                    <a:pt x="489" y="190"/>
                    <a:pt x="480" y="170"/>
                    <a:pt x="469" y="140"/>
                  </a:cubicBezTo>
                  <a:cubicBezTo>
                    <a:pt x="469" y="100"/>
                    <a:pt x="480" y="50"/>
                    <a:pt x="509" y="30"/>
                  </a:cubicBezTo>
                  <a:lnTo>
                    <a:pt x="520" y="20"/>
                  </a:lnTo>
                  <a:cubicBezTo>
                    <a:pt x="529" y="20"/>
                    <a:pt x="540" y="10"/>
                    <a:pt x="540" y="10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9099500" y="4704802"/>
              <a:ext cx="1928" cy="1010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21" y="0"/>
                  </a:moveTo>
                  <a:lnTo>
                    <a:pt x="1" y="10"/>
                  </a:lnTo>
                  <a:cubicBezTo>
                    <a:pt x="10" y="10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9094909" y="4692864"/>
              <a:ext cx="123874" cy="45913"/>
            </a:xfrm>
            <a:custGeom>
              <a:avLst/>
              <a:gdLst/>
              <a:ahLst/>
              <a:cxnLst/>
              <a:rect l="l" t="t" r="r" b="b"/>
              <a:pathLst>
                <a:path w="1349" h="500" extrusionOk="0">
                  <a:moveTo>
                    <a:pt x="519" y="1"/>
                  </a:moveTo>
                  <a:cubicBezTo>
                    <a:pt x="450" y="1"/>
                    <a:pt x="380" y="10"/>
                    <a:pt x="310" y="21"/>
                  </a:cubicBezTo>
                  <a:cubicBezTo>
                    <a:pt x="300" y="30"/>
                    <a:pt x="290" y="30"/>
                    <a:pt x="290" y="30"/>
                  </a:cubicBezTo>
                  <a:cubicBezTo>
                    <a:pt x="250" y="41"/>
                    <a:pt x="220" y="50"/>
                    <a:pt x="190" y="61"/>
                  </a:cubicBezTo>
                  <a:cubicBezTo>
                    <a:pt x="160" y="81"/>
                    <a:pt x="140" y="90"/>
                    <a:pt x="120" y="101"/>
                  </a:cubicBezTo>
                  <a:cubicBezTo>
                    <a:pt x="111" y="110"/>
                    <a:pt x="100" y="110"/>
                    <a:pt x="80" y="120"/>
                  </a:cubicBezTo>
                  <a:lnTo>
                    <a:pt x="71" y="130"/>
                  </a:lnTo>
                  <a:lnTo>
                    <a:pt x="51" y="140"/>
                  </a:lnTo>
                  <a:lnTo>
                    <a:pt x="40" y="150"/>
                  </a:lnTo>
                  <a:cubicBezTo>
                    <a:pt x="11" y="170"/>
                    <a:pt x="0" y="220"/>
                    <a:pt x="0" y="260"/>
                  </a:cubicBezTo>
                  <a:cubicBezTo>
                    <a:pt x="11" y="290"/>
                    <a:pt x="20" y="310"/>
                    <a:pt x="40" y="330"/>
                  </a:cubicBezTo>
                  <a:cubicBezTo>
                    <a:pt x="51" y="340"/>
                    <a:pt x="71" y="350"/>
                    <a:pt x="80" y="350"/>
                  </a:cubicBezTo>
                  <a:lnTo>
                    <a:pt x="91" y="360"/>
                  </a:lnTo>
                  <a:lnTo>
                    <a:pt x="120" y="360"/>
                  </a:lnTo>
                  <a:cubicBezTo>
                    <a:pt x="131" y="360"/>
                    <a:pt x="140" y="370"/>
                    <a:pt x="151" y="370"/>
                  </a:cubicBezTo>
                  <a:lnTo>
                    <a:pt x="480" y="440"/>
                  </a:lnTo>
                  <a:cubicBezTo>
                    <a:pt x="550" y="450"/>
                    <a:pt x="619" y="469"/>
                    <a:pt x="699" y="480"/>
                  </a:cubicBezTo>
                  <a:cubicBezTo>
                    <a:pt x="769" y="489"/>
                    <a:pt x="839" y="500"/>
                    <a:pt x="889" y="500"/>
                  </a:cubicBezTo>
                  <a:lnTo>
                    <a:pt x="929" y="500"/>
                  </a:lnTo>
                  <a:cubicBezTo>
                    <a:pt x="1009" y="500"/>
                    <a:pt x="1089" y="489"/>
                    <a:pt x="1149" y="469"/>
                  </a:cubicBezTo>
                  <a:cubicBezTo>
                    <a:pt x="1189" y="460"/>
                    <a:pt x="1218" y="450"/>
                    <a:pt x="1238" y="440"/>
                  </a:cubicBezTo>
                  <a:cubicBezTo>
                    <a:pt x="1269" y="430"/>
                    <a:pt x="1289" y="420"/>
                    <a:pt x="1308" y="410"/>
                  </a:cubicBezTo>
                  <a:cubicBezTo>
                    <a:pt x="1328" y="410"/>
                    <a:pt x="1338" y="400"/>
                    <a:pt x="1348" y="400"/>
                  </a:cubicBezTo>
                  <a:cubicBezTo>
                    <a:pt x="1298" y="390"/>
                    <a:pt x="1238" y="390"/>
                    <a:pt x="1178" y="380"/>
                  </a:cubicBezTo>
                  <a:cubicBezTo>
                    <a:pt x="1178" y="370"/>
                    <a:pt x="1169" y="370"/>
                    <a:pt x="1158" y="370"/>
                  </a:cubicBezTo>
                  <a:cubicBezTo>
                    <a:pt x="1089" y="360"/>
                    <a:pt x="1019" y="340"/>
                    <a:pt x="949" y="320"/>
                  </a:cubicBezTo>
                  <a:lnTo>
                    <a:pt x="939" y="320"/>
                  </a:lnTo>
                  <a:cubicBezTo>
                    <a:pt x="869" y="300"/>
                    <a:pt x="809" y="290"/>
                    <a:pt x="759" y="280"/>
                  </a:cubicBezTo>
                  <a:lnTo>
                    <a:pt x="630" y="250"/>
                  </a:lnTo>
                  <a:cubicBezTo>
                    <a:pt x="619" y="240"/>
                    <a:pt x="610" y="240"/>
                    <a:pt x="599" y="240"/>
                  </a:cubicBezTo>
                  <a:cubicBezTo>
                    <a:pt x="599" y="240"/>
                    <a:pt x="579" y="230"/>
                    <a:pt x="570" y="230"/>
                  </a:cubicBezTo>
                  <a:lnTo>
                    <a:pt x="559" y="230"/>
                  </a:lnTo>
                  <a:cubicBezTo>
                    <a:pt x="550" y="230"/>
                    <a:pt x="550" y="230"/>
                    <a:pt x="539" y="220"/>
                  </a:cubicBezTo>
                  <a:lnTo>
                    <a:pt x="530" y="220"/>
                  </a:lnTo>
                  <a:cubicBezTo>
                    <a:pt x="510" y="200"/>
                    <a:pt x="490" y="170"/>
                    <a:pt x="480" y="140"/>
                  </a:cubicBezTo>
                  <a:cubicBezTo>
                    <a:pt x="470" y="90"/>
                    <a:pt x="499" y="41"/>
                    <a:pt x="539" y="10"/>
                  </a:cubicBezTo>
                  <a:lnTo>
                    <a:pt x="550" y="10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9138710" y="4693782"/>
              <a:ext cx="11295" cy="19375"/>
            </a:xfrm>
            <a:custGeom>
              <a:avLst/>
              <a:gdLst/>
              <a:ahLst/>
              <a:cxnLst/>
              <a:rect l="l" t="t" r="r" b="b"/>
              <a:pathLst>
                <a:path w="123" h="211" extrusionOk="0">
                  <a:moveTo>
                    <a:pt x="62" y="0"/>
                  </a:moveTo>
                  <a:cubicBezTo>
                    <a:pt x="28" y="27"/>
                    <a:pt x="1" y="68"/>
                    <a:pt x="1" y="111"/>
                  </a:cubicBezTo>
                  <a:lnTo>
                    <a:pt x="1" y="111"/>
                  </a:lnTo>
                  <a:cubicBezTo>
                    <a:pt x="1" y="68"/>
                    <a:pt x="28" y="28"/>
                    <a:pt x="62" y="11"/>
                  </a:cubicBezTo>
                  <a:lnTo>
                    <a:pt x="122" y="110"/>
                  </a:lnTo>
                  <a:lnTo>
                    <a:pt x="62" y="0"/>
                  </a:lnTo>
                  <a:close/>
                  <a:moveTo>
                    <a:pt x="1" y="111"/>
                  </a:moveTo>
                  <a:cubicBezTo>
                    <a:pt x="1" y="117"/>
                    <a:pt x="1" y="123"/>
                    <a:pt x="2" y="130"/>
                  </a:cubicBezTo>
                  <a:lnTo>
                    <a:pt x="2" y="130"/>
                  </a:lnTo>
                  <a:cubicBezTo>
                    <a:pt x="1" y="124"/>
                    <a:pt x="1" y="117"/>
                    <a:pt x="1" y="111"/>
                  </a:cubicBezTo>
                  <a:close/>
                  <a:moveTo>
                    <a:pt x="3" y="130"/>
                  </a:moveTo>
                  <a:cubicBezTo>
                    <a:pt x="13" y="170"/>
                    <a:pt x="33" y="190"/>
                    <a:pt x="53" y="210"/>
                  </a:cubicBezTo>
                  <a:cubicBezTo>
                    <a:pt x="33" y="190"/>
                    <a:pt x="13" y="160"/>
                    <a:pt x="3" y="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9246147" y="4720412"/>
              <a:ext cx="12948" cy="6428"/>
            </a:xfrm>
            <a:custGeom>
              <a:avLst/>
              <a:gdLst/>
              <a:ahLst/>
              <a:cxnLst/>
              <a:rect l="l" t="t" r="r" b="b"/>
              <a:pathLst>
                <a:path w="141" h="70" extrusionOk="0">
                  <a:moveTo>
                    <a:pt x="1" y="0"/>
                  </a:moveTo>
                  <a:lnTo>
                    <a:pt x="1" y="70"/>
                  </a:lnTo>
                  <a:lnTo>
                    <a:pt x="41" y="70"/>
                  </a:lnTo>
                  <a:cubicBezTo>
                    <a:pt x="61" y="60"/>
                    <a:pt x="90" y="50"/>
                    <a:pt x="110" y="40"/>
                  </a:cubicBezTo>
                  <a:cubicBezTo>
                    <a:pt x="121" y="40"/>
                    <a:pt x="130" y="30"/>
                    <a:pt x="141" y="30"/>
                  </a:cubicBezTo>
                  <a:lnTo>
                    <a:pt x="130" y="30"/>
                  </a:lnTo>
                  <a:cubicBezTo>
                    <a:pt x="110" y="20"/>
                    <a:pt x="90" y="20"/>
                    <a:pt x="70" y="20"/>
                  </a:cubicBezTo>
                  <a:cubicBezTo>
                    <a:pt x="50" y="10"/>
                    <a:pt x="3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9246147" y="4720412"/>
              <a:ext cx="92" cy="6428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1" y="0"/>
                  </a:moveTo>
                  <a:lnTo>
                    <a:pt x="1" y="70"/>
                  </a:lnTo>
                  <a:lnTo>
                    <a:pt x="1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9137976" y="4681845"/>
              <a:ext cx="108263" cy="47750"/>
            </a:xfrm>
            <a:custGeom>
              <a:avLst/>
              <a:gdLst/>
              <a:ahLst/>
              <a:cxnLst/>
              <a:rect l="l" t="t" r="r" b="b"/>
              <a:pathLst>
                <a:path w="1179" h="520" extrusionOk="0">
                  <a:moveTo>
                    <a:pt x="540" y="1"/>
                  </a:moveTo>
                  <a:cubicBezTo>
                    <a:pt x="450" y="1"/>
                    <a:pt x="380" y="10"/>
                    <a:pt x="320" y="30"/>
                  </a:cubicBezTo>
                  <a:cubicBezTo>
                    <a:pt x="290" y="41"/>
                    <a:pt x="250" y="50"/>
                    <a:pt x="221" y="61"/>
                  </a:cubicBezTo>
                  <a:cubicBezTo>
                    <a:pt x="190" y="70"/>
                    <a:pt x="161" y="81"/>
                    <a:pt x="141" y="90"/>
                  </a:cubicBezTo>
                  <a:cubicBezTo>
                    <a:pt x="130" y="101"/>
                    <a:pt x="110" y="110"/>
                    <a:pt x="101" y="121"/>
                  </a:cubicBezTo>
                  <a:lnTo>
                    <a:pt x="81" y="121"/>
                  </a:lnTo>
                  <a:lnTo>
                    <a:pt x="81" y="130"/>
                  </a:lnTo>
                  <a:lnTo>
                    <a:pt x="70" y="130"/>
                  </a:lnTo>
                  <a:lnTo>
                    <a:pt x="130" y="240"/>
                  </a:lnTo>
                  <a:lnTo>
                    <a:pt x="70" y="141"/>
                  </a:lnTo>
                  <a:cubicBezTo>
                    <a:pt x="30" y="161"/>
                    <a:pt x="1" y="210"/>
                    <a:pt x="11" y="260"/>
                  </a:cubicBezTo>
                  <a:cubicBezTo>
                    <a:pt x="21" y="300"/>
                    <a:pt x="41" y="320"/>
                    <a:pt x="61" y="340"/>
                  </a:cubicBezTo>
                  <a:lnTo>
                    <a:pt x="70" y="340"/>
                  </a:lnTo>
                  <a:cubicBezTo>
                    <a:pt x="81" y="350"/>
                    <a:pt x="81" y="350"/>
                    <a:pt x="90" y="350"/>
                  </a:cubicBezTo>
                  <a:lnTo>
                    <a:pt x="101" y="350"/>
                  </a:lnTo>
                  <a:cubicBezTo>
                    <a:pt x="110" y="350"/>
                    <a:pt x="130" y="360"/>
                    <a:pt x="130" y="360"/>
                  </a:cubicBezTo>
                  <a:cubicBezTo>
                    <a:pt x="141" y="360"/>
                    <a:pt x="150" y="360"/>
                    <a:pt x="161" y="370"/>
                  </a:cubicBezTo>
                  <a:lnTo>
                    <a:pt x="290" y="400"/>
                  </a:lnTo>
                  <a:cubicBezTo>
                    <a:pt x="340" y="410"/>
                    <a:pt x="400" y="420"/>
                    <a:pt x="470" y="440"/>
                  </a:cubicBezTo>
                  <a:lnTo>
                    <a:pt x="480" y="440"/>
                  </a:lnTo>
                  <a:cubicBezTo>
                    <a:pt x="550" y="460"/>
                    <a:pt x="620" y="480"/>
                    <a:pt x="689" y="490"/>
                  </a:cubicBezTo>
                  <a:cubicBezTo>
                    <a:pt x="700" y="490"/>
                    <a:pt x="709" y="490"/>
                    <a:pt x="709" y="500"/>
                  </a:cubicBezTo>
                  <a:cubicBezTo>
                    <a:pt x="769" y="510"/>
                    <a:pt x="829" y="510"/>
                    <a:pt x="879" y="520"/>
                  </a:cubicBezTo>
                  <a:lnTo>
                    <a:pt x="969" y="520"/>
                  </a:lnTo>
                  <a:cubicBezTo>
                    <a:pt x="1029" y="520"/>
                    <a:pt x="1079" y="520"/>
                    <a:pt x="1129" y="510"/>
                  </a:cubicBezTo>
                  <a:cubicBezTo>
                    <a:pt x="1149" y="500"/>
                    <a:pt x="1169" y="500"/>
                    <a:pt x="1179" y="490"/>
                  </a:cubicBezTo>
                  <a:lnTo>
                    <a:pt x="1179" y="420"/>
                  </a:lnTo>
                  <a:cubicBezTo>
                    <a:pt x="1169" y="410"/>
                    <a:pt x="1159" y="410"/>
                    <a:pt x="1149" y="410"/>
                  </a:cubicBezTo>
                  <a:lnTo>
                    <a:pt x="959" y="340"/>
                  </a:lnTo>
                  <a:cubicBezTo>
                    <a:pt x="899" y="330"/>
                    <a:pt x="849" y="310"/>
                    <a:pt x="789" y="290"/>
                  </a:cubicBezTo>
                  <a:cubicBezTo>
                    <a:pt x="769" y="280"/>
                    <a:pt x="740" y="280"/>
                    <a:pt x="720" y="270"/>
                  </a:cubicBezTo>
                  <a:lnTo>
                    <a:pt x="669" y="260"/>
                  </a:lnTo>
                  <a:cubicBezTo>
                    <a:pt x="660" y="250"/>
                    <a:pt x="649" y="250"/>
                    <a:pt x="640" y="250"/>
                  </a:cubicBezTo>
                  <a:lnTo>
                    <a:pt x="620" y="240"/>
                  </a:lnTo>
                  <a:cubicBezTo>
                    <a:pt x="570" y="230"/>
                    <a:pt x="540" y="190"/>
                    <a:pt x="530" y="141"/>
                  </a:cubicBezTo>
                  <a:cubicBezTo>
                    <a:pt x="530" y="90"/>
                    <a:pt x="550" y="50"/>
                    <a:pt x="590" y="21"/>
                  </a:cubicBezTo>
                  <a:lnTo>
                    <a:pt x="600" y="21"/>
                  </a:lnTo>
                  <a:lnTo>
                    <a:pt x="609" y="10"/>
                  </a:lnTo>
                  <a:cubicBezTo>
                    <a:pt x="620" y="10"/>
                    <a:pt x="620" y="10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9246147" y="4696537"/>
              <a:ext cx="18457" cy="5601"/>
            </a:xfrm>
            <a:custGeom>
              <a:avLst/>
              <a:gdLst/>
              <a:ahLst/>
              <a:cxnLst/>
              <a:rect l="l" t="t" r="r" b="b"/>
              <a:pathLst>
                <a:path w="201" h="61" extrusionOk="0">
                  <a:moveTo>
                    <a:pt x="1" y="1"/>
                  </a:moveTo>
                  <a:lnTo>
                    <a:pt x="50" y="21"/>
                  </a:lnTo>
                  <a:cubicBezTo>
                    <a:pt x="81" y="30"/>
                    <a:pt x="101" y="41"/>
                    <a:pt x="130" y="41"/>
                  </a:cubicBezTo>
                  <a:cubicBezTo>
                    <a:pt x="141" y="50"/>
                    <a:pt x="161" y="50"/>
                    <a:pt x="170" y="50"/>
                  </a:cubicBezTo>
                  <a:cubicBezTo>
                    <a:pt x="173" y="50"/>
                    <a:pt x="175" y="50"/>
                    <a:pt x="178" y="50"/>
                  </a:cubicBezTo>
                  <a:lnTo>
                    <a:pt x="178" y="50"/>
                  </a:lnTo>
                  <a:cubicBezTo>
                    <a:pt x="161" y="44"/>
                    <a:pt x="144" y="37"/>
                    <a:pt x="130" y="30"/>
                  </a:cubicBezTo>
                  <a:cubicBezTo>
                    <a:pt x="101" y="21"/>
                    <a:pt x="70" y="10"/>
                    <a:pt x="41" y="10"/>
                  </a:cubicBezTo>
                  <a:cubicBezTo>
                    <a:pt x="30" y="1"/>
                    <a:pt x="21" y="1"/>
                    <a:pt x="1" y="1"/>
                  </a:cubicBezTo>
                  <a:close/>
                  <a:moveTo>
                    <a:pt x="178" y="50"/>
                  </a:moveTo>
                  <a:cubicBezTo>
                    <a:pt x="186" y="54"/>
                    <a:pt x="194" y="57"/>
                    <a:pt x="201" y="61"/>
                  </a:cubicBezTo>
                  <a:cubicBezTo>
                    <a:pt x="193" y="53"/>
                    <a:pt x="185" y="51"/>
                    <a:pt x="178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9246147" y="4696537"/>
              <a:ext cx="92" cy="9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9243392" y="4695619"/>
              <a:ext cx="2847" cy="1010"/>
            </a:xfrm>
            <a:custGeom>
              <a:avLst/>
              <a:gdLst/>
              <a:ahLst/>
              <a:cxnLst/>
              <a:rect l="l" t="t" r="r" b="b"/>
              <a:pathLst>
                <a:path w="31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1"/>
                    <a:pt x="21" y="11"/>
                    <a:pt x="3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9246147" y="4674591"/>
              <a:ext cx="71625" cy="49586"/>
            </a:xfrm>
            <a:custGeom>
              <a:avLst/>
              <a:gdLst/>
              <a:ahLst/>
              <a:cxnLst/>
              <a:rect l="l" t="t" r="r" b="b"/>
              <a:pathLst>
                <a:path w="780" h="540" extrusionOk="0">
                  <a:moveTo>
                    <a:pt x="1" y="0"/>
                  </a:moveTo>
                  <a:lnTo>
                    <a:pt x="1" y="240"/>
                  </a:lnTo>
                  <a:cubicBezTo>
                    <a:pt x="21" y="240"/>
                    <a:pt x="30" y="240"/>
                    <a:pt x="41" y="249"/>
                  </a:cubicBezTo>
                  <a:cubicBezTo>
                    <a:pt x="70" y="249"/>
                    <a:pt x="101" y="260"/>
                    <a:pt x="130" y="269"/>
                  </a:cubicBezTo>
                  <a:cubicBezTo>
                    <a:pt x="144" y="276"/>
                    <a:pt x="161" y="283"/>
                    <a:pt x="178" y="289"/>
                  </a:cubicBezTo>
                  <a:lnTo>
                    <a:pt x="178" y="289"/>
                  </a:lnTo>
                  <a:cubicBezTo>
                    <a:pt x="175" y="289"/>
                    <a:pt x="173" y="289"/>
                    <a:pt x="170" y="289"/>
                  </a:cubicBezTo>
                  <a:cubicBezTo>
                    <a:pt x="161" y="289"/>
                    <a:pt x="141" y="289"/>
                    <a:pt x="130" y="280"/>
                  </a:cubicBezTo>
                  <a:cubicBezTo>
                    <a:pt x="101" y="280"/>
                    <a:pt x="81" y="269"/>
                    <a:pt x="50" y="260"/>
                  </a:cubicBezTo>
                  <a:lnTo>
                    <a:pt x="1" y="240"/>
                  </a:lnTo>
                  <a:lnTo>
                    <a:pt x="1" y="499"/>
                  </a:lnTo>
                  <a:cubicBezTo>
                    <a:pt x="30" y="499"/>
                    <a:pt x="50" y="509"/>
                    <a:pt x="70" y="519"/>
                  </a:cubicBezTo>
                  <a:cubicBezTo>
                    <a:pt x="90" y="519"/>
                    <a:pt x="110" y="519"/>
                    <a:pt x="130" y="529"/>
                  </a:cubicBezTo>
                  <a:lnTo>
                    <a:pt x="141" y="529"/>
                  </a:lnTo>
                  <a:cubicBezTo>
                    <a:pt x="161" y="529"/>
                    <a:pt x="170" y="529"/>
                    <a:pt x="181" y="539"/>
                  </a:cubicBezTo>
                  <a:lnTo>
                    <a:pt x="300" y="539"/>
                  </a:lnTo>
                  <a:cubicBezTo>
                    <a:pt x="340" y="539"/>
                    <a:pt x="380" y="539"/>
                    <a:pt x="420" y="529"/>
                  </a:cubicBezTo>
                  <a:cubicBezTo>
                    <a:pt x="460" y="529"/>
                    <a:pt x="490" y="519"/>
                    <a:pt x="520" y="519"/>
                  </a:cubicBezTo>
                  <a:cubicBezTo>
                    <a:pt x="560" y="509"/>
                    <a:pt x="589" y="499"/>
                    <a:pt x="609" y="489"/>
                  </a:cubicBezTo>
                  <a:cubicBezTo>
                    <a:pt x="629" y="489"/>
                    <a:pt x="649" y="479"/>
                    <a:pt x="660" y="479"/>
                  </a:cubicBezTo>
                  <a:lnTo>
                    <a:pt x="680" y="469"/>
                  </a:lnTo>
                  <a:cubicBezTo>
                    <a:pt x="700" y="459"/>
                    <a:pt x="720" y="459"/>
                    <a:pt x="740" y="439"/>
                  </a:cubicBezTo>
                  <a:cubicBezTo>
                    <a:pt x="760" y="409"/>
                    <a:pt x="780" y="369"/>
                    <a:pt x="769" y="339"/>
                  </a:cubicBezTo>
                  <a:cubicBezTo>
                    <a:pt x="769" y="300"/>
                    <a:pt x="740" y="269"/>
                    <a:pt x="709" y="249"/>
                  </a:cubicBezTo>
                  <a:cubicBezTo>
                    <a:pt x="709" y="249"/>
                    <a:pt x="700" y="249"/>
                    <a:pt x="680" y="240"/>
                  </a:cubicBezTo>
                  <a:cubicBezTo>
                    <a:pt x="669" y="229"/>
                    <a:pt x="669" y="229"/>
                    <a:pt x="660" y="229"/>
                  </a:cubicBezTo>
                  <a:lnTo>
                    <a:pt x="400" y="120"/>
                  </a:lnTo>
                  <a:cubicBezTo>
                    <a:pt x="320" y="80"/>
                    <a:pt x="260" y="60"/>
                    <a:pt x="210" y="40"/>
                  </a:cubicBezTo>
                  <a:cubicBezTo>
                    <a:pt x="170" y="30"/>
                    <a:pt x="130" y="20"/>
                    <a:pt x="101" y="10"/>
                  </a:cubicBezTo>
                  <a:cubicBezTo>
                    <a:pt x="81" y="10"/>
                    <a:pt x="61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9246147" y="4674591"/>
              <a:ext cx="92" cy="45913"/>
            </a:xfrm>
            <a:custGeom>
              <a:avLst/>
              <a:gdLst/>
              <a:ahLst/>
              <a:cxnLst/>
              <a:rect l="l" t="t" r="r" b="b"/>
              <a:pathLst>
                <a:path w="1" h="500" extrusionOk="0">
                  <a:moveTo>
                    <a:pt x="1" y="240"/>
                  </a:moveTo>
                  <a:lnTo>
                    <a:pt x="1" y="499"/>
                  </a:lnTo>
                  <a:lnTo>
                    <a:pt x="1" y="499"/>
                  </a:lnTo>
                  <a:lnTo>
                    <a:pt x="1" y="240"/>
                  </a:lnTo>
                  <a:lnTo>
                    <a:pt x="1" y="240"/>
                  </a:lnTo>
                  <a:close/>
                  <a:moveTo>
                    <a:pt x="1" y="0"/>
                  </a:moveTo>
                  <a:lnTo>
                    <a:pt x="1" y="240"/>
                  </a:lnTo>
                  <a:lnTo>
                    <a:pt x="1" y="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9186552" y="4673581"/>
              <a:ext cx="59687" cy="46923"/>
            </a:xfrm>
            <a:custGeom>
              <a:avLst/>
              <a:gdLst/>
              <a:ahLst/>
              <a:cxnLst/>
              <a:rect l="l" t="t" r="r" b="b"/>
              <a:pathLst>
                <a:path w="650" h="511" extrusionOk="0">
                  <a:moveTo>
                    <a:pt x="540" y="1"/>
                  </a:moveTo>
                  <a:cubicBezTo>
                    <a:pt x="470" y="1"/>
                    <a:pt x="410" y="11"/>
                    <a:pt x="350" y="21"/>
                  </a:cubicBezTo>
                  <a:cubicBezTo>
                    <a:pt x="310" y="21"/>
                    <a:pt x="271" y="31"/>
                    <a:pt x="240" y="41"/>
                  </a:cubicBezTo>
                  <a:cubicBezTo>
                    <a:pt x="200" y="51"/>
                    <a:pt x="171" y="61"/>
                    <a:pt x="151" y="71"/>
                  </a:cubicBezTo>
                  <a:cubicBezTo>
                    <a:pt x="131" y="81"/>
                    <a:pt x="111" y="91"/>
                    <a:pt x="91" y="91"/>
                  </a:cubicBezTo>
                  <a:cubicBezTo>
                    <a:pt x="91" y="100"/>
                    <a:pt x="91" y="100"/>
                    <a:pt x="80" y="100"/>
                  </a:cubicBezTo>
                  <a:lnTo>
                    <a:pt x="71" y="111"/>
                  </a:lnTo>
                  <a:lnTo>
                    <a:pt x="61" y="111"/>
                  </a:lnTo>
                  <a:cubicBezTo>
                    <a:pt x="21" y="140"/>
                    <a:pt x="1" y="180"/>
                    <a:pt x="1" y="231"/>
                  </a:cubicBezTo>
                  <a:cubicBezTo>
                    <a:pt x="11" y="280"/>
                    <a:pt x="41" y="320"/>
                    <a:pt x="91" y="330"/>
                  </a:cubicBezTo>
                  <a:lnTo>
                    <a:pt x="111" y="340"/>
                  </a:lnTo>
                  <a:cubicBezTo>
                    <a:pt x="120" y="340"/>
                    <a:pt x="131" y="340"/>
                    <a:pt x="140" y="350"/>
                  </a:cubicBezTo>
                  <a:lnTo>
                    <a:pt x="191" y="360"/>
                  </a:lnTo>
                  <a:cubicBezTo>
                    <a:pt x="211" y="370"/>
                    <a:pt x="240" y="370"/>
                    <a:pt x="260" y="380"/>
                  </a:cubicBezTo>
                  <a:cubicBezTo>
                    <a:pt x="320" y="400"/>
                    <a:pt x="370" y="420"/>
                    <a:pt x="430" y="430"/>
                  </a:cubicBezTo>
                  <a:lnTo>
                    <a:pt x="620" y="500"/>
                  </a:lnTo>
                  <a:cubicBezTo>
                    <a:pt x="630" y="500"/>
                    <a:pt x="640" y="500"/>
                    <a:pt x="650" y="510"/>
                  </a:cubicBezTo>
                  <a:lnTo>
                    <a:pt x="650" y="251"/>
                  </a:lnTo>
                  <a:lnTo>
                    <a:pt x="650" y="11"/>
                  </a:lnTo>
                  <a:cubicBezTo>
                    <a:pt x="640" y="11"/>
                    <a:pt x="630" y="1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7059025" y="4780926"/>
              <a:ext cx="122864" cy="40404"/>
            </a:xfrm>
            <a:custGeom>
              <a:avLst/>
              <a:gdLst/>
              <a:ahLst/>
              <a:cxnLst/>
              <a:rect l="l" t="t" r="r" b="b"/>
              <a:pathLst>
                <a:path w="1338" h="440" extrusionOk="0">
                  <a:moveTo>
                    <a:pt x="409" y="0"/>
                  </a:moveTo>
                  <a:cubicBezTo>
                    <a:pt x="399" y="0"/>
                    <a:pt x="389" y="0"/>
                    <a:pt x="379" y="10"/>
                  </a:cubicBezTo>
                  <a:cubicBezTo>
                    <a:pt x="300" y="20"/>
                    <a:pt x="240" y="40"/>
                    <a:pt x="180" y="80"/>
                  </a:cubicBezTo>
                  <a:cubicBezTo>
                    <a:pt x="149" y="89"/>
                    <a:pt x="130" y="109"/>
                    <a:pt x="110" y="129"/>
                  </a:cubicBezTo>
                  <a:cubicBezTo>
                    <a:pt x="90" y="149"/>
                    <a:pt x="70" y="160"/>
                    <a:pt x="60" y="180"/>
                  </a:cubicBezTo>
                  <a:cubicBezTo>
                    <a:pt x="50" y="189"/>
                    <a:pt x="40" y="209"/>
                    <a:pt x="30" y="220"/>
                  </a:cubicBezTo>
                  <a:lnTo>
                    <a:pt x="20" y="229"/>
                  </a:lnTo>
                  <a:lnTo>
                    <a:pt x="20" y="240"/>
                  </a:lnTo>
                  <a:cubicBezTo>
                    <a:pt x="10" y="260"/>
                    <a:pt x="0" y="280"/>
                    <a:pt x="0" y="300"/>
                  </a:cubicBezTo>
                  <a:cubicBezTo>
                    <a:pt x="10" y="319"/>
                    <a:pt x="10" y="339"/>
                    <a:pt x="20" y="349"/>
                  </a:cubicBezTo>
                  <a:cubicBezTo>
                    <a:pt x="30" y="369"/>
                    <a:pt x="50" y="389"/>
                    <a:pt x="70" y="399"/>
                  </a:cubicBezTo>
                  <a:cubicBezTo>
                    <a:pt x="80" y="409"/>
                    <a:pt x="100" y="409"/>
                    <a:pt x="120" y="419"/>
                  </a:cubicBezTo>
                  <a:lnTo>
                    <a:pt x="169" y="419"/>
                  </a:lnTo>
                  <a:lnTo>
                    <a:pt x="489" y="429"/>
                  </a:lnTo>
                  <a:lnTo>
                    <a:pt x="529" y="439"/>
                  </a:lnTo>
                  <a:lnTo>
                    <a:pt x="919" y="439"/>
                  </a:lnTo>
                  <a:cubicBezTo>
                    <a:pt x="958" y="429"/>
                    <a:pt x="988" y="429"/>
                    <a:pt x="1018" y="419"/>
                  </a:cubicBezTo>
                  <a:cubicBezTo>
                    <a:pt x="1068" y="419"/>
                    <a:pt x="1118" y="399"/>
                    <a:pt x="1158" y="389"/>
                  </a:cubicBezTo>
                  <a:lnTo>
                    <a:pt x="1218" y="359"/>
                  </a:lnTo>
                  <a:lnTo>
                    <a:pt x="1228" y="349"/>
                  </a:lnTo>
                  <a:cubicBezTo>
                    <a:pt x="1248" y="339"/>
                    <a:pt x="1268" y="329"/>
                    <a:pt x="1278" y="309"/>
                  </a:cubicBezTo>
                  <a:cubicBezTo>
                    <a:pt x="1307" y="300"/>
                    <a:pt x="1318" y="280"/>
                    <a:pt x="1338" y="269"/>
                  </a:cubicBezTo>
                  <a:lnTo>
                    <a:pt x="1338" y="260"/>
                  </a:lnTo>
                  <a:cubicBezTo>
                    <a:pt x="1298" y="269"/>
                    <a:pt x="1238" y="269"/>
                    <a:pt x="1178" y="269"/>
                  </a:cubicBezTo>
                  <a:lnTo>
                    <a:pt x="1128" y="269"/>
                  </a:lnTo>
                  <a:cubicBezTo>
                    <a:pt x="1058" y="269"/>
                    <a:pt x="988" y="260"/>
                    <a:pt x="919" y="260"/>
                  </a:cubicBezTo>
                  <a:lnTo>
                    <a:pt x="859" y="249"/>
                  </a:lnTo>
                  <a:cubicBezTo>
                    <a:pt x="788" y="249"/>
                    <a:pt x="728" y="249"/>
                    <a:pt x="679" y="240"/>
                  </a:cubicBezTo>
                  <a:lnTo>
                    <a:pt x="499" y="240"/>
                  </a:lnTo>
                  <a:lnTo>
                    <a:pt x="489" y="229"/>
                  </a:lnTo>
                  <a:lnTo>
                    <a:pt x="479" y="229"/>
                  </a:lnTo>
                  <a:cubicBezTo>
                    <a:pt x="429" y="229"/>
                    <a:pt x="389" y="200"/>
                    <a:pt x="369" y="169"/>
                  </a:cubicBezTo>
                  <a:cubicBezTo>
                    <a:pt x="360" y="129"/>
                    <a:pt x="360" y="80"/>
                    <a:pt x="379" y="50"/>
                  </a:cubicBezTo>
                  <a:lnTo>
                    <a:pt x="379" y="40"/>
                  </a:lnTo>
                  <a:cubicBezTo>
                    <a:pt x="389" y="40"/>
                    <a:pt x="389" y="30"/>
                    <a:pt x="389" y="30"/>
                  </a:cubicBezTo>
                  <a:cubicBezTo>
                    <a:pt x="399" y="20"/>
                    <a:pt x="399" y="1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7094746" y="4779916"/>
              <a:ext cx="2847" cy="3765"/>
            </a:xfrm>
            <a:custGeom>
              <a:avLst/>
              <a:gdLst/>
              <a:ahLst/>
              <a:cxnLst/>
              <a:rect l="l" t="t" r="r" b="b"/>
              <a:pathLst>
                <a:path w="31" h="41" extrusionOk="0">
                  <a:moveTo>
                    <a:pt x="30" y="1"/>
                  </a:moveTo>
                  <a:lnTo>
                    <a:pt x="30" y="1"/>
                  </a:lnTo>
                  <a:cubicBezTo>
                    <a:pt x="29" y="4"/>
                    <a:pt x="27" y="7"/>
                    <a:pt x="25" y="10"/>
                  </a:cubicBezTo>
                  <a:lnTo>
                    <a:pt x="25" y="10"/>
                  </a:lnTo>
                  <a:cubicBezTo>
                    <a:pt x="28" y="8"/>
                    <a:pt x="30" y="6"/>
                    <a:pt x="30" y="1"/>
                  </a:cubicBezTo>
                  <a:close/>
                  <a:moveTo>
                    <a:pt x="25" y="10"/>
                  </a:moveTo>
                  <a:cubicBezTo>
                    <a:pt x="23" y="11"/>
                    <a:pt x="20" y="11"/>
                    <a:pt x="20" y="11"/>
                  </a:cubicBezTo>
                  <a:cubicBezTo>
                    <a:pt x="10" y="21"/>
                    <a:pt x="10" y="31"/>
                    <a:pt x="0" y="41"/>
                  </a:cubicBezTo>
                  <a:cubicBezTo>
                    <a:pt x="9" y="33"/>
                    <a:pt x="17" y="24"/>
                    <a:pt x="25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7091991" y="4764397"/>
              <a:ext cx="123782" cy="41322"/>
            </a:xfrm>
            <a:custGeom>
              <a:avLst/>
              <a:gdLst/>
              <a:ahLst/>
              <a:cxnLst/>
              <a:rect l="l" t="t" r="r" b="b"/>
              <a:pathLst>
                <a:path w="1348" h="450" extrusionOk="0">
                  <a:moveTo>
                    <a:pt x="389" y="0"/>
                  </a:moveTo>
                  <a:lnTo>
                    <a:pt x="300" y="30"/>
                  </a:lnTo>
                  <a:cubicBezTo>
                    <a:pt x="260" y="40"/>
                    <a:pt x="220" y="50"/>
                    <a:pt x="190" y="70"/>
                  </a:cubicBezTo>
                  <a:cubicBezTo>
                    <a:pt x="180" y="80"/>
                    <a:pt x="160" y="90"/>
                    <a:pt x="150" y="100"/>
                  </a:cubicBezTo>
                  <a:cubicBezTo>
                    <a:pt x="140" y="100"/>
                    <a:pt x="130" y="110"/>
                    <a:pt x="130" y="110"/>
                  </a:cubicBezTo>
                  <a:cubicBezTo>
                    <a:pt x="120" y="110"/>
                    <a:pt x="120" y="120"/>
                    <a:pt x="110" y="120"/>
                  </a:cubicBezTo>
                  <a:lnTo>
                    <a:pt x="60" y="170"/>
                  </a:lnTo>
                  <a:cubicBezTo>
                    <a:pt x="50" y="190"/>
                    <a:pt x="40" y="200"/>
                    <a:pt x="30" y="210"/>
                  </a:cubicBezTo>
                  <a:cubicBezTo>
                    <a:pt x="30" y="210"/>
                    <a:pt x="30" y="220"/>
                    <a:pt x="20" y="220"/>
                  </a:cubicBezTo>
                  <a:lnTo>
                    <a:pt x="20" y="230"/>
                  </a:lnTo>
                  <a:cubicBezTo>
                    <a:pt x="1" y="260"/>
                    <a:pt x="1" y="309"/>
                    <a:pt x="10" y="349"/>
                  </a:cubicBezTo>
                  <a:cubicBezTo>
                    <a:pt x="30" y="380"/>
                    <a:pt x="70" y="409"/>
                    <a:pt x="120" y="409"/>
                  </a:cubicBezTo>
                  <a:lnTo>
                    <a:pt x="130" y="409"/>
                  </a:lnTo>
                  <a:lnTo>
                    <a:pt x="140" y="420"/>
                  </a:lnTo>
                  <a:lnTo>
                    <a:pt x="320" y="420"/>
                  </a:lnTo>
                  <a:cubicBezTo>
                    <a:pt x="369" y="429"/>
                    <a:pt x="429" y="429"/>
                    <a:pt x="500" y="429"/>
                  </a:cubicBezTo>
                  <a:lnTo>
                    <a:pt x="560" y="440"/>
                  </a:lnTo>
                  <a:cubicBezTo>
                    <a:pt x="629" y="440"/>
                    <a:pt x="699" y="449"/>
                    <a:pt x="769" y="449"/>
                  </a:cubicBezTo>
                  <a:lnTo>
                    <a:pt x="819" y="449"/>
                  </a:lnTo>
                  <a:cubicBezTo>
                    <a:pt x="889" y="449"/>
                    <a:pt x="959" y="440"/>
                    <a:pt x="1008" y="440"/>
                  </a:cubicBezTo>
                  <a:cubicBezTo>
                    <a:pt x="1088" y="420"/>
                    <a:pt x="1159" y="409"/>
                    <a:pt x="1208" y="380"/>
                  </a:cubicBezTo>
                  <a:cubicBezTo>
                    <a:pt x="1238" y="369"/>
                    <a:pt x="1268" y="349"/>
                    <a:pt x="1288" y="340"/>
                  </a:cubicBezTo>
                  <a:lnTo>
                    <a:pt x="1338" y="289"/>
                  </a:lnTo>
                  <a:cubicBezTo>
                    <a:pt x="1348" y="289"/>
                    <a:pt x="1348" y="289"/>
                    <a:pt x="1348" y="280"/>
                  </a:cubicBezTo>
                  <a:cubicBezTo>
                    <a:pt x="1318" y="280"/>
                    <a:pt x="1278" y="289"/>
                    <a:pt x="1238" y="289"/>
                  </a:cubicBezTo>
                  <a:cubicBezTo>
                    <a:pt x="1208" y="289"/>
                    <a:pt x="1178" y="289"/>
                    <a:pt x="1148" y="280"/>
                  </a:cubicBezTo>
                  <a:cubicBezTo>
                    <a:pt x="1068" y="280"/>
                    <a:pt x="988" y="269"/>
                    <a:pt x="909" y="269"/>
                  </a:cubicBezTo>
                  <a:lnTo>
                    <a:pt x="699" y="250"/>
                  </a:lnTo>
                  <a:cubicBezTo>
                    <a:pt x="669" y="240"/>
                    <a:pt x="639" y="240"/>
                    <a:pt x="619" y="240"/>
                  </a:cubicBezTo>
                  <a:lnTo>
                    <a:pt x="520" y="230"/>
                  </a:lnTo>
                  <a:lnTo>
                    <a:pt x="500" y="230"/>
                  </a:lnTo>
                  <a:cubicBezTo>
                    <a:pt x="449" y="220"/>
                    <a:pt x="409" y="200"/>
                    <a:pt x="400" y="160"/>
                  </a:cubicBezTo>
                  <a:cubicBezTo>
                    <a:pt x="389" y="140"/>
                    <a:pt x="389" y="120"/>
                    <a:pt x="389" y="110"/>
                  </a:cubicBezTo>
                  <a:cubicBezTo>
                    <a:pt x="389" y="80"/>
                    <a:pt x="389" y="60"/>
                    <a:pt x="409" y="40"/>
                  </a:cubicBezTo>
                  <a:lnTo>
                    <a:pt x="420" y="30"/>
                  </a:lnTo>
                  <a:cubicBezTo>
                    <a:pt x="420" y="20"/>
                    <a:pt x="429" y="20"/>
                    <a:pt x="429" y="20"/>
                  </a:cubicBezTo>
                  <a:cubicBezTo>
                    <a:pt x="429" y="10"/>
                    <a:pt x="440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7167197" y="4747868"/>
              <a:ext cx="3765" cy="1010"/>
            </a:xfrm>
            <a:custGeom>
              <a:avLst/>
              <a:gdLst/>
              <a:ahLst/>
              <a:cxnLst/>
              <a:rect l="l" t="t" r="r" b="b"/>
              <a:pathLst>
                <a:path w="41" h="11" extrusionOk="0">
                  <a:moveTo>
                    <a:pt x="40" y="1"/>
                  </a:moveTo>
                  <a:cubicBezTo>
                    <a:pt x="30" y="1"/>
                    <a:pt x="10" y="1"/>
                    <a:pt x="0" y="10"/>
                  </a:cubicBezTo>
                  <a:cubicBezTo>
                    <a:pt x="20" y="1"/>
                    <a:pt x="30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7127711" y="4747868"/>
              <a:ext cx="124792" cy="43158"/>
            </a:xfrm>
            <a:custGeom>
              <a:avLst/>
              <a:gdLst/>
              <a:ahLst/>
              <a:cxnLst/>
              <a:rect l="l" t="t" r="r" b="b"/>
              <a:pathLst>
                <a:path w="1359" h="470" extrusionOk="0">
                  <a:moveTo>
                    <a:pt x="470" y="1"/>
                  </a:moveTo>
                  <a:cubicBezTo>
                    <a:pt x="460" y="1"/>
                    <a:pt x="450" y="1"/>
                    <a:pt x="430" y="10"/>
                  </a:cubicBezTo>
                  <a:lnTo>
                    <a:pt x="390" y="10"/>
                  </a:lnTo>
                  <a:cubicBezTo>
                    <a:pt x="320" y="21"/>
                    <a:pt x="270" y="41"/>
                    <a:pt x="210" y="70"/>
                  </a:cubicBezTo>
                  <a:cubicBezTo>
                    <a:pt x="180" y="81"/>
                    <a:pt x="151" y="100"/>
                    <a:pt x="131" y="110"/>
                  </a:cubicBezTo>
                  <a:cubicBezTo>
                    <a:pt x="111" y="130"/>
                    <a:pt x="91" y="150"/>
                    <a:pt x="71" y="160"/>
                  </a:cubicBezTo>
                  <a:lnTo>
                    <a:pt x="51" y="180"/>
                  </a:lnTo>
                  <a:cubicBezTo>
                    <a:pt x="51" y="180"/>
                    <a:pt x="40" y="190"/>
                    <a:pt x="40" y="200"/>
                  </a:cubicBezTo>
                  <a:cubicBezTo>
                    <a:pt x="40" y="200"/>
                    <a:pt x="31" y="200"/>
                    <a:pt x="31" y="210"/>
                  </a:cubicBezTo>
                  <a:lnTo>
                    <a:pt x="20" y="220"/>
                  </a:lnTo>
                  <a:cubicBezTo>
                    <a:pt x="0" y="240"/>
                    <a:pt x="0" y="260"/>
                    <a:pt x="0" y="290"/>
                  </a:cubicBezTo>
                  <a:cubicBezTo>
                    <a:pt x="0" y="300"/>
                    <a:pt x="0" y="320"/>
                    <a:pt x="11" y="340"/>
                  </a:cubicBezTo>
                  <a:cubicBezTo>
                    <a:pt x="20" y="380"/>
                    <a:pt x="60" y="400"/>
                    <a:pt x="111" y="410"/>
                  </a:cubicBezTo>
                  <a:lnTo>
                    <a:pt x="131" y="410"/>
                  </a:lnTo>
                  <a:lnTo>
                    <a:pt x="230" y="420"/>
                  </a:lnTo>
                  <a:cubicBezTo>
                    <a:pt x="250" y="420"/>
                    <a:pt x="280" y="420"/>
                    <a:pt x="310" y="430"/>
                  </a:cubicBezTo>
                  <a:lnTo>
                    <a:pt x="520" y="449"/>
                  </a:lnTo>
                  <a:cubicBezTo>
                    <a:pt x="599" y="449"/>
                    <a:pt x="679" y="460"/>
                    <a:pt x="759" y="460"/>
                  </a:cubicBezTo>
                  <a:cubicBezTo>
                    <a:pt x="789" y="469"/>
                    <a:pt x="819" y="469"/>
                    <a:pt x="849" y="469"/>
                  </a:cubicBezTo>
                  <a:cubicBezTo>
                    <a:pt x="909" y="469"/>
                    <a:pt x="949" y="460"/>
                    <a:pt x="999" y="460"/>
                  </a:cubicBezTo>
                  <a:cubicBezTo>
                    <a:pt x="1069" y="449"/>
                    <a:pt x="1138" y="430"/>
                    <a:pt x="1198" y="410"/>
                  </a:cubicBezTo>
                  <a:cubicBezTo>
                    <a:pt x="1229" y="400"/>
                    <a:pt x="1258" y="380"/>
                    <a:pt x="1278" y="370"/>
                  </a:cubicBezTo>
                  <a:lnTo>
                    <a:pt x="1298" y="360"/>
                  </a:lnTo>
                  <a:cubicBezTo>
                    <a:pt x="1309" y="350"/>
                    <a:pt x="1329" y="340"/>
                    <a:pt x="1338" y="330"/>
                  </a:cubicBezTo>
                  <a:cubicBezTo>
                    <a:pt x="1349" y="320"/>
                    <a:pt x="1349" y="320"/>
                    <a:pt x="1358" y="320"/>
                  </a:cubicBezTo>
                  <a:lnTo>
                    <a:pt x="1298" y="320"/>
                  </a:lnTo>
                  <a:cubicBezTo>
                    <a:pt x="1258" y="320"/>
                    <a:pt x="1209" y="310"/>
                    <a:pt x="1158" y="310"/>
                  </a:cubicBezTo>
                  <a:cubicBezTo>
                    <a:pt x="1069" y="300"/>
                    <a:pt x="999" y="300"/>
                    <a:pt x="919" y="290"/>
                  </a:cubicBezTo>
                  <a:lnTo>
                    <a:pt x="540" y="240"/>
                  </a:lnTo>
                  <a:lnTo>
                    <a:pt x="510" y="240"/>
                  </a:lnTo>
                  <a:cubicBezTo>
                    <a:pt x="470" y="230"/>
                    <a:pt x="430" y="200"/>
                    <a:pt x="420" y="160"/>
                  </a:cubicBezTo>
                  <a:cubicBezTo>
                    <a:pt x="400" y="120"/>
                    <a:pt x="410" y="70"/>
                    <a:pt x="440" y="41"/>
                  </a:cubicBezTo>
                  <a:lnTo>
                    <a:pt x="440" y="30"/>
                  </a:lnTo>
                  <a:lnTo>
                    <a:pt x="450" y="21"/>
                  </a:lnTo>
                  <a:cubicBezTo>
                    <a:pt x="460" y="10"/>
                    <a:pt x="470" y="10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7246902" y="4776243"/>
              <a:ext cx="9274" cy="1102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100" y="1"/>
                  </a:moveTo>
                  <a:cubicBezTo>
                    <a:pt x="82" y="1"/>
                    <a:pt x="72" y="1"/>
                    <a:pt x="63" y="9"/>
                  </a:cubicBezTo>
                  <a:lnTo>
                    <a:pt x="63" y="9"/>
                  </a:lnTo>
                  <a:cubicBezTo>
                    <a:pt x="76" y="7"/>
                    <a:pt x="89" y="5"/>
                    <a:pt x="100" y="1"/>
                  </a:cubicBezTo>
                  <a:close/>
                  <a:moveTo>
                    <a:pt x="63" y="9"/>
                  </a:moveTo>
                  <a:cubicBezTo>
                    <a:pt x="41" y="11"/>
                    <a:pt x="19" y="11"/>
                    <a:pt x="0" y="11"/>
                  </a:cubicBezTo>
                  <a:lnTo>
                    <a:pt x="60" y="11"/>
                  </a:lnTo>
                  <a:cubicBezTo>
                    <a:pt x="61" y="10"/>
                    <a:pt x="62" y="9"/>
                    <a:pt x="63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7164350" y="4733176"/>
              <a:ext cx="125710" cy="44169"/>
            </a:xfrm>
            <a:custGeom>
              <a:avLst/>
              <a:gdLst/>
              <a:ahLst/>
              <a:cxnLst/>
              <a:rect l="l" t="t" r="r" b="b"/>
              <a:pathLst>
                <a:path w="1369" h="481" extrusionOk="0">
                  <a:moveTo>
                    <a:pt x="510" y="1"/>
                  </a:moveTo>
                  <a:cubicBezTo>
                    <a:pt x="500" y="1"/>
                    <a:pt x="480" y="1"/>
                    <a:pt x="470" y="11"/>
                  </a:cubicBezTo>
                  <a:lnTo>
                    <a:pt x="410" y="11"/>
                  </a:lnTo>
                  <a:cubicBezTo>
                    <a:pt x="340" y="21"/>
                    <a:pt x="291" y="41"/>
                    <a:pt x="240" y="61"/>
                  </a:cubicBezTo>
                  <a:cubicBezTo>
                    <a:pt x="211" y="70"/>
                    <a:pt x="180" y="90"/>
                    <a:pt x="160" y="101"/>
                  </a:cubicBezTo>
                  <a:cubicBezTo>
                    <a:pt x="131" y="121"/>
                    <a:pt x="111" y="130"/>
                    <a:pt x="91" y="150"/>
                  </a:cubicBezTo>
                  <a:cubicBezTo>
                    <a:pt x="91" y="150"/>
                    <a:pt x="81" y="161"/>
                    <a:pt x="71" y="161"/>
                  </a:cubicBezTo>
                  <a:cubicBezTo>
                    <a:pt x="71" y="170"/>
                    <a:pt x="61" y="170"/>
                    <a:pt x="51" y="181"/>
                  </a:cubicBezTo>
                  <a:lnTo>
                    <a:pt x="41" y="190"/>
                  </a:lnTo>
                  <a:lnTo>
                    <a:pt x="41" y="201"/>
                  </a:lnTo>
                  <a:cubicBezTo>
                    <a:pt x="11" y="230"/>
                    <a:pt x="1" y="280"/>
                    <a:pt x="21" y="320"/>
                  </a:cubicBezTo>
                  <a:cubicBezTo>
                    <a:pt x="31" y="360"/>
                    <a:pt x="71" y="390"/>
                    <a:pt x="111" y="400"/>
                  </a:cubicBezTo>
                  <a:lnTo>
                    <a:pt x="141" y="400"/>
                  </a:lnTo>
                  <a:lnTo>
                    <a:pt x="520" y="450"/>
                  </a:lnTo>
                  <a:cubicBezTo>
                    <a:pt x="600" y="460"/>
                    <a:pt x="670" y="460"/>
                    <a:pt x="759" y="470"/>
                  </a:cubicBezTo>
                  <a:cubicBezTo>
                    <a:pt x="810" y="470"/>
                    <a:pt x="859" y="480"/>
                    <a:pt x="899" y="480"/>
                  </a:cubicBezTo>
                  <a:cubicBezTo>
                    <a:pt x="930" y="480"/>
                    <a:pt x="969" y="480"/>
                    <a:pt x="999" y="470"/>
                  </a:cubicBezTo>
                  <a:cubicBezTo>
                    <a:pt x="1069" y="470"/>
                    <a:pt x="1149" y="450"/>
                    <a:pt x="1209" y="420"/>
                  </a:cubicBezTo>
                  <a:cubicBezTo>
                    <a:pt x="1239" y="410"/>
                    <a:pt x="1269" y="400"/>
                    <a:pt x="1289" y="390"/>
                  </a:cubicBezTo>
                  <a:cubicBezTo>
                    <a:pt x="1309" y="380"/>
                    <a:pt x="1338" y="360"/>
                    <a:pt x="1349" y="350"/>
                  </a:cubicBezTo>
                  <a:cubicBezTo>
                    <a:pt x="1358" y="350"/>
                    <a:pt x="1369" y="340"/>
                    <a:pt x="1369" y="340"/>
                  </a:cubicBezTo>
                  <a:lnTo>
                    <a:pt x="1349" y="340"/>
                  </a:lnTo>
                  <a:cubicBezTo>
                    <a:pt x="1299" y="340"/>
                    <a:pt x="1239" y="330"/>
                    <a:pt x="1169" y="330"/>
                  </a:cubicBezTo>
                  <a:cubicBezTo>
                    <a:pt x="1099" y="320"/>
                    <a:pt x="1019" y="310"/>
                    <a:pt x="939" y="300"/>
                  </a:cubicBezTo>
                  <a:lnTo>
                    <a:pt x="570" y="241"/>
                  </a:lnTo>
                  <a:lnTo>
                    <a:pt x="540" y="241"/>
                  </a:lnTo>
                  <a:cubicBezTo>
                    <a:pt x="500" y="230"/>
                    <a:pt x="460" y="201"/>
                    <a:pt x="450" y="161"/>
                  </a:cubicBezTo>
                  <a:cubicBezTo>
                    <a:pt x="440" y="141"/>
                    <a:pt x="440" y="130"/>
                    <a:pt x="440" y="121"/>
                  </a:cubicBezTo>
                  <a:cubicBezTo>
                    <a:pt x="440" y="90"/>
                    <a:pt x="450" y="61"/>
                    <a:pt x="470" y="41"/>
                  </a:cubicBezTo>
                  <a:lnTo>
                    <a:pt x="480" y="30"/>
                  </a:lnTo>
                  <a:lnTo>
                    <a:pt x="490" y="21"/>
                  </a:lnTo>
                  <a:cubicBezTo>
                    <a:pt x="500" y="11"/>
                    <a:pt x="510" y="11"/>
                    <a:pt x="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7233128" y="4721239"/>
              <a:ext cx="6520" cy="1102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1" y="1"/>
                    <a:pt x="21" y="11"/>
                    <a:pt x="1" y="11"/>
                  </a:cubicBezTo>
                  <a:cubicBezTo>
                    <a:pt x="21" y="11"/>
                    <a:pt x="50" y="1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7204754" y="4719402"/>
              <a:ext cx="125710" cy="45087"/>
            </a:xfrm>
            <a:custGeom>
              <a:avLst/>
              <a:gdLst/>
              <a:ahLst/>
              <a:cxnLst/>
              <a:rect l="l" t="t" r="r" b="b"/>
              <a:pathLst>
                <a:path w="1369" h="491" extrusionOk="0">
                  <a:moveTo>
                    <a:pt x="529" y="1"/>
                  </a:moveTo>
                  <a:cubicBezTo>
                    <a:pt x="510" y="1"/>
                    <a:pt x="499" y="1"/>
                    <a:pt x="479" y="11"/>
                  </a:cubicBezTo>
                  <a:cubicBezTo>
                    <a:pt x="450" y="11"/>
                    <a:pt x="410" y="11"/>
                    <a:pt x="379" y="21"/>
                  </a:cubicBezTo>
                  <a:cubicBezTo>
                    <a:pt x="350" y="21"/>
                    <a:pt x="330" y="31"/>
                    <a:pt x="310" y="31"/>
                  </a:cubicBezTo>
                  <a:cubicBezTo>
                    <a:pt x="290" y="41"/>
                    <a:pt x="270" y="41"/>
                    <a:pt x="260" y="51"/>
                  </a:cubicBezTo>
                  <a:lnTo>
                    <a:pt x="250" y="51"/>
                  </a:lnTo>
                  <a:cubicBezTo>
                    <a:pt x="220" y="61"/>
                    <a:pt x="190" y="81"/>
                    <a:pt x="160" y="91"/>
                  </a:cubicBezTo>
                  <a:cubicBezTo>
                    <a:pt x="140" y="111"/>
                    <a:pt x="110" y="121"/>
                    <a:pt x="100" y="131"/>
                  </a:cubicBezTo>
                  <a:cubicBezTo>
                    <a:pt x="90" y="141"/>
                    <a:pt x="80" y="151"/>
                    <a:pt x="70" y="151"/>
                  </a:cubicBezTo>
                  <a:cubicBezTo>
                    <a:pt x="70" y="161"/>
                    <a:pt x="60" y="161"/>
                    <a:pt x="50" y="171"/>
                  </a:cubicBezTo>
                  <a:lnTo>
                    <a:pt x="40" y="180"/>
                  </a:lnTo>
                  <a:lnTo>
                    <a:pt x="30" y="191"/>
                  </a:lnTo>
                  <a:cubicBezTo>
                    <a:pt x="10" y="211"/>
                    <a:pt x="0" y="240"/>
                    <a:pt x="0" y="271"/>
                  </a:cubicBezTo>
                  <a:cubicBezTo>
                    <a:pt x="0" y="280"/>
                    <a:pt x="0" y="291"/>
                    <a:pt x="10" y="311"/>
                  </a:cubicBezTo>
                  <a:cubicBezTo>
                    <a:pt x="20" y="351"/>
                    <a:pt x="60" y="380"/>
                    <a:pt x="100" y="391"/>
                  </a:cubicBezTo>
                  <a:lnTo>
                    <a:pt x="130" y="391"/>
                  </a:lnTo>
                  <a:lnTo>
                    <a:pt x="499" y="450"/>
                  </a:lnTo>
                  <a:cubicBezTo>
                    <a:pt x="579" y="460"/>
                    <a:pt x="659" y="470"/>
                    <a:pt x="729" y="480"/>
                  </a:cubicBezTo>
                  <a:cubicBezTo>
                    <a:pt x="799" y="480"/>
                    <a:pt x="859" y="490"/>
                    <a:pt x="909" y="490"/>
                  </a:cubicBezTo>
                  <a:lnTo>
                    <a:pt x="969" y="490"/>
                  </a:lnTo>
                  <a:cubicBezTo>
                    <a:pt x="1049" y="480"/>
                    <a:pt x="1118" y="470"/>
                    <a:pt x="1188" y="450"/>
                  </a:cubicBezTo>
                  <a:cubicBezTo>
                    <a:pt x="1218" y="440"/>
                    <a:pt x="1248" y="430"/>
                    <a:pt x="1268" y="410"/>
                  </a:cubicBezTo>
                  <a:cubicBezTo>
                    <a:pt x="1298" y="400"/>
                    <a:pt x="1318" y="391"/>
                    <a:pt x="1338" y="380"/>
                  </a:cubicBezTo>
                  <a:cubicBezTo>
                    <a:pt x="1348" y="371"/>
                    <a:pt x="1358" y="371"/>
                    <a:pt x="1368" y="360"/>
                  </a:cubicBezTo>
                  <a:cubicBezTo>
                    <a:pt x="1308" y="360"/>
                    <a:pt x="1248" y="360"/>
                    <a:pt x="1168" y="351"/>
                  </a:cubicBezTo>
                  <a:cubicBezTo>
                    <a:pt x="1089" y="340"/>
                    <a:pt x="1018" y="320"/>
                    <a:pt x="938" y="311"/>
                  </a:cubicBezTo>
                  <a:cubicBezTo>
                    <a:pt x="869" y="291"/>
                    <a:pt x="799" y="280"/>
                    <a:pt x="749" y="271"/>
                  </a:cubicBezTo>
                  <a:lnTo>
                    <a:pt x="579" y="251"/>
                  </a:lnTo>
                  <a:lnTo>
                    <a:pt x="549" y="240"/>
                  </a:lnTo>
                  <a:cubicBezTo>
                    <a:pt x="510" y="231"/>
                    <a:pt x="470" y="200"/>
                    <a:pt x="459" y="151"/>
                  </a:cubicBezTo>
                  <a:cubicBezTo>
                    <a:pt x="450" y="111"/>
                    <a:pt x="459" y="61"/>
                    <a:pt x="490" y="31"/>
                  </a:cubicBezTo>
                  <a:lnTo>
                    <a:pt x="499" y="31"/>
                  </a:lnTo>
                  <a:lnTo>
                    <a:pt x="510" y="21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7249657" y="4707556"/>
              <a:ext cx="47750" cy="14784"/>
            </a:xfrm>
            <a:custGeom>
              <a:avLst/>
              <a:gdLst/>
              <a:ahLst/>
              <a:cxnLst/>
              <a:rect l="l" t="t" r="r" b="b"/>
              <a:pathLst>
                <a:path w="520" h="161" extrusionOk="0">
                  <a:moveTo>
                    <a:pt x="21" y="150"/>
                  </a:moveTo>
                  <a:lnTo>
                    <a:pt x="10" y="160"/>
                  </a:lnTo>
                  <a:lnTo>
                    <a:pt x="10" y="160"/>
                  </a:lnTo>
                  <a:lnTo>
                    <a:pt x="1" y="160"/>
                  </a:lnTo>
                  <a:lnTo>
                    <a:pt x="10" y="160"/>
                  </a:lnTo>
                  <a:lnTo>
                    <a:pt x="21" y="150"/>
                  </a:lnTo>
                  <a:close/>
                  <a:moveTo>
                    <a:pt x="520" y="0"/>
                  </a:moveTo>
                  <a:lnTo>
                    <a:pt x="469" y="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7245984" y="4707556"/>
              <a:ext cx="125619" cy="44995"/>
            </a:xfrm>
            <a:custGeom>
              <a:avLst/>
              <a:gdLst/>
              <a:ahLst/>
              <a:cxnLst/>
              <a:rect l="l" t="t" r="r" b="b"/>
              <a:pathLst>
                <a:path w="1368" h="490" extrusionOk="0">
                  <a:moveTo>
                    <a:pt x="509" y="0"/>
                  </a:moveTo>
                  <a:cubicBezTo>
                    <a:pt x="429" y="0"/>
                    <a:pt x="350" y="20"/>
                    <a:pt x="280" y="40"/>
                  </a:cubicBezTo>
                  <a:cubicBezTo>
                    <a:pt x="240" y="50"/>
                    <a:pt x="210" y="60"/>
                    <a:pt x="180" y="70"/>
                  </a:cubicBezTo>
                  <a:cubicBezTo>
                    <a:pt x="150" y="90"/>
                    <a:pt x="130" y="100"/>
                    <a:pt x="110" y="110"/>
                  </a:cubicBezTo>
                  <a:cubicBezTo>
                    <a:pt x="110" y="120"/>
                    <a:pt x="100" y="120"/>
                    <a:pt x="100" y="120"/>
                  </a:cubicBezTo>
                  <a:cubicBezTo>
                    <a:pt x="90" y="120"/>
                    <a:pt x="90" y="130"/>
                    <a:pt x="80" y="130"/>
                  </a:cubicBezTo>
                  <a:lnTo>
                    <a:pt x="61" y="150"/>
                  </a:lnTo>
                  <a:lnTo>
                    <a:pt x="50" y="160"/>
                  </a:lnTo>
                  <a:lnTo>
                    <a:pt x="41" y="160"/>
                  </a:lnTo>
                  <a:cubicBezTo>
                    <a:pt x="10" y="190"/>
                    <a:pt x="1" y="240"/>
                    <a:pt x="10" y="280"/>
                  </a:cubicBezTo>
                  <a:cubicBezTo>
                    <a:pt x="21" y="329"/>
                    <a:pt x="61" y="360"/>
                    <a:pt x="100" y="369"/>
                  </a:cubicBezTo>
                  <a:lnTo>
                    <a:pt x="130" y="380"/>
                  </a:lnTo>
                  <a:lnTo>
                    <a:pt x="300" y="400"/>
                  </a:lnTo>
                  <a:cubicBezTo>
                    <a:pt x="350" y="409"/>
                    <a:pt x="420" y="420"/>
                    <a:pt x="489" y="440"/>
                  </a:cubicBezTo>
                  <a:cubicBezTo>
                    <a:pt x="569" y="449"/>
                    <a:pt x="640" y="469"/>
                    <a:pt x="719" y="480"/>
                  </a:cubicBezTo>
                  <a:cubicBezTo>
                    <a:pt x="799" y="489"/>
                    <a:pt x="859" y="489"/>
                    <a:pt x="919" y="489"/>
                  </a:cubicBezTo>
                  <a:lnTo>
                    <a:pt x="959" y="489"/>
                  </a:lnTo>
                  <a:cubicBezTo>
                    <a:pt x="1028" y="489"/>
                    <a:pt x="1099" y="480"/>
                    <a:pt x="1179" y="460"/>
                  </a:cubicBezTo>
                  <a:lnTo>
                    <a:pt x="1268" y="429"/>
                  </a:lnTo>
                  <a:cubicBezTo>
                    <a:pt x="1288" y="420"/>
                    <a:pt x="1318" y="400"/>
                    <a:pt x="1338" y="389"/>
                  </a:cubicBezTo>
                  <a:cubicBezTo>
                    <a:pt x="1348" y="389"/>
                    <a:pt x="1358" y="380"/>
                    <a:pt x="1368" y="380"/>
                  </a:cubicBezTo>
                  <a:cubicBezTo>
                    <a:pt x="1308" y="369"/>
                    <a:pt x="1248" y="369"/>
                    <a:pt x="1179" y="360"/>
                  </a:cubicBezTo>
                  <a:cubicBezTo>
                    <a:pt x="1099" y="340"/>
                    <a:pt x="1019" y="329"/>
                    <a:pt x="949" y="309"/>
                  </a:cubicBezTo>
                  <a:cubicBezTo>
                    <a:pt x="879" y="300"/>
                    <a:pt x="809" y="280"/>
                    <a:pt x="759" y="270"/>
                  </a:cubicBezTo>
                  <a:lnTo>
                    <a:pt x="620" y="250"/>
                  </a:lnTo>
                  <a:cubicBezTo>
                    <a:pt x="609" y="240"/>
                    <a:pt x="600" y="240"/>
                    <a:pt x="600" y="240"/>
                  </a:cubicBezTo>
                  <a:cubicBezTo>
                    <a:pt x="589" y="240"/>
                    <a:pt x="569" y="240"/>
                    <a:pt x="569" y="230"/>
                  </a:cubicBezTo>
                  <a:lnTo>
                    <a:pt x="560" y="230"/>
                  </a:lnTo>
                  <a:cubicBezTo>
                    <a:pt x="520" y="220"/>
                    <a:pt x="480" y="180"/>
                    <a:pt x="480" y="140"/>
                  </a:cubicBezTo>
                  <a:cubicBezTo>
                    <a:pt x="480" y="130"/>
                    <a:pt x="469" y="120"/>
                    <a:pt x="469" y="120"/>
                  </a:cubicBezTo>
                  <a:cubicBezTo>
                    <a:pt x="469" y="80"/>
                    <a:pt x="489" y="40"/>
                    <a:pt x="520" y="20"/>
                  </a:cubicBezTo>
                  <a:cubicBezTo>
                    <a:pt x="529" y="20"/>
                    <a:pt x="529" y="10"/>
                    <a:pt x="540" y="10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7354155" y="4740522"/>
              <a:ext cx="20294" cy="1928"/>
            </a:xfrm>
            <a:custGeom>
              <a:avLst/>
              <a:gdLst/>
              <a:ahLst/>
              <a:cxnLst/>
              <a:rect l="l" t="t" r="r" b="b"/>
              <a:pathLst>
                <a:path w="221" h="21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2"/>
                    <a:pt x="20" y="3"/>
                    <a:pt x="30" y="4"/>
                  </a:cubicBezTo>
                  <a:lnTo>
                    <a:pt x="30" y="4"/>
                  </a:lnTo>
                  <a:cubicBezTo>
                    <a:pt x="20" y="3"/>
                    <a:pt x="11" y="2"/>
                    <a:pt x="1" y="1"/>
                  </a:cubicBezTo>
                  <a:close/>
                  <a:moveTo>
                    <a:pt x="30" y="4"/>
                  </a:moveTo>
                  <a:cubicBezTo>
                    <a:pt x="85" y="11"/>
                    <a:pt x="135" y="18"/>
                    <a:pt x="185" y="20"/>
                  </a:cubicBezTo>
                  <a:lnTo>
                    <a:pt x="185" y="20"/>
                  </a:lnTo>
                  <a:cubicBezTo>
                    <a:pt x="135" y="12"/>
                    <a:pt x="85" y="10"/>
                    <a:pt x="30" y="4"/>
                  </a:cubicBezTo>
                  <a:close/>
                  <a:moveTo>
                    <a:pt x="185" y="20"/>
                  </a:moveTo>
                  <a:lnTo>
                    <a:pt x="185" y="20"/>
                  </a:lnTo>
                  <a:cubicBezTo>
                    <a:pt x="187" y="20"/>
                    <a:pt x="188" y="20"/>
                    <a:pt x="190" y="21"/>
                  </a:cubicBezTo>
                  <a:lnTo>
                    <a:pt x="220" y="21"/>
                  </a:lnTo>
                  <a:cubicBezTo>
                    <a:pt x="208" y="21"/>
                    <a:pt x="197" y="20"/>
                    <a:pt x="185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7289050" y="4695619"/>
              <a:ext cx="124792" cy="46831"/>
            </a:xfrm>
            <a:custGeom>
              <a:avLst/>
              <a:gdLst/>
              <a:ahLst/>
              <a:cxnLst/>
              <a:rect l="l" t="t" r="r" b="b"/>
              <a:pathLst>
                <a:path w="1359" h="510" extrusionOk="0">
                  <a:moveTo>
                    <a:pt x="530" y="0"/>
                  </a:moveTo>
                  <a:cubicBezTo>
                    <a:pt x="450" y="0"/>
                    <a:pt x="370" y="20"/>
                    <a:pt x="290" y="40"/>
                  </a:cubicBezTo>
                  <a:lnTo>
                    <a:pt x="270" y="40"/>
                  </a:lnTo>
                  <a:cubicBezTo>
                    <a:pt x="240" y="51"/>
                    <a:pt x="220" y="60"/>
                    <a:pt x="190" y="71"/>
                  </a:cubicBezTo>
                  <a:cubicBezTo>
                    <a:pt x="160" y="80"/>
                    <a:pt x="140" y="100"/>
                    <a:pt x="120" y="110"/>
                  </a:cubicBezTo>
                  <a:cubicBezTo>
                    <a:pt x="111" y="110"/>
                    <a:pt x="100" y="120"/>
                    <a:pt x="91" y="130"/>
                  </a:cubicBezTo>
                  <a:lnTo>
                    <a:pt x="80" y="130"/>
                  </a:lnTo>
                  <a:lnTo>
                    <a:pt x="71" y="140"/>
                  </a:lnTo>
                  <a:cubicBezTo>
                    <a:pt x="60" y="140"/>
                    <a:pt x="60" y="150"/>
                    <a:pt x="51" y="150"/>
                  </a:cubicBezTo>
                  <a:cubicBezTo>
                    <a:pt x="20" y="170"/>
                    <a:pt x="0" y="210"/>
                    <a:pt x="0" y="250"/>
                  </a:cubicBezTo>
                  <a:cubicBezTo>
                    <a:pt x="0" y="250"/>
                    <a:pt x="11" y="260"/>
                    <a:pt x="11" y="270"/>
                  </a:cubicBezTo>
                  <a:cubicBezTo>
                    <a:pt x="11" y="310"/>
                    <a:pt x="51" y="350"/>
                    <a:pt x="91" y="360"/>
                  </a:cubicBezTo>
                  <a:lnTo>
                    <a:pt x="100" y="360"/>
                  </a:lnTo>
                  <a:cubicBezTo>
                    <a:pt x="100" y="370"/>
                    <a:pt x="120" y="370"/>
                    <a:pt x="131" y="370"/>
                  </a:cubicBezTo>
                  <a:cubicBezTo>
                    <a:pt x="131" y="370"/>
                    <a:pt x="140" y="370"/>
                    <a:pt x="151" y="380"/>
                  </a:cubicBezTo>
                  <a:lnTo>
                    <a:pt x="290" y="400"/>
                  </a:lnTo>
                  <a:cubicBezTo>
                    <a:pt x="340" y="410"/>
                    <a:pt x="410" y="430"/>
                    <a:pt x="480" y="439"/>
                  </a:cubicBezTo>
                  <a:cubicBezTo>
                    <a:pt x="550" y="459"/>
                    <a:pt x="630" y="470"/>
                    <a:pt x="710" y="490"/>
                  </a:cubicBezTo>
                  <a:cubicBezTo>
                    <a:pt x="789" y="499"/>
                    <a:pt x="859" y="510"/>
                    <a:pt x="929" y="510"/>
                  </a:cubicBezTo>
                  <a:lnTo>
                    <a:pt x="939" y="510"/>
                  </a:lnTo>
                  <a:cubicBezTo>
                    <a:pt x="1009" y="510"/>
                    <a:pt x="1079" y="499"/>
                    <a:pt x="1158" y="479"/>
                  </a:cubicBezTo>
                  <a:lnTo>
                    <a:pt x="1249" y="450"/>
                  </a:lnTo>
                  <a:cubicBezTo>
                    <a:pt x="1278" y="439"/>
                    <a:pt x="1309" y="430"/>
                    <a:pt x="1329" y="420"/>
                  </a:cubicBezTo>
                  <a:cubicBezTo>
                    <a:pt x="1338" y="410"/>
                    <a:pt x="1348" y="410"/>
                    <a:pt x="1358" y="400"/>
                  </a:cubicBezTo>
                  <a:cubicBezTo>
                    <a:pt x="1309" y="400"/>
                    <a:pt x="1258" y="390"/>
                    <a:pt x="1198" y="380"/>
                  </a:cubicBezTo>
                  <a:lnTo>
                    <a:pt x="1169" y="380"/>
                  </a:lnTo>
                  <a:cubicBezTo>
                    <a:pt x="1099" y="360"/>
                    <a:pt x="1019" y="350"/>
                    <a:pt x="949" y="330"/>
                  </a:cubicBezTo>
                  <a:cubicBezTo>
                    <a:pt x="879" y="310"/>
                    <a:pt x="819" y="300"/>
                    <a:pt x="769" y="280"/>
                  </a:cubicBezTo>
                  <a:lnTo>
                    <a:pt x="610" y="250"/>
                  </a:lnTo>
                  <a:cubicBezTo>
                    <a:pt x="599" y="250"/>
                    <a:pt x="590" y="240"/>
                    <a:pt x="579" y="240"/>
                  </a:cubicBezTo>
                  <a:cubicBezTo>
                    <a:pt x="530" y="230"/>
                    <a:pt x="500" y="200"/>
                    <a:pt x="490" y="150"/>
                  </a:cubicBezTo>
                  <a:lnTo>
                    <a:pt x="490" y="130"/>
                  </a:lnTo>
                  <a:cubicBezTo>
                    <a:pt x="490" y="90"/>
                    <a:pt x="510" y="51"/>
                    <a:pt x="539" y="20"/>
                  </a:cubicBezTo>
                  <a:lnTo>
                    <a:pt x="550" y="20"/>
                  </a:lnTo>
                  <a:cubicBezTo>
                    <a:pt x="550" y="20"/>
                    <a:pt x="559" y="11"/>
                    <a:pt x="570" y="11"/>
                  </a:cubicBezTo>
                  <a:lnTo>
                    <a:pt x="5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7333953" y="4707556"/>
              <a:ext cx="120201" cy="24793"/>
            </a:xfrm>
            <a:custGeom>
              <a:avLst/>
              <a:gdLst/>
              <a:ahLst/>
              <a:cxnLst/>
              <a:rect l="l" t="t" r="r" b="b"/>
              <a:pathLst>
                <a:path w="1309" h="270" extrusionOk="0">
                  <a:moveTo>
                    <a:pt x="1308" y="200"/>
                  </a:moveTo>
                  <a:lnTo>
                    <a:pt x="1308" y="200"/>
                  </a:lnTo>
                  <a:cubicBezTo>
                    <a:pt x="1288" y="210"/>
                    <a:pt x="1259" y="220"/>
                    <a:pt x="1228" y="230"/>
                  </a:cubicBezTo>
                  <a:cubicBezTo>
                    <a:pt x="1199" y="230"/>
                    <a:pt x="1169" y="240"/>
                    <a:pt x="1139" y="250"/>
                  </a:cubicBezTo>
                  <a:cubicBezTo>
                    <a:pt x="1069" y="270"/>
                    <a:pt x="1009" y="270"/>
                    <a:pt x="929" y="270"/>
                  </a:cubicBezTo>
                  <a:lnTo>
                    <a:pt x="929" y="270"/>
                  </a:lnTo>
                  <a:cubicBezTo>
                    <a:pt x="1009" y="270"/>
                    <a:pt x="1069" y="270"/>
                    <a:pt x="1139" y="250"/>
                  </a:cubicBezTo>
                  <a:cubicBezTo>
                    <a:pt x="1169" y="240"/>
                    <a:pt x="1199" y="230"/>
                    <a:pt x="1228" y="230"/>
                  </a:cubicBezTo>
                  <a:cubicBezTo>
                    <a:pt x="1259" y="220"/>
                    <a:pt x="1288" y="210"/>
                    <a:pt x="1308" y="200"/>
                  </a:cubicBezTo>
                  <a:lnTo>
                    <a:pt x="1308" y="200"/>
                  </a:lnTo>
                  <a:close/>
                  <a:moveTo>
                    <a:pt x="1" y="0"/>
                  </a:moveTo>
                  <a:lnTo>
                    <a:pt x="1" y="20"/>
                  </a:lnTo>
                  <a:cubicBezTo>
                    <a:pt x="11" y="70"/>
                    <a:pt x="41" y="100"/>
                    <a:pt x="90" y="110"/>
                  </a:cubicBezTo>
                  <a:cubicBezTo>
                    <a:pt x="101" y="110"/>
                    <a:pt x="110" y="120"/>
                    <a:pt x="121" y="120"/>
                  </a:cubicBezTo>
                  <a:lnTo>
                    <a:pt x="280" y="150"/>
                  </a:lnTo>
                  <a:cubicBezTo>
                    <a:pt x="330" y="170"/>
                    <a:pt x="390" y="180"/>
                    <a:pt x="460" y="200"/>
                  </a:cubicBezTo>
                  <a:cubicBezTo>
                    <a:pt x="530" y="220"/>
                    <a:pt x="610" y="230"/>
                    <a:pt x="680" y="250"/>
                  </a:cubicBezTo>
                  <a:lnTo>
                    <a:pt x="709" y="250"/>
                  </a:lnTo>
                  <a:lnTo>
                    <a:pt x="680" y="250"/>
                  </a:lnTo>
                  <a:cubicBezTo>
                    <a:pt x="610" y="230"/>
                    <a:pt x="530" y="220"/>
                    <a:pt x="460" y="200"/>
                  </a:cubicBezTo>
                  <a:cubicBezTo>
                    <a:pt x="390" y="180"/>
                    <a:pt x="330" y="170"/>
                    <a:pt x="280" y="150"/>
                  </a:cubicBezTo>
                  <a:lnTo>
                    <a:pt x="121" y="120"/>
                  </a:lnTo>
                  <a:cubicBezTo>
                    <a:pt x="110" y="120"/>
                    <a:pt x="101" y="110"/>
                    <a:pt x="90" y="110"/>
                  </a:cubicBezTo>
                  <a:cubicBezTo>
                    <a:pt x="41" y="100"/>
                    <a:pt x="11" y="70"/>
                    <a:pt x="1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7333953" y="4685518"/>
              <a:ext cx="123874" cy="46831"/>
            </a:xfrm>
            <a:custGeom>
              <a:avLst/>
              <a:gdLst/>
              <a:ahLst/>
              <a:cxnLst/>
              <a:rect l="l" t="t" r="r" b="b"/>
              <a:pathLst>
                <a:path w="1349" h="510" extrusionOk="0">
                  <a:moveTo>
                    <a:pt x="540" y="1"/>
                  </a:moveTo>
                  <a:cubicBezTo>
                    <a:pt x="460" y="1"/>
                    <a:pt x="380" y="10"/>
                    <a:pt x="300" y="30"/>
                  </a:cubicBezTo>
                  <a:cubicBezTo>
                    <a:pt x="270" y="41"/>
                    <a:pt x="230" y="50"/>
                    <a:pt x="201" y="61"/>
                  </a:cubicBezTo>
                  <a:cubicBezTo>
                    <a:pt x="170" y="70"/>
                    <a:pt x="150" y="81"/>
                    <a:pt x="130" y="90"/>
                  </a:cubicBezTo>
                  <a:cubicBezTo>
                    <a:pt x="110" y="101"/>
                    <a:pt x="101" y="110"/>
                    <a:pt x="90" y="110"/>
                  </a:cubicBezTo>
                  <a:lnTo>
                    <a:pt x="81" y="121"/>
                  </a:lnTo>
                  <a:cubicBezTo>
                    <a:pt x="70" y="121"/>
                    <a:pt x="61" y="130"/>
                    <a:pt x="61" y="130"/>
                  </a:cubicBezTo>
                  <a:lnTo>
                    <a:pt x="50" y="130"/>
                  </a:lnTo>
                  <a:cubicBezTo>
                    <a:pt x="21" y="161"/>
                    <a:pt x="1" y="200"/>
                    <a:pt x="1" y="240"/>
                  </a:cubicBezTo>
                  <a:lnTo>
                    <a:pt x="1" y="260"/>
                  </a:lnTo>
                  <a:cubicBezTo>
                    <a:pt x="11" y="310"/>
                    <a:pt x="41" y="340"/>
                    <a:pt x="90" y="350"/>
                  </a:cubicBezTo>
                  <a:cubicBezTo>
                    <a:pt x="101" y="350"/>
                    <a:pt x="110" y="360"/>
                    <a:pt x="121" y="360"/>
                  </a:cubicBezTo>
                  <a:lnTo>
                    <a:pt x="280" y="390"/>
                  </a:lnTo>
                  <a:cubicBezTo>
                    <a:pt x="330" y="410"/>
                    <a:pt x="390" y="420"/>
                    <a:pt x="460" y="440"/>
                  </a:cubicBezTo>
                  <a:cubicBezTo>
                    <a:pt x="530" y="460"/>
                    <a:pt x="610" y="470"/>
                    <a:pt x="680" y="490"/>
                  </a:cubicBezTo>
                  <a:lnTo>
                    <a:pt x="709" y="490"/>
                  </a:lnTo>
                  <a:cubicBezTo>
                    <a:pt x="769" y="500"/>
                    <a:pt x="820" y="510"/>
                    <a:pt x="869" y="510"/>
                  </a:cubicBezTo>
                  <a:lnTo>
                    <a:pt x="929" y="510"/>
                  </a:lnTo>
                  <a:cubicBezTo>
                    <a:pt x="1009" y="510"/>
                    <a:pt x="1069" y="510"/>
                    <a:pt x="1139" y="490"/>
                  </a:cubicBezTo>
                  <a:cubicBezTo>
                    <a:pt x="1169" y="480"/>
                    <a:pt x="1199" y="470"/>
                    <a:pt x="1228" y="470"/>
                  </a:cubicBezTo>
                  <a:cubicBezTo>
                    <a:pt x="1259" y="460"/>
                    <a:pt x="1288" y="450"/>
                    <a:pt x="1308" y="440"/>
                  </a:cubicBezTo>
                  <a:cubicBezTo>
                    <a:pt x="1319" y="430"/>
                    <a:pt x="1328" y="430"/>
                    <a:pt x="1348" y="420"/>
                  </a:cubicBezTo>
                  <a:cubicBezTo>
                    <a:pt x="1288" y="410"/>
                    <a:pt x="1228" y="400"/>
                    <a:pt x="1159" y="390"/>
                  </a:cubicBezTo>
                  <a:lnTo>
                    <a:pt x="949" y="330"/>
                  </a:lnTo>
                  <a:lnTo>
                    <a:pt x="640" y="250"/>
                  </a:lnTo>
                  <a:lnTo>
                    <a:pt x="610" y="250"/>
                  </a:lnTo>
                  <a:lnTo>
                    <a:pt x="590" y="240"/>
                  </a:lnTo>
                  <a:cubicBezTo>
                    <a:pt x="550" y="230"/>
                    <a:pt x="510" y="190"/>
                    <a:pt x="500" y="141"/>
                  </a:cubicBezTo>
                  <a:lnTo>
                    <a:pt x="500" y="121"/>
                  </a:lnTo>
                  <a:cubicBezTo>
                    <a:pt x="500" y="81"/>
                    <a:pt x="520" y="41"/>
                    <a:pt x="560" y="21"/>
                  </a:cubicBezTo>
                  <a:cubicBezTo>
                    <a:pt x="570" y="21"/>
                    <a:pt x="580" y="10"/>
                    <a:pt x="580" y="10"/>
                  </a:cubicBezTo>
                  <a:lnTo>
                    <a:pt x="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7409159" y="4676335"/>
              <a:ext cx="20294" cy="1928"/>
            </a:xfrm>
            <a:custGeom>
              <a:avLst/>
              <a:gdLst/>
              <a:ahLst/>
              <a:cxnLst/>
              <a:rect l="l" t="t" r="r" b="b"/>
              <a:pathLst>
                <a:path w="221" h="21" extrusionOk="0">
                  <a:moveTo>
                    <a:pt x="210" y="1"/>
                  </a:moveTo>
                  <a:cubicBezTo>
                    <a:pt x="140" y="1"/>
                    <a:pt x="70" y="11"/>
                    <a:pt x="1" y="21"/>
                  </a:cubicBezTo>
                  <a:cubicBezTo>
                    <a:pt x="70" y="11"/>
                    <a:pt x="140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7379867" y="4676335"/>
              <a:ext cx="121946" cy="47842"/>
            </a:xfrm>
            <a:custGeom>
              <a:avLst/>
              <a:gdLst/>
              <a:ahLst/>
              <a:cxnLst/>
              <a:rect l="l" t="t" r="r" b="b"/>
              <a:pathLst>
                <a:path w="1328" h="521" extrusionOk="0">
                  <a:moveTo>
                    <a:pt x="539" y="1"/>
                  </a:moveTo>
                  <a:cubicBezTo>
                    <a:pt x="459" y="1"/>
                    <a:pt x="389" y="11"/>
                    <a:pt x="320" y="21"/>
                  </a:cubicBezTo>
                  <a:cubicBezTo>
                    <a:pt x="280" y="31"/>
                    <a:pt x="249" y="41"/>
                    <a:pt x="220" y="51"/>
                  </a:cubicBezTo>
                  <a:cubicBezTo>
                    <a:pt x="180" y="61"/>
                    <a:pt x="160" y="70"/>
                    <a:pt x="140" y="81"/>
                  </a:cubicBezTo>
                  <a:cubicBezTo>
                    <a:pt x="120" y="90"/>
                    <a:pt x="110" y="90"/>
                    <a:pt x="90" y="101"/>
                  </a:cubicBezTo>
                  <a:lnTo>
                    <a:pt x="80" y="110"/>
                  </a:lnTo>
                  <a:cubicBezTo>
                    <a:pt x="80" y="110"/>
                    <a:pt x="70" y="121"/>
                    <a:pt x="60" y="121"/>
                  </a:cubicBezTo>
                  <a:cubicBezTo>
                    <a:pt x="20" y="141"/>
                    <a:pt x="0" y="181"/>
                    <a:pt x="0" y="221"/>
                  </a:cubicBezTo>
                  <a:lnTo>
                    <a:pt x="0" y="241"/>
                  </a:lnTo>
                  <a:cubicBezTo>
                    <a:pt x="10" y="290"/>
                    <a:pt x="50" y="330"/>
                    <a:pt x="90" y="340"/>
                  </a:cubicBezTo>
                  <a:lnTo>
                    <a:pt x="110" y="350"/>
                  </a:lnTo>
                  <a:lnTo>
                    <a:pt x="140" y="350"/>
                  </a:lnTo>
                  <a:lnTo>
                    <a:pt x="449" y="430"/>
                  </a:lnTo>
                  <a:lnTo>
                    <a:pt x="659" y="490"/>
                  </a:lnTo>
                  <a:cubicBezTo>
                    <a:pt x="748" y="510"/>
                    <a:pt x="828" y="520"/>
                    <a:pt x="888" y="520"/>
                  </a:cubicBezTo>
                  <a:lnTo>
                    <a:pt x="938" y="520"/>
                  </a:lnTo>
                  <a:cubicBezTo>
                    <a:pt x="998" y="520"/>
                    <a:pt x="1058" y="520"/>
                    <a:pt x="1118" y="500"/>
                  </a:cubicBezTo>
                  <a:cubicBezTo>
                    <a:pt x="1148" y="500"/>
                    <a:pt x="1188" y="490"/>
                    <a:pt x="1208" y="480"/>
                  </a:cubicBezTo>
                  <a:cubicBezTo>
                    <a:pt x="1238" y="470"/>
                    <a:pt x="1268" y="460"/>
                    <a:pt x="1287" y="450"/>
                  </a:cubicBezTo>
                  <a:cubicBezTo>
                    <a:pt x="1307" y="450"/>
                    <a:pt x="1318" y="440"/>
                    <a:pt x="1327" y="440"/>
                  </a:cubicBezTo>
                  <a:cubicBezTo>
                    <a:pt x="1278" y="430"/>
                    <a:pt x="1218" y="420"/>
                    <a:pt x="1148" y="400"/>
                  </a:cubicBezTo>
                  <a:cubicBezTo>
                    <a:pt x="1078" y="390"/>
                    <a:pt x="1008" y="360"/>
                    <a:pt x="948" y="340"/>
                  </a:cubicBezTo>
                  <a:lnTo>
                    <a:pt x="649" y="261"/>
                  </a:lnTo>
                  <a:cubicBezTo>
                    <a:pt x="639" y="250"/>
                    <a:pt x="629" y="250"/>
                    <a:pt x="619" y="250"/>
                  </a:cubicBezTo>
                  <a:lnTo>
                    <a:pt x="599" y="241"/>
                  </a:lnTo>
                  <a:cubicBezTo>
                    <a:pt x="559" y="221"/>
                    <a:pt x="519" y="181"/>
                    <a:pt x="519" y="130"/>
                  </a:cubicBezTo>
                  <a:cubicBezTo>
                    <a:pt x="519" y="81"/>
                    <a:pt x="539" y="41"/>
                    <a:pt x="579" y="21"/>
                  </a:cubicBezTo>
                  <a:lnTo>
                    <a:pt x="589" y="21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7485192" y="4713066"/>
              <a:ext cx="21212" cy="3765"/>
            </a:xfrm>
            <a:custGeom>
              <a:avLst/>
              <a:gdLst/>
              <a:ahLst/>
              <a:cxnLst/>
              <a:rect l="l" t="t" r="r" b="b"/>
              <a:pathLst>
                <a:path w="231" h="41" extrusionOk="0">
                  <a:moveTo>
                    <a:pt x="1" y="0"/>
                  </a:moveTo>
                  <a:lnTo>
                    <a:pt x="1" y="0"/>
                  </a:lnTo>
                  <a:cubicBezTo>
                    <a:pt x="71" y="20"/>
                    <a:pt x="131" y="30"/>
                    <a:pt x="180" y="40"/>
                  </a:cubicBezTo>
                  <a:lnTo>
                    <a:pt x="231" y="40"/>
                  </a:lnTo>
                  <a:cubicBezTo>
                    <a:pt x="160" y="40"/>
                    <a:pt x="91" y="2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7427525" y="4668071"/>
              <a:ext cx="120109" cy="48760"/>
            </a:xfrm>
            <a:custGeom>
              <a:avLst/>
              <a:gdLst/>
              <a:ahLst/>
              <a:cxnLst/>
              <a:rect l="l" t="t" r="r" b="b"/>
              <a:pathLst>
                <a:path w="1308" h="531" extrusionOk="0">
                  <a:moveTo>
                    <a:pt x="499" y="1"/>
                  </a:moveTo>
                  <a:cubicBezTo>
                    <a:pt x="439" y="1"/>
                    <a:pt x="380" y="11"/>
                    <a:pt x="320" y="21"/>
                  </a:cubicBezTo>
                  <a:cubicBezTo>
                    <a:pt x="289" y="21"/>
                    <a:pt x="249" y="31"/>
                    <a:pt x="220" y="41"/>
                  </a:cubicBezTo>
                  <a:cubicBezTo>
                    <a:pt x="189" y="51"/>
                    <a:pt x="160" y="61"/>
                    <a:pt x="140" y="71"/>
                  </a:cubicBezTo>
                  <a:cubicBezTo>
                    <a:pt x="120" y="81"/>
                    <a:pt x="100" y="91"/>
                    <a:pt x="90" y="91"/>
                  </a:cubicBezTo>
                  <a:lnTo>
                    <a:pt x="70" y="111"/>
                  </a:lnTo>
                  <a:lnTo>
                    <a:pt x="60" y="111"/>
                  </a:lnTo>
                  <a:cubicBezTo>
                    <a:pt x="20" y="131"/>
                    <a:pt x="0" y="171"/>
                    <a:pt x="0" y="220"/>
                  </a:cubicBezTo>
                  <a:cubicBezTo>
                    <a:pt x="0" y="271"/>
                    <a:pt x="40" y="311"/>
                    <a:pt x="80" y="331"/>
                  </a:cubicBezTo>
                  <a:lnTo>
                    <a:pt x="100" y="340"/>
                  </a:lnTo>
                  <a:cubicBezTo>
                    <a:pt x="110" y="340"/>
                    <a:pt x="120" y="340"/>
                    <a:pt x="130" y="351"/>
                  </a:cubicBezTo>
                  <a:lnTo>
                    <a:pt x="429" y="430"/>
                  </a:lnTo>
                  <a:cubicBezTo>
                    <a:pt x="489" y="450"/>
                    <a:pt x="559" y="480"/>
                    <a:pt x="629" y="490"/>
                  </a:cubicBezTo>
                  <a:cubicBezTo>
                    <a:pt x="719" y="510"/>
                    <a:pt x="788" y="530"/>
                    <a:pt x="859" y="530"/>
                  </a:cubicBezTo>
                  <a:lnTo>
                    <a:pt x="928" y="530"/>
                  </a:lnTo>
                  <a:cubicBezTo>
                    <a:pt x="979" y="530"/>
                    <a:pt x="1038" y="530"/>
                    <a:pt x="1088" y="520"/>
                  </a:cubicBezTo>
                  <a:cubicBezTo>
                    <a:pt x="1118" y="510"/>
                    <a:pt x="1158" y="510"/>
                    <a:pt x="1188" y="500"/>
                  </a:cubicBezTo>
                  <a:cubicBezTo>
                    <a:pt x="1218" y="490"/>
                    <a:pt x="1248" y="480"/>
                    <a:pt x="1268" y="470"/>
                  </a:cubicBezTo>
                  <a:lnTo>
                    <a:pt x="1308" y="460"/>
                  </a:lnTo>
                  <a:cubicBezTo>
                    <a:pt x="1248" y="450"/>
                    <a:pt x="1188" y="430"/>
                    <a:pt x="1138" y="420"/>
                  </a:cubicBezTo>
                  <a:cubicBezTo>
                    <a:pt x="1068" y="400"/>
                    <a:pt x="998" y="380"/>
                    <a:pt x="939" y="360"/>
                  </a:cubicBezTo>
                  <a:lnTo>
                    <a:pt x="649" y="260"/>
                  </a:lnTo>
                  <a:cubicBezTo>
                    <a:pt x="639" y="260"/>
                    <a:pt x="629" y="251"/>
                    <a:pt x="619" y="251"/>
                  </a:cubicBezTo>
                  <a:lnTo>
                    <a:pt x="599" y="240"/>
                  </a:lnTo>
                  <a:cubicBezTo>
                    <a:pt x="549" y="220"/>
                    <a:pt x="519" y="180"/>
                    <a:pt x="519" y="131"/>
                  </a:cubicBezTo>
                  <a:cubicBezTo>
                    <a:pt x="519" y="91"/>
                    <a:pt x="539" y="41"/>
                    <a:pt x="579" y="21"/>
                  </a:cubicBezTo>
                  <a:lnTo>
                    <a:pt x="599" y="21"/>
                  </a:lnTo>
                  <a:lnTo>
                    <a:pt x="639" y="121"/>
                  </a:lnTo>
                  <a:lnTo>
                    <a:pt x="639" y="111"/>
                  </a:lnTo>
                  <a:lnTo>
                    <a:pt x="609" y="11"/>
                  </a:lnTo>
                  <a:lnTo>
                    <a:pt x="619" y="11"/>
                  </a:lnTo>
                  <a:cubicBezTo>
                    <a:pt x="599" y="1"/>
                    <a:pt x="579" y="1"/>
                    <a:pt x="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7497129" y="4662561"/>
              <a:ext cx="97336" cy="48760"/>
            </a:xfrm>
            <a:custGeom>
              <a:avLst/>
              <a:gdLst/>
              <a:ahLst/>
              <a:cxnLst/>
              <a:rect l="l" t="t" r="r" b="b"/>
              <a:pathLst>
                <a:path w="1060" h="531" extrusionOk="0">
                  <a:moveTo>
                    <a:pt x="1009" y="470"/>
                  </a:moveTo>
                  <a:lnTo>
                    <a:pt x="1009" y="470"/>
                  </a:lnTo>
                  <a:cubicBezTo>
                    <a:pt x="989" y="480"/>
                    <a:pt x="959" y="490"/>
                    <a:pt x="929" y="500"/>
                  </a:cubicBezTo>
                  <a:cubicBezTo>
                    <a:pt x="899" y="510"/>
                    <a:pt x="859" y="510"/>
                    <a:pt x="829" y="520"/>
                  </a:cubicBezTo>
                  <a:cubicBezTo>
                    <a:pt x="780" y="520"/>
                    <a:pt x="740" y="530"/>
                    <a:pt x="689" y="530"/>
                  </a:cubicBezTo>
                  <a:lnTo>
                    <a:pt x="689" y="530"/>
                  </a:lnTo>
                  <a:cubicBezTo>
                    <a:pt x="740" y="530"/>
                    <a:pt x="780" y="520"/>
                    <a:pt x="829" y="520"/>
                  </a:cubicBezTo>
                  <a:cubicBezTo>
                    <a:pt x="859" y="510"/>
                    <a:pt x="899" y="510"/>
                    <a:pt x="929" y="500"/>
                  </a:cubicBezTo>
                  <a:cubicBezTo>
                    <a:pt x="959" y="490"/>
                    <a:pt x="989" y="480"/>
                    <a:pt x="1009" y="470"/>
                  </a:cubicBezTo>
                  <a:lnTo>
                    <a:pt x="1009" y="470"/>
                  </a:lnTo>
                  <a:close/>
                  <a:moveTo>
                    <a:pt x="1019" y="470"/>
                  </a:moveTo>
                  <a:lnTo>
                    <a:pt x="1019" y="470"/>
                  </a:lnTo>
                  <a:lnTo>
                    <a:pt x="1019" y="470"/>
                  </a:lnTo>
                  <a:close/>
                  <a:moveTo>
                    <a:pt x="1019" y="470"/>
                  </a:moveTo>
                  <a:lnTo>
                    <a:pt x="1019" y="470"/>
                  </a:lnTo>
                  <a:lnTo>
                    <a:pt x="1019" y="470"/>
                  </a:lnTo>
                  <a:close/>
                  <a:moveTo>
                    <a:pt x="1019" y="470"/>
                  </a:moveTo>
                  <a:lnTo>
                    <a:pt x="1019" y="470"/>
                  </a:lnTo>
                  <a:lnTo>
                    <a:pt x="1019" y="470"/>
                  </a:lnTo>
                  <a:close/>
                  <a:moveTo>
                    <a:pt x="1019" y="470"/>
                  </a:moveTo>
                  <a:lnTo>
                    <a:pt x="1019" y="470"/>
                  </a:lnTo>
                  <a:lnTo>
                    <a:pt x="1019" y="470"/>
                  </a:lnTo>
                  <a:close/>
                  <a:moveTo>
                    <a:pt x="1059" y="460"/>
                  </a:moveTo>
                  <a:cubicBezTo>
                    <a:pt x="1049" y="460"/>
                    <a:pt x="1029" y="470"/>
                    <a:pt x="1019" y="470"/>
                  </a:cubicBezTo>
                  <a:cubicBezTo>
                    <a:pt x="1029" y="470"/>
                    <a:pt x="1049" y="460"/>
                    <a:pt x="1059" y="460"/>
                  </a:cubicBezTo>
                  <a:lnTo>
                    <a:pt x="1059" y="460"/>
                  </a:lnTo>
                  <a:close/>
                  <a:moveTo>
                    <a:pt x="101" y="1"/>
                  </a:moveTo>
                  <a:cubicBezTo>
                    <a:pt x="61" y="1"/>
                    <a:pt x="30" y="11"/>
                    <a:pt x="1" y="21"/>
                  </a:cubicBezTo>
                  <a:cubicBezTo>
                    <a:pt x="30" y="11"/>
                    <a:pt x="61" y="1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7475182" y="4660725"/>
              <a:ext cx="119283" cy="50596"/>
            </a:xfrm>
            <a:custGeom>
              <a:avLst/>
              <a:gdLst/>
              <a:ahLst/>
              <a:cxnLst/>
              <a:rect l="l" t="t" r="r" b="b"/>
              <a:pathLst>
                <a:path w="1299" h="551" extrusionOk="0">
                  <a:moveTo>
                    <a:pt x="509" y="1"/>
                  </a:moveTo>
                  <a:cubicBezTo>
                    <a:pt x="460" y="1"/>
                    <a:pt x="400" y="11"/>
                    <a:pt x="340" y="21"/>
                  </a:cubicBezTo>
                  <a:cubicBezTo>
                    <a:pt x="300" y="21"/>
                    <a:pt x="269" y="31"/>
                    <a:pt x="240" y="41"/>
                  </a:cubicBezTo>
                  <a:cubicBezTo>
                    <a:pt x="200" y="51"/>
                    <a:pt x="170" y="61"/>
                    <a:pt x="150" y="71"/>
                  </a:cubicBezTo>
                  <a:cubicBezTo>
                    <a:pt x="130" y="71"/>
                    <a:pt x="120" y="81"/>
                    <a:pt x="100" y="91"/>
                  </a:cubicBezTo>
                  <a:lnTo>
                    <a:pt x="90" y="91"/>
                  </a:lnTo>
                  <a:lnTo>
                    <a:pt x="120" y="191"/>
                  </a:lnTo>
                  <a:lnTo>
                    <a:pt x="120" y="201"/>
                  </a:lnTo>
                  <a:lnTo>
                    <a:pt x="80" y="101"/>
                  </a:lnTo>
                  <a:lnTo>
                    <a:pt x="60" y="101"/>
                  </a:lnTo>
                  <a:cubicBezTo>
                    <a:pt x="20" y="121"/>
                    <a:pt x="0" y="171"/>
                    <a:pt x="0" y="211"/>
                  </a:cubicBezTo>
                  <a:cubicBezTo>
                    <a:pt x="0" y="260"/>
                    <a:pt x="30" y="300"/>
                    <a:pt x="80" y="320"/>
                  </a:cubicBezTo>
                  <a:lnTo>
                    <a:pt x="100" y="331"/>
                  </a:lnTo>
                  <a:cubicBezTo>
                    <a:pt x="110" y="331"/>
                    <a:pt x="120" y="340"/>
                    <a:pt x="130" y="340"/>
                  </a:cubicBezTo>
                  <a:lnTo>
                    <a:pt x="420" y="440"/>
                  </a:lnTo>
                  <a:cubicBezTo>
                    <a:pt x="479" y="460"/>
                    <a:pt x="549" y="480"/>
                    <a:pt x="619" y="500"/>
                  </a:cubicBezTo>
                  <a:cubicBezTo>
                    <a:pt x="669" y="510"/>
                    <a:pt x="729" y="530"/>
                    <a:pt x="789" y="540"/>
                  </a:cubicBezTo>
                  <a:lnTo>
                    <a:pt x="839" y="540"/>
                  </a:lnTo>
                  <a:cubicBezTo>
                    <a:pt x="868" y="550"/>
                    <a:pt x="899" y="550"/>
                    <a:pt x="928" y="550"/>
                  </a:cubicBezTo>
                  <a:cubicBezTo>
                    <a:pt x="979" y="550"/>
                    <a:pt x="1019" y="540"/>
                    <a:pt x="1068" y="540"/>
                  </a:cubicBezTo>
                  <a:cubicBezTo>
                    <a:pt x="1098" y="530"/>
                    <a:pt x="1138" y="530"/>
                    <a:pt x="1168" y="520"/>
                  </a:cubicBezTo>
                  <a:cubicBezTo>
                    <a:pt x="1198" y="510"/>
                    <a:pt x="1228" y="500"/>
                    <a:pt x="1248" y="490"/>
                  </a:cubicBezTo>
                  <a:lnTo>
                    <a:pt x="1258" y="490"/>
                  </a:lnTo>
                  <a:cubicBezTo>
                    <a:pt x="1268" y="490"/>
                    <a:pt x="1288" y="480"/>
                    <a:pt x="1298" y="480"/>
                  </a:cubicBezTo>
                  <a:cubicBezTo>
                    <a:pt x="1248" y="470"/>
                    <a:pt x="1188" y="460"/>
                    <a:pt x="1118" y="440"/>
                  </a:cubicBezTo>
                  <a:cubicBezTo>
                    <a:pt x="1058" y="420"/>
                    <a:pt x="988" y="391"/>
                    <a:pt x="928" y="371"/>
                  </a:cubicBezTo>
                  <a:lnTo>
                    <a:pt x="629" y="260"/>
                  </a:lnTo>
                  <a:cubicBezTo>
                    <a:pt x="619" y="251"/>
                    <a:pt x="609" y="251"/>
                    <a:pt x="609" y="251"/>
                  </a:cubicBezTo>
                  <a:cubicBezTo>
                    <a:pt x="559" y="231"/>
                    <a:pt x="529" y="191"/>
                    <a:pt x="519" y="141"/>
                  </a:cubicBezTo>
                  <a:lnTo>
                    <a:pt x="519" y="131"/>
                  </a:lnTo>
                  <a:cubicBezTo>
                    <a:pt x="519" y="81"/>
                    <a:pt x="559" y="41"/>
                    <a:pt x="609" y="21"/>
                  </a:cubicBezTo>
                  <a:lnTo>
                    <a:pt x="659" y="121"/>
                  </a:lnTo>
                  <a:lnTo>
                    <a:pt x="659" y="111"/>
                  </a:lnTo>
                  <a:lnTo>
                    <a:pt x="629" y="21"/>
                  </a:lnTo>
                  <a:cubicBezTo>
                    <a:pt x="629" y="11"/>
                    <a:pt x="629" y="11"/>
                    <a:pt x="639" y="11"/>
                  </a:cubicBezTo>
                  <a:lnTo>
                    <a:pt x="579" y="11"/>
                  </a:lnTo>
                  <a:cubicBezTo>
                    <a:pt x="559" y="1"/>
                    <a:pt x="539" y="1"/>
                    <a:pt x="5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7577844" y="4701129"/>
              <a:ext cx="20202" cy="3765"/>
            </a:xfrm>
            <a:custGeom>
              <a:avLst/>
              <a:gdLst/>
              <a:ahLst/>
              <a:cxnLst/>
              <a:rect l="l" t="t" r="r" b="b"/>
              <a:pathLst>
                <a:path w="220" h="41" extrusionOk="0">
                  <a:moveTo>
                    <a:pt x="0" y="0"/>
                  </a:moveTo>
                  <a:lnTo>
                    <a:pt x="0" y="0"/>
                  </a:lnTo>
                  <a:cubicBezTo>
                    <a:pt x="70" y="20"/>
                    <a:pt x="130" y="30"/>
                    <a:pt x="180" y="40"/>
                  </a:cubicBezTo>
                  <a:lnTo>
                    <a:pt x="220" y="40"/>
                  </a:lnTo>
                  <a:cubicBezTo>
                    <a:pt x="160" y="40"/>
                    <a:pt x="90" y="2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7577844" y="4677254"/>
              <a:ext cx="9274" cy="3765"/>
            </a:xfrm>
            <a:custGeom>
              <a:avLst/>
              <a:gdLst/>
              <a:ahLst/>
              <a:cxnLst/>
              <a:rect l="l" t="t" r="r" b="b"/>
              <a:pathLst>
                <a:path w="101" h="41" extrusionOk="0">
                  <a:moveTo>
                    <a:pt x="0" y="1"/>
                  </a:moveTo>
                  <a:cubicBezTo>
                    <a:pt x="20" y="11"/>
                    <a:pt x="50" y="21"/>
                    <a:pt x="70" y="31"/>
                  </a:cubicBezTo>
                  <a:cubicBezTo>
                    <a:pt x="77" y="31"/>
                    <a:pt x="83" y="31"/>
                    <a:pt x="90" y="34"/>
                  </a:cubicBezTo>
                  <a:lnTo>
                    <a:pt x="90" y="34"/>
                  </a:lnTo>
                  <a:lnTo>
                    <a:pt x="70" y="21"/>
                  </a:lnTo>
                  <a:cubicBezTo>
                    <a:pt x="60" y="21"/>
                    <a:pt x="50" y="21"/>
                    <a:pt x="40" y="11"/>
                  </a:cubicBezTo>
                  <a:lnTo>
                    <a:pt x="30" y="11"/>
                  </a:lnTo>
                  <a:cubicBezTo>
                    <a:pt x="20" y="11"/>
                    <a:pt x="10" y="1"/>
                    <a:pt x="0" y="1"/>
                  </a:cubicBezTo>
                  <a:close/>
                  <a:moveTo>
                    <a:pt x="90" y="34"/>
                  </a:moveTo>
                  <a:lnTo>
                    <a:pt x="100" y="41"/>
                  </a:lnTo>
                  <a:cubicBezTo>
                    <a:pt x="97" y="37"/>
                    <a:pt x="93" y="35"/>
                    <a:pt x="9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7522840" y="4655215"/>
              <a:ext cx="118272" cy="50596"/>
            </a:xfrm>
            <a:custGeom>
              <a:avLst/>
              <a:gdLst/>
              <a:ahLst/>
              <a:cxnLst/>
              <a:rect l="l" t="t" r="r" b="b"/>
              <a:pathLst>
                <a:path w="1288" h="551" extrusionOk="0">
                  <a:moveTo>
                    <a:pt x="509" y="1"/>
                  </a:moveTo>
                  <a:cubicBezTo>
                    <a:pt x="460" y="1"/>
                    <a:pt x="409" y="1"/>
                    <a:pt x="360" y="11"/>
                  </a:cubicBezTo>
                  <a:cubicBezTo>
                    <a:pt x="329" y="11"/>
                    <a:pt x="290" y="21"/>
                    <a:pt x="260" y="31"/>
                  </a:cubicBezTo>
                  <a:cubicBezTo>
                    <a:pt x="220" y="41"/>
                    <a:pt x="190" y="51"/>
                    <a:pt x="170" y="51"/>
                  </a:cubicBezTo>
                  <a:cubicBezTo>
                    <a:pt x="150" y="61"/>
                    <a:pt x="140" y="61"/>
                    <a:pt x="120" y="71"/>
                  </a:cubicBezTo>
                  <a:cubicBezTo>
                    <a:pt x="110" y="71"/>
                    <a:pt x="110" y="71"/>
                    <a:pt x="110" y="81"/>
                  </a:cubicBezTo>
                  <a:lnTo>
                    <a:pt x="140" y="171"/>
                  </a:lnTo>
                  <a:lnTo>
                    <a:pt x="140" y="181"/>
                  </a:lnTo>
                  <a:lnTo>
                    <a:pt x="90" y="81"/>
                  </a:lnTo>
                  <a:cubicBezTo>
                    <a:pt x="40" y="101"/>
                    <a:pt x="0" y="141"/>
                    <a:pt x="0" y="191"/>
                  </a:cubicBezTo>
                  <a:lnTo>
                    <a:pt x="0" y="201"/>
                  </a:lnTo>
                  <a:cubicBezTo>
                    <a:pt x="10" y="251"/>
                    <a:pt x="40" y="291"/>
                    <a:pt x="90" y="311"/>
                  </a:cubicBezTo>
                  <a:cubicBezTo>
                    <a:pt x="90" y="311"/>
                    <a:pt x="100" y="311"/>
                    <a:pt x="110" y="320"/>
                  </a:cubicBezTo>
                  <a:lnTo>
                    <a:pt x="409" y="431"/>
                  </a:lnTo>
                  <a:cubicBezTo>
                    <a:pt x="469" y="451"/>
                    <a:pt x="539" y="480"/>
                    <a:pt x="599" y="500"/>
                  </a:cubicBezTo>
                  <a:cubicBezTo>
                    <a:pt x="689" y="520"/>
                    <a:pt x="759" y="540"/>
                    <a:pt x="819" y="540"/>
                  </a:cubicBezTo>
                  <a:cubicBezTo>
                    <a:pt x="868" y="550"/>
                    <a:pt x="908" y="550"/>
                    <a:pt x="939" y="550"/>
                  </a:cubicBezTo>
                  <a:cubicBezTo>
                    <a:pt x="979" y="550"/>
                    <a:pt x="1019" y="550"/>
                    <a:pt x="1048" y="540"/>
                  </a:cubicBezTo>
                  <a:cubicBezTo>
                    <a:pt x="1088" y="540"/>
                    <a:pt x="1118" y="530"/>
                    <a:pt x="1148" y="530"/>
                  </a:cubicBezTo>
                  <a:cubicBezTo>
                    <a:pt x="1188" y="520"/>
                    <a:pt x="1218" y="511"/>
                    <a:pt x="1238" y="511"/>
                  </a:cubicBezTo>
                  <a:cubicBezTo>
                    <a:pt x="1258" y="500"/>
                    <a:pt x="1268" y="500"/>
                    <a:pt x="1288" y="491"/>
                  </a:cubicBezTo>
                  <a:cubicBezTo>
                    <a:pt x="1238" y="480"/>
                    <a:pt x="1178" y="471"/>
                    <a:pt x="1118" y="451"/>
                  </a:cubicBezTo>
                  <a:cubicBezTo>
                    <a:pt x="1048" y="420"/>
                    <a:pt x="988" y="400"/>
                    <a:pt x="928" y="371"/>
                  </a:cubicBezTo>
                  <a:lnTo>
                    <a:pt x="699" y="281"/>
                  </a:lnTo>
                  <a:cubicBezTo>
                    <a:pt x="689" y="271"/>
                    <a:pt x="679" y="271"/>
                    <a:pt x="669" y="271"/>
                  </a:cubicBezTo>
                  <a:cubicBezTo>
                    <a:pt x="649" y="261"/>
                    <a:pt x="619" y="251"/>
                    <a:pt x="599" y="241"/>
                  </a:cubicBezTo>
                  <a:cubicBezTo>
                    <a:pt x="609" y="241"/>
                    <a:pt x="619" y="251"/>
                    <a:pt x="629" y="251"/>
                  </a:cubicBezTo>
                  <a:lnTo>
                    <a:pt x="619" y="241"/>
                  </a:lnTo>
                  <a:cubicBezTo>
                    <a:pt x="579" y="221"/>
                    <a:pt x="549" y="181"/>
                    <a:pt x="549" y="131"/>
                  </a:cubicBezTo>
                  <a:cubicBezTo>
                    <a:pt x="549" y="81"/>
                    <a:pt x="579" y="41"/>
                    <a:pt x="629" y="21"/>
                  </a:cubicBezTo>
                  <a:lnTo>
                    <a:pt x="639" y="21"/>
                  </a:lnTo>
                  <a:cubicBezTo>
                    <a:pt x="649" y="11"/>
                    <a:pt x="649" y="11"/>
                    <a:pt x="659" y="11"/>
                  </a:cubicBezTo>
                  <a:cubicBezTo>
                    <a:pt x="639" y="11"/>
                    <a:pt x="619" y="1"/>
                    <a:pt x="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7597036" y="4650716"/>
              <a:ext cx="10193" cy="1928"/>
            </a:xfrm>
            <a:custGeom>
              <a:avLst/>
              <a:gdLst/>
              <a:ahLst/>
              <a:cxnLst/>
              <a:rect l="l" t="t" r="r" b="b"/>
              <a:pathLst>
                <a:path w="111" h="21" extrusionOk="0">
                  <a:moveTo>
                    <a:pt x="100" y="0"/>
                  </a:moveTo>
                  <a:cubicBezTo>
                    <a:pt x="71" y="10"/>
                    <a:pt x="31" y="10"/>
                    <a:pt x="1" y="20"/>
                  </a:cubicBezTo>
                  <a:cubicBezTo>
                    <a:pt x="31" y="10"/>
                    <a:pt x="71" y="1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7625502" y="4672754"/>
              <a:ext cx="13774" cy="4591"/>
            </a:xfrm>
            <a:custGeom>
              <a:avLst/>
              <a:gdLst/>
              <a:ahLst/>
              <a:cxnLst/>
              <a:rect l="l" t="t" r="r" b="b"/>
              <a:pathLst>
                <a:path w="150" h="50" extrusionOk="0">
                  <a:moveTo>
                    <a:pt x="0" y="0"/>
                  </a:moveTo>
                  <a:cubicBezTo>
                    <a:pt x="30" y="10"/>
                    <a:pt x="50" y="20"/>
                    <a:pt x="80" y="30"/>
                  </a:cubicBezTo>
                  <a:cubicBezTo>
                    <a:pt x="100" y="40"/>
                    <a:pt x="130" y="40"/>
                    <a:pt x="150" y="50"/>
                  </a:cubicBezTo>
                  <a:lnTo>
                    <a:pt x="90" y="20"/>
                  </a:lnTo>
                  <a:cubicBezTo>
                    <a:pt x="80" y="20"/>
                    <a:pt x="70" y="20"/>
                    <a:pt x="70" y="10"/>
                  </a:cubicBezTo>
                  <a:lnTo>
                    <a:pt x="60" y="10"/>
                  </a:lnTo>
                  <a:cubicBezTo>
                    <a:pt x="40" y="10"/>
                    <a:pt x="20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7573253" y="4650716"/>
              <a:ext cx="115518" cy="51423"/>
            </a:xfrm>
            <a:custGeom>
              <a:avLst/>
              <a:gdLst/>
              <a:ahLst/>
              <a:cxnLst/>
              <a:rect l="l" t="t" r="r" b="b"/>
              <a:pathLst>
                <a:path w="1258" h="560" extrusionOk="0">
                  <a:moveTo>
                    <a:pt x="370" y="0"/>
                  </a:moveTo>
                  <a:cubicBezTo>
                    <a:pt x="330" y="10"/>
                    <a:pt x="290" y="10"/>
                    <a:pt x="260" y="20"/>
                  </a:cubicBezTo>
                  <a:cubicBezTo>
                    <a:pt x="220" y="30"/>
                    <a:pt x="190" y="30"/>
                    <a:pt x="170" y="40"/>
                  </a:cubicBezTo>
                  <a:cubicBezTo>
                    <a:pt x="150" y="50"/>
                    <a:pt x="130" y="50"/>
                    <a:pt x="110" y="60"/>
                  </a:cubicBezTo>
                  <a:cubicBezTo>
                    <a:pt x="100" y="60"/>
                    <a:pt x="100" y="60"/>
                    <a:pt x="90" y="70"/>
                  </a:cubicBezTo>
                  <a:lnTo>
                    <a:pt x="80" y="70"/>
                  </a:lnTo>
                  <a:cubicBezTo>
                    <a:pt x="30" y="90"/>
                    <a:pt x="0" y="130"/>
                    <a:pt x="0" y="180"/>
                  </a:cubicBezTo>
                  <a:cubicBezTo>
                    <a:pt x="0" y="230"/>
                    <a:pt x="30" y="270"/>
                    <a:pt x="70" y="290"/>
                  </a:cubicBezTo>
                  <a:lnTo>
                    <a:pt x="80" y="300"/>
                  </a:lnTo>
                  <a:lnTo>
                    <a:pt x="90" y="300"/>
                  </a:lnTo>
                  <a:cubicBezTo>
                    <a:pt x="100" y="310"/>
                    <a:pt x="110" y="310"/>
                    <a:pt x="120" y="310"/>
                  </a:cubicBezTo>
                  <a:lnTo>
                    <a:pt x="379" y="420"/>
                  </a:lnTo>
                  <a:cubicBezTo>
                    <a:pt x="439" y="449"/>
                    <a:pt x="499" y="469"/>
                    <a:pt x="569" y="500"/>
                  </a:cubicBezTo>
                  <a:cubicBezTo>
                    <a:pt x="649" y="520"/>
                    <a:pt x="719" y="540"/>
                    <a:pt x="789" y="549"/>
                  </a:cubicBezTo>
                  <a:cubicBezTo>
                    <a:pt x="829" y="549"/>
                    <a:pt x="869" y="560"/>
                    <a:pt x="909" y="560"/>
                  </a:cubicBezTo>
                  <a:cubicBezTo>
                    <a:pt x="938" y="560"/>
                    <a:pt x="978" y="549"/>
                    <a:pt x="1009" y="549"/>
                  </a:cubicBezTo>
                  <a:cubicBezTo>
                    <a:pt x="1049" y="549"/>
                    <a:pt x="1078" y="540"/>
                    <a:pt x="1118" y="540"/>
                  </a:cubicBezTo>
                  <a:cubicBezTo>
                    <a:pt x="1148" y="529"/>
                    <a:pt x="1178" y="520"/>
                    <a:pt x="1198" y="520"/>
                  </a:cubicBezTo>
                  <a:cubicBezTo>
                    <a:pt x="1218" y="509"/>
                    <a:pt x="1238" y="509"/>
                    <a:pt x="1258" y="500"/>
                  </a:cubicBezTo>
                  <a:cubicBezTo>
                    <a:pt x="1198" y="489"/>
                    <a:pt x="1148" y="480"/>
                    <a:pt x="1089" y="449"/>
                  </a:cubicBezTo>
                  <a:cubicBezTo>
                    <a:pt x="1018" y="429"/>
                    <a:pt x="958" y="400"/>
                    <a:pt x="909" y="369"/>
                  </a:cubicBezTo>
                  <a:lnTo>
                    <a:pt x="719" y="290"/>
                  </a:lnTo>
                  <a:cubicBezTo>
                    <a:pt x="699" y="280"/>
                    <a:pt x="669" y="280"/>
                    <a:pt x="649" y="270"/>
                  </a:cubicBezTo>
                  <a:cubicBezTo>
                    <a:pt x="619" y="260"/>
                    <a:pt x="599" y="250"/>
                    <a:pt x="569" y="240"/>
                  </a:cubicBezTo>
                  <a:lnTo>
                    <a:pt x="579" y="240"/>
                  </a:lnTo>
                  <a:cubicBezTo>
                    <a:pt x="589" y="240"/>
                    <a:pt x="609" y="250"/>
                    <a:pt x="629" y="250"/>
                  </a:cubicBezTo>
                  <a:lnTo>
                    <a:pt x="619" y="240"/>
                  </a:lnTo>
                  <a:cubicBezTo>
                    <a:pt x="579" y="220"/>
                    <a:pt x="549" y="180"/>
                    <a:pt x="549" y="140"/>
                  </a:cubicBezTo>
                  <a:lnTo>
                    <a:pt x="549" y="130"/>
                  </a:lnTo>
                  <a:cubicBezTo>
                    <a:pt x="549" y="80"/>
                    <a:pt x="579" y="40"/>
                    <a:pt x="619" y="20"/>
                  </a:cubicBezTo>
                  <a:lnTo>
                    <a:pt x="629" y="20"/>
                  </a:lnTo>
                  <a:lnTo>
                    <a:pt x="659" y="10"/>
                  </a:lnTo>
                  <a:cubicBezTo>
                    <a:pt x="639" y="10"/>
                    <a:pt x="619" y="10"/>
                    <a:pt x="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7711636" y="4693782"/>
              <a:ext cx="24793" cy="4683"/>
            </a:xfrm>
            <a:custGeom>
              <a:avLst/>
              <a:gdLst/>
              <a:ahLst/>
              <a:cxnLst/>
              <a:rect l="l" t="t" r="r" b="b"/>
              <a:pathLst>
                <a:path w="270" h="51" extrusionOk="0">
                  <a:moveTo>
                    <a:pt x="270" y="0"/>
                  </a:moveTo>
                  <a:lnTo>
                    <a:pt x="260" y="11"/>
                  </a:lnTo>
                  <a:cubicBezTo>
                    <a:pt x="240" y="11"/>
                    <a:pt x="230" y="11"/>
                    <a:pt x="210" y="20"/>
                  </a:cubicBezTo>
                  <a:cubicBezTo>
                    <a:pt x="190" y="20"/>
                    <a:pt x="161" y="31"/>
                    <a:pt x="130" y="40"/>
                  </a:cubicBezTo>
                  <a:cubicBezTo>
                    <a:pt x="90" y="40"/>
                    <a:pt x="61" y="51"/>
                    <a:pt x="21" y="51"/>
                  </a:cubicBezTo>
                  <a:lnTo>
                    <a:pt x="1" y="51"/>
                  </a:lnTo>
                  <a:lnTo>
                    <a:pt x="21" y="51"/>
                  </a:lnTo>
                  <a:cubicBezTo>
                    <a:pt x="61" y="51"/>
                    <a:pt x="90" y="40"/>
                    <a:pt x="130" y="40"/>
                  </a:cubicBezTo>
                  <a:cubicBezTo>
                    <a:pt x="161" y="31"/>
                    <a:pt x="190" y="20"/>
                    <a:pt x="210" y="20"/>
                  </a:cubicBezTo>
                  <a:cubicBezTo>
                    <a:pt x="230" y="11"/>
                    <a:pt x="240" y="11"/>
                    <a:pt x="260" y="11"/>
                  </a:cubicBez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7674079" y="4669081"/>
              <a:ext cx="16529" cy="5601"/>
            </a:xfrm>
            <a:custGeom>
              <a:avLst/>
              <a:gdLst/>
              <a:ahLst/>
              <a:cxnLst/>
              <a:rect l="l" t="t" r="r" b="b"/>
              <a:pathLst>
                <a:path w="180" h="61" extrusionOk="0">
                  <a:moveTo>
                    <a:pt x="0" y="0"/>
                  </a:moveTo>
                  <a:cubicBezTo>
                    <a:pt x="20" y="10"/>
                    <a:pt x="50" y="20"/>
                    <a:pt x="70" y="30"/>
                  </a:cubicBezTo>
                  <a:cubicBezTo>
                    <a:pt x="110" y="40"/>
                    <a:pt x="150" y="50"/>
                    <a:pt x="180" y="60"/>
                  </a:cubicBezTo>
                  <a:lnTo>
                    <a:pt x="100" y="20"/>
                  </a:lnTo>
                  <a:cubicBezTo>
                    <a:pt x="90" y="20"/>
                    <a:pt x="90" y="20"/>
                    <a:pt x="80" y="10"/>
                  </a:cubicBezTo>
                  <a:lnTo>
                    <a:pt x="70" y="10"/>
                  </a:lnTo>
                  <a:cubicBezTo>
                    <a:pt x="60" y="10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7623666" y="4646124"/>
              <a:ext cx="112763" cy="52341"/>
            </a:xfrm>
            <a:custGeom>
              <a:avLst/>
              <a:gdLst/>
              <a:ahLst/>
              <a:cxnLst/>
              <a:rect l="l" t="t" r="r" b="b"/>
              <a:pathLst>
                <a:path w="1228" h="570" extrusionOk="0">
                  <a:moveTo>
                    <a:pt x="460" y="0"/>
                  </a:moveTo>
                  <a:cubicBezTo>
                    <a:pt x="429" y="0"/>
                    <a:pt x="400" y="0"/>
                    <a:pt x="369" y="11"/>
                  </a:cubicBezTo>
                  <a:cubicBezTo>
                    <a:pt x="330" y="11"/>
                    <a:pt x="290" y="20"/>
                    <a:pt x="260" y="20"/>
                  </a:cubicBezTo>
                  <a:cubicBezTo>
                    <a:pt x="220" y="31"/>
                    <a:pt x="190" y="40"/>
                    <a:pt x="160" y="40"/>
                  </a:cubicBezTo>
                  <a:cubicBezTo>
                    <a:pt x="140" y="50"/>
                    <a:pt x="130" y="50"/>
                    <a:pt x="110" y="60"/>
                  </a:cubicBezTo>
                  <a:lnTo>
                    <a:pt x="80" y="70"/>
                  </a:lnTo>
                  <a:lnTo>
                    <a:pt x="70" y="70"/>
                  </a:lnTo>
                  <a:cubicBezTo>
                    <a:pt x="30" y="90"/>
                    <a:pt x="0" y="130"/>
                    <a:pt x="0" y="180"/>
                  </a:cubicBezTo>
                  <a:lnTo>
                    <a:pt x="0" y="190"/>
                  </a:lnTo>
                  <a:cubicBezTo>
                    <a:pt x="0" y="230"/>
                    <a:pt x="30" y="270"/>
                    <a:pt x="70" y="290"/>
                  </a:cubicBezTo>
                  <a:lnTo>
                    <a:pt x="90" y="300"/>
                  </a:lnTo>
                  <a:cubicBezTo>
                    <a:pt x="90" y="310"/>
                    <a:pt x="100" y="310"/>
                    <a:pt x="110" y="310"/>
                  </a:cubicBezTo>
                  <a:lnTo>
                    <a:pt x="360" y="419"/>
                  </a:lnTo>
                  <a:cubicBezTo>
                    <a:pt x="409" y="450"/>
                    <a:pt x="469" y="479"/>
                    <a:pt x="540" y="499"/>
                  </a:cubicBezTo>
                  <a:cubicBezTo>
                    <a:pt x="619" y="530"/>
                    <a:pt x="689" y="550"/>
                    <a:pt x="749" y="559"/>
                  </a:cubicBezTo>
                  <a:cubicBezTo>
                    <a:pt x="799" y="570"/>
                    <a:pt x="849" y="570"/>
                    <a:pt x="899" y="570"/>
                  </a:cubicBezTo>
                  <a:lnTo>
                    <a:pt x="979" y="570"/>
                  </a:lnTo>
                  <a:cubicBezTo>
                    <a:pt x="1019" y="570"/>
                    <a:pt x="1048" y="559"/>
                    <a:pt x="1088" y="559"/>
                  </a:cubicBezTo>
                  <a:cubicBezTo>
                    <a:pt x="1119" y="550"/>
                    <a:pt x="1148" y="539"/>
                    <a:pt x="1168" y="539"/>
                  </a:cubicBezTo>
                  <a:cubicBezTo>
                    <a:pt x="1188" y="530"/>
                    <a:pt x="1198" y="530"/>
                    <a:pt x="1218" y="530"/>
                  </a:cubicBezTo>
                  <a:lnTo>
                    <a:pt x="1228" y="519"/>
                  </a:lnTo>
                  <a:cubicBezTo>
                    <a:pt x="1198" y="519"/>
                    <a:pt x="1178" y="510"/>
                    <a:pt x="1158" y="510"/>
                  </a:cubicBezTo>
                  <a:cubicBezTo>
                    <a:pt x="1128" y="499"/>
                    <a:pt x="1099" y="490"/>
                    <a:pt x="1068" y="470"/>
                  </a:cubicBezTo>
                  <a:cubicBezTo>
                    <a:pt x="999" y="450"/>
                    <a:pt x="939" y="419"/>
                    <a:pt x="889" y="390"/>
                  </a:cubicBezTo>
                  <a:lnTo>
                    <a:pt x="729" y="310"/>
                  </a:lnTo>
                  <a:cubicBezTo>
                    <a:pt x="699" y="300"/>
                    <a:pt x="659" y="290"/>
                    <a:pt x="619" y="280"/>
                  </a:cubicBezTo>
                  <a:cubicBezTo>
                    <a:pt x="599" y="270"/>
                    <a:pt x="569" y="260"/>
                    <a:pt x="549" y="250"/>
                  </a:cubicBezTo>
                  <a:lnTo>
                    <a:pt x="579" y="250"/>
                  </a:lnTo>
                  <a:cubicBezTo>
                    <a:pt x="589" y="250"/>
                    <a:pt x="609" y="260"/>
                    <a:pt x="619" y="260"/>
                  </a:cubicBezTo>
                  <a:lnTo>
                    <a:pt x="609" y="250"/>
                  </a:lnTo>
                  <a:cubicBezTo>
                    <a:pt x="579" y="230"/>
                    <a:pt x="560" y="200"/>
                    <a:pt x="549" y="170"/>
                  </a:cubicBezTo>
                  <a:lnTo>
                    <a:pt x="549" y="140"/>
                  </a:lnTo>
                  <a:cubicBezTo>
                    <a:pt x="549" y="90"/>
                    <a:pt x="579" y="50"/>
                    <a:pt x="619" y="40"/>
                  </a:cubicBezTo>
                  <a:cubicBezTo>
                    <a:pt x="619" y="31"/>
                    <a:pt x="619" y="31"/>
                    <a:pt x="629" y="31"/>
                  </a:cubicBezTo>
                  <a:lnTo>
                    <a:pt x="639" y="31"/>
                  </a:lnTo>
                  <a:lnTo>
                    <a:pt x="649" y="20"/>
                  </a:lnTo>
                  <a:lnTo>
                    <a:pt x="659" y="20"/>
                  </a:lnTo>
                  <a:cubicBezTo>
                    <a:pt x="639" y="20"/>
                    <a:pt x="629" y="20"/>
                    <a:pt x="609" y="11"/>
                  </a:cubicBezTo>
                  <a:cubicBezTo>
                    <a:pt x="560" y="11"/>
                    <a:pt x="509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7679588" y="4648879"/>
              <a:ext cx="60514" cy="45913"/>
            </a:xfrm>
            <a:custGeom>
              <a:avLst/>
              <a:gdLst/>
              <a:ahLst/>
              <a:cxnLst/>
              <a:rect l="l" t="t" r="r" b="b"/>
              <a:pathLst>
                <a:path w="659" h="500" extrusionOk="0">
                  <a:moveTo>
                    <a:pt x="10" y="1"/>
                  </a:moveTo>
                  <a:lnTo>
                    <a:pt x="10" y="10"/>
                  </a:lnTo>
                  <a:cubicBezTo>
                    <a:pt x="10" y="1"/>
                    <a:pt x="10" y="1"/>
                    <a:pt x="20" y="1"/>
                  </a:cubicBezTo>
                  <a:close/>
                  <a:moveTo>
                    <a:pt x="0" y="220"/>
                  </a:moveTo>
                  <a:lnTo>
                    <a:pt x="10" y="230"/>
                  </a:lnTo>
                  <a:lnTo>
                    <a:pt x="20" y="230"/>
                  </a:lnTo>
                  <a:cubicBezTo>
                    <a:pt x="11" y="230"/>
                    <a:pt x="0" y="220"/>
                    <a:pt x="0" y="220"/>
                  </a:cubicBezTo>
                  <a:close/>
                  <a:moveTo>
                    <a:pt x="549" y="480"/>
                  </a:moveTo>
                  <a:cubicBezTo>
                    <a:pt x="586" y="488"/>
                    <a:pt x="614" y="498"/>
                    <a:pt x="649" y="499"/>
                  </a:cubicBezTo>
                  <a:lnTo>
                    <a:pt x="649" y="499"/>
                  </a:lnTo>
                  <a:cubicBezTo>
                    <a:pt x="639" y="499"/>
                    <a:pt x="627" y="497"/>
                    <a:pt x="619" y="489"/>
                  </a:cubicBezTo>
                  <a:cubicBezTo>
                    <a:pt x="589" y="489"/>
                    <a:pt x="569" y="480"/>
                    <a:pt x="549" y="480"/>
                  </a:cubicBezTo>
                  <a:close/>
                  <a:moveTo>
                    <a:pt x="649" y="499"/>
                  </a:moveTo>
                  <a:lnTo>
                    <a:pt x="649" y="499"/>
                  </a:lnTo>
                  <a:cubicBezTo>
                    <a:pt x="653" y="500"/>
                    <a:pt x="656" y="500"/>
                    <a:pt x="659" y="500"/>
                  </a:cubicBezTo>
                  <a:cubicBezTo>
                    <a:pt x="656" y="500"/>
                    <a:pt x="652" y="500"/>
                    <a:pt x="649" y="4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7721736" y="4665408"/>
              <a:ext cx="20202" cy="7438"/>
            </a:xfrm>
            <a:custGeom>
              <a:avLst/>
              <a:gdLst/>
              <a:ahLst/>
              <a:cxnLst/>
              <a:rect l="l" t="t" r="r" b="b"/>
              <a:pathLst>
                <a:path w="220" h="81" extrusionOk="0">
                  <a:moveTo>
                    <a:pt x="0" y="0"/>
                  </a:moveTo>
                  <a:cubicBezTo>
                    <a:pt x="31" y="20"/>
                    <a:pt x="51" y="30"/>
                    <a:pt x="80" y="40"/>
                  </a:cubicBezTo>
                  <a:cubicBezTo>
                    <a:pt x="110" y="50"/>
                    <a:pt x="140" y="60"/>
                    <a:pt x="160" y="70"/>
                  </a:cubicBezTo>
                  <a:cubicBezTo>
                    <a:pt x="180" y="70"/>
                    <a:pt x="200" y="80"/>
                    <a:pt x="220" y="80"/>
                  </a:cubicBezTo>
                  <a:lnTo>
                    <a:pt x="130" y="40"/>
                  </a:lnTo>
                  <a:cubicBezTo>
                    <a:pt x="120" y="30"/>
                    <a:pt x="110" y="30"/>
                    <a:pt x="100" y="20"/>
                  </a:cubicBezTo>
                  <a:cubicBezTo>
                    <a:pt x="80" y="10"/>
                    <a:pt x="71" y="10"/>
                    <a:pt x="51" y="10"/>
                  </a:cubicBezTo>
                  <a:cubicBezTo>
                    <a:pt x="40" y="10"/>
                    <a:pt x="2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7674079" y="4643370"/>
              <a:ext cx="110100" cy="53259"/>
            </a:xfrm>
            <a:custGeom>
              <a:avLst/>
              <a:gdLst/>
              <a:ahLst/>
              <a:cxnLst/>
              <a:rect l="l" t="t" r="r" b="b"/>
              <a:pathLst>
                <a:path w="1199" h="580" extrusionOk="0">
                  <a:moveTo>
                    <a:pt x="370" y="1"/>
                  </a:moveTo>
                  <a:cubicBezTo>
                    <a:pt x="340" y="10"/>
                    <a:pt x="300" y="10"/>
                    <a:pt x="260" y="21"/>
                  </a:cubicBezTo>
                  <a:cubicBezTo>
                    <a:pt x="230" y="21"/>
                    <a:pt x="200" y="30"/>
                    <a:pt x="170" y="41"/>
                  </a:cubicBezTo>
                  <a:cubicBezTo>
                    <a:pt x="150" y="41"/>
                    <a:pt x="130" y="50"/>
                    <a:pt x="120" y="50"/>
                  </a:cubicBezTo>
                  <a:lnTo>
                    <a:pt x="100" y="50"/>
                  </a:lnTo>
                  <a:lnTo>
                    <a:pt x="90" y="61"/>
                  </a:lnTo>
                  <a:lnTo>
                    <a:pt x="70" y="61"/>
                  </a:lnTo>
                  <a:lnTo>
                    <a:pt x="70" y="70"/>
                  </a:lnTo>
                  <a:cubicBezTo>
                    <a:pt x="30" y="80"/>
                    <a:pt x="0" y="120"/>
                    <a:pt x="0" y="170"/>
                  </a:cubicBezTo>
                  <a:lnTo>
                    <a:pt x="0" y="200"/>
                  </a:lnTo>
                  <a:cubicBezTo>
                    <a:pt x="11" y="230"/>
                    <a:pt x="30" y="260"/>
                    <a:pt x="60" y="280"/>
                  </a:cubicBezTo>
                  <a:cubicBezTo>
                    <a:pt x="60" y="280"/>
                    <a:pt x="70" y="290"/>
                    <a:pt x="80" y="290"/>
                  </a:cubicBezTo>
                  <a:cubicBezTo>
                    <a:pt x="90" y="300"/>
                    <a:pt x="90" y="300"/>
                    <a:pt x="100" y="300"/>
                  </a:cubicBezTo>
                  <a:lnTo>
                    <a:pt x="340" y="420"/>
                  </a:lnTo>
                  <a:cubicBezTo>
                    <a:pt x="390" y="449"/>
                    <a:pt x="450" y="480"/>
                    <a:pt x="519" y="500"/>
                  </a:cubicBezTo>
                  <a:cubicBezTo>
                    <a:pt x="550" y="520"/>
                    <a:pt x="579" y="529"/>
                    <a:pt x="609" y="540"/>
                  </a:cubicBezTo>
                  <a:cubicBezTo>
                    <a:pt x="649" y="549"/>
                    <a:pt x="679" y="560"/>
                    <a:pt x="719" y="560"/>
                  </a:cubicBezTo>
                  <a:cubicBezTo>
                    <a:pt x="779" y="569"/>
                    <a:pt x="839" y="580"/>
                    <a:pt x="899" y="580"/>
                  </a:cubicBezTo>
                  <a:lnTo>
                    <a:pt x="949" y="580"/>
                  </a:lnTo>
                  <a:cubicBezTo>
                    <a:pt x="989" y="580"/>
                    <a:pt x="1018" y="569"/>
                    <a:pt x="1058" y="569"/>
                  </a:cubicBezTo>
                  <a:cubicBezTo>
                    <a:pt x="1089" y="560"/>
                    <a:pt x="1118" y="560"/>
                    <a:pt x="1149" y="549"/>
                  </a:cubicBezTo>
                  <a:cubicBezTo>
                    <a:pt x="1169" y="549"/>
                    <a:pt x="1178" y="540"/>
                    <a:pt x="1198" y="540"/>
                  </a:cubicBezTo>
                  <a:cubicBezTo>
                    <a:pt x="1149" y="529"/>
                    <a:pt x="1098" y="509"/>
                    <a:pt x="1038" y="480"/>
                  </a:cubicBezTo>
                  <a:cubicBezTo>
                    <a:pt x="978" y="460"/>
                    <a:pt x="919" y="420"/>
                    <a:pt x="879" y="400"/>
                  </a:cubicBezTo>
                  <a:lnTo>
                    <a:pt x="739" y="320"/>
                  </a:lnTo>
                  <a:cubicBezTo>
                    <a:pt x="719" y="320"/>
                    <a:pt x="699" y="310"/>
                    <a:pt x="679" y="310"/>
                  </a:cubicBezTo>
                  <a:cubicBezTo>
                    <a:pt x="659" y="300"/>
                    <a:pt x="629" y="290"/>
                    <a:pt x="599" y="280"/>
                  </a:cubicBezTo>
                  <a:cubicBezTo>
                    <a:pt x="570" y="270"/>
                    <a:pt x="550" y="260"/>
                    <a:pt x="519" y="240"/>
                  </a:cubicBezTo>
                  <a:cubicBezTo>
                    <a:pt x="539" y="240"/>
                    <a:pt x="559" y="250"/>
                    <a:pt x="570" y="250"/>
                  </a:cubicBezTo>
                  <a:cubicBezTo>
                    <a:pt x="590" y="250"/>
                    <a:pt x="599" y="250"/>
                    <a:pt x="619" y="260"/>
                  </a:cubicBezTo>
                  <a:cubicBezTo>
                    <a:pt x="609" y="250"/>
                    <a:pt x="609" y="250"/>
                    <a:pt x="599" y="250"/>
                  </a:cubicBezTo>
                  <a:cubicBezTo>
                    <a:pt x="570" y="230"/>
                    <a:pt x="550" y="190"/>
                    <a:pt x="550" y="150"/>
                  </a:cubicBezTo>
                  <a:lnTo>
                    <a:pt x="550" y="140"/>
                  </a:lnTo>
                  <a:lnTo>
                    <a:pt x="550" y="130"/>
                  </a:lnTo>
                  <a:lnTo>
                    <a:pt x="550" y="110"/>
                  </a:lnTo>
                  <a:cubicBezTo>
                    <a:pt x="559" y="90"/>
                    <a:pt x="570" y="70"/>
                    <a:pt x="590" y="50"/>
                  </a:cubicBezTo>
                  <a:cubicBezTo>
                    <a:pt x="599" y="41"/>
                    <a:pt x="619" y="41"/>
                    <a:pt x="629" y="30"/>
                  </a:cubicBezTo>
                  <a:lnTo>
                    <a:pt x="639" y="30"/>
                  </a:lnTo>
                  <a:lnTo>
                    <a:pt x="659" y="21"/>
                  </a:lnTo>
                  <a:lnTo>
                    <a:pt x="669" y="21"/>
                  </a:lnTo>
                  <a:cubicBezTo>
                    <a:pt x="649" y="21"/>
                    <a:pt x="629" y="21"/>
                    <a:pt x="609" y="10"/>
                  </a:cubicBezTo>
                  <a:cubicBezTo>
                    <a:pt x="570" y="1"/>
                    <a:pt x="519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7729083" y="4666234"/>
              <a:ext cx="59687" cy="27640"/>
            </a:xfrm>
            <a:custGeom>
              <a:avLst/>
              <a:gdLst/>
              <a:ahLst/>
              <a:cxnLst/>
              <a:rect l="l" t="t" r="r" b="b"/>
              <a:pathLst>
                <a:path w="650" h="301" extrusionOk="0">
                  <a:moveTo>
                    <a:pt x="0" y="1"/>
                  </a:moveTo>
                  <a:cubicBezTo>
                    <a:pt x="10" y="1"/>
                    <a:pt x="10" y="11"/>
                    <a:pt x="20" y="11"/>
                  </a:cubicBezTo>
                  <a:cubicBezTo>
                    <a:pt x="10" y="1"/>
                    <a:pt x="10" y="1"/>
                    <a:pt x="0" y="1"/>
                  </a:cubicBezTo>
                  <a:close/>
                  <a:moveTo>
                    <a:pt x="50" y="31"/>
                  </a:moveTo>
                  <a:lnTo>
                    <a:pt x="280" y="151"/>
                  </a:lnTo>
                  <a:lnTo>
                    <a:pt x="140" y="71"/>
                  </a:lnTo>
                  <a:lnTo>
                    <a:pt x="50" y="31"/>
                  </a:lnTo>
                  <a:close/>
                  <a:moveTo>
                    <a:pt x="439" y="231"/>
                  </a:moveTo>
                  <a:lnTo>
                    <a:pt x="439" y="231"/>
                  </a:lnTo>
                  <a:cubicBezTo>
                    <a:pt x="503" y="267"/>
                    <a:pt x="567" y="287"/>
                    <a:pt x="631" y="297"/>
                  </a:cubicBezTo>
                  <a:lnTo>
                    <a:pt x="631" y="297"/>
                  </a:lnTo>
                  <a:cubicBezTo>
                    <a:pt x="621" y="295"/>
                    <a:pt x="612" y="291"/>
                    <a:pt x="599" y="291"/>
                  </a:cubicBezTo>
                  <a:cubicBezTo>
                    <a:pt x="550" y="280"/>
                    <a:pt x="499" y="260"/>
                    <a:pt x="439" y="231"/>
                  </a:cubicBezTo>
                  <a:close/>
                  <a:moveTo>
                    <a:pt x="631" y="297"/>
                  </a:moveTo>
                  <a:lnTo>
                    <a:pt x="631" y="297"/>
                  </a:lnTo>
                  <a:cubicBezTo>
                    <a:pt x="636" y="299"/>
                    <a:pt x="642" y="300"/>
                    <a:pt x="649" y="300"/>
                  </a:cubicBezTo>
                  <a:cubicBezTo>
                    <a:pt x="643" y="299"/>
                    <a:pt x="637" y="299"/>
                    <a:pt x="631" y="2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7771231" y="4663572"/>
              <a:ext cx="21212" cy="8264"/>
            </a:xfrm>
            <a:custGeom>
              <a:avLst/>
              <a:gdLst/>
              <a:ahLst/>
              <a:cxnLst/>
              <a:rect l="l" t="t" r="r" b="b"/>
              <a:pathLst>
                <a:path w="231" h="90" extrusionOk="0">
                  <a:moveTo>
                    <a:pt x="0" y="0"/>
                  </a:moveTo>
                  <a:cubicBezTo>
                    <a:pt x="20" y="20"/>
                    <a:pt x="51" y="30"/>
                    <a:pt x="80" y="40"/>
                  </a:cubicBezTo>
                  <a:cubicBezTo>
                    <a:pt x="130" y="70"/>
                    <a:pt x="180" y="80"/>
                    <a:pt x="230" y="90"/>
                  </a:cubicBezTo>
                  <a:lnTo>
                    <a:pt x="140" y="40"/>
                  </a:lnTo>
                  <a:cubicBezTo>
                    <a:pt x="130" y="30"/>
                    <a:pt x="120" y="30"/>
                    <a:pt x="120" y="20"/>
                  </a:cubicBezTo>
                  <a:lnTo>
                    <a:pt x="111" y="20"/>
                  </a:lnTo>
                  <a:cubicBezTo>
                    <a:pt x="100" y="20"/>
                    <a:pt x="80" y="20"/>
                    <a:pt x="71" y="10"/>
                  </a:cubicBezTo>
                  <a:cubicBezTo>
                    <a:pt x="51" y="10"/>
                    <a:pt x="20" y="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7724491" y="4641533"/>
              <a:ext cx="108263" cy="53259"/>
            </a:xfrm>
            <a:custGeom>
              <a:avLst/>
              <a:gdLst/>
              <a:ahLst/>
              <a:cxnLst/>
              <a:rect l="l" t="t" r="r" b="b"/>
              <a:pathLst>
                <a:path w="1179" h="580" extrusionOk="0">
                  <a:moveTo>
                    <a:pt x="380" y="1"/>
                  </a:moveTo>
                  <a:cubicBezTo>
                    <a:pt x="340" y="1"/>
                    <a:pt x="310" y="10"/>
                    <a:pt x="270" y="10"/>
                  </a:cubicBezTo>
                  <a:cubicBezTo>
                    <a:pt x="240" y="21"/>
                    <a:pt x="200" y="21"/>
                    <a:pt x="180" y="30"/>
                  </a:cubicBezTo>
                  <a:cubicBezTo>
                    <a:pt x="160" y="30"/>
                    <a:pt x="140" y="41"/>
                    <a:pt x="120" y="41"/>
                  </a:cubicBezTo>
                  <a:lnTo>
                    <a:pt x="110" y="41"/>
                  </a:lnTo>
                  <a:lnTo>
                    <a:pt x="90" y="50"/>
                  </a:lnTo>
                  <a:lnTo>
                    <a:pt x="80" y="50"/>
                  </a:lnTo>
                  <a:cubicBezTo>
                    <a:pt x="70" y="61"/>
                    <a:pt x="50" y="61"/>
                    <a:pt x="41" y="70"/>
                  </a:cubicBezTo>
                  <a:cubicBezTo>
                    <a:pt x="21" y="90"/>
                    <a:pt x="10" y="110"/>
                    <a:pt x="1" y="130"/>
                  </a:cubicBezTo>
                  <a:lnTo>
                    <a:pt x="1" y="150"/>
                  </a:lnTo>
                  <a:lnTo>
                    <a:pt x="1" y="160"/>
                  </a:lnTo>
                  <a:lnTo>
                    <a:pt x="1" y="170"/>
                  </a:lnTo>
                  <a:cubicBezTo>
                    <a:pt x="1" y="210"/>
                    <a:pt x="21" y="250"/>
                    <a:pt x="50" y="270"/>
                  </a:cubicBezTo>
                  <a:cubicBezTo>
                    <a:pt x="60" y="270"/>
                    <a:pt x="60" y="280"/>
                    <a:pt x="70" y="280"/>
                  </a:cubicBezTo>
                  <a:cubicBezTo>
                    <a:pt x="80" y="290"/>
                    <a:pt x="90" y="290"/>
                    <a:pt x="100" y="300"/>
                  </a:cubicBezTo>
                  <a:lnTo>
                    <a:pt x="330" y="420"/>
                  </a:lnTo>
                  <a:cubicBezTo>
                    <a:pt x="370" y="440"/>
                    <a:pt x="429" y="480"/>
                    <a:pt x="489" y="500"/>
                  </a:cubicBezTo>
                  <a:cubicBezTo>
                    <a:pt x="560" y="540"/>
                    <a:pt x="629" y="560"/>
                    <a:pt x="699" y="569"/>
                  </a:cubicBezTo>
                  <a:cubicBezTo>
                    <a:pt x="749" y="580"/>
                    <a:pt x="809" y="580"/>
                    <a:pt x="879" y="580"/>
                  </a:cubicBezTo>
                  <a:lnTo>
                    <a:pt x="1028" y="580"/>
                  </a:lnTo>
                  <a:cubicBezTo>
                    <a:pt x="1059" y="569"/>
                    <a:pt x="1088" y="569"/>
                    <a:pt x="1119" y="560"/>
                  </a:cubicBezTo>
                  <a:cubicBezTo>
                    <a:pt x="1139" y="560"/>
                    <a:pt x="1159" y="560"/>
                    <a:pt x="1168" y="549"/>
                  </a:cubicBezTo>
                  <a:lnTo>
                    <a:pt x="1179" y="549"/>
                  </a:lnTo>
                  <a:cubicBezTo>
                    <a:pt x="1128" y="540"/>
                    <a:pt x="1068" y="520"/>
                    <a:pt x="1019" y="489"/>
                  </a:cubicBezTo>
                  <a:cubicBezTo>
                    <a:pt x="959" y="460"/>
                    <a:pt x="899" y="430"/>
                    <a:pt x="859" y="400"/>
                  </a:cubicBezTo>
                  <a:cubicBezTo>
                    <a:pt x="819" y="380"/>
                    <a:pt x="779" y="350"/>
                    <a:pt x="749" y="330"/>
                  </a:cubicBezTo>
                  <a:lnTo>
                    <a:pt x="739" y="330"/>
                  </a:lnTo>
                  <a:cubicBezTo>
                    <a:pt x="689" y="320"/>
                    <a:pt x="639" y="310"/>
                    <a:pt x="589" y="280"/>
                  </a:cubicBezTo>
                  <a:cubicBezTo>
                    <a:pt x="560" y="270"/>
                    <a:pt x="529" y="260"/>
                    <a:pt x="509" y="240"/>
                  </a:cubicBezTo>
                  <a:lnTo>
                    <a:pt x="509" y="240"/>
                  </a:lnTo>
                  <a:cubicBezTo>
                    <a:pt x="529" y="250"/>
                    <a:pt x="560" y="250"/>
                    <a:pt x="580" y="250"/>
                  </a:cubicBezTo>
                  <a:cubicBezTo>
                    <a:pt x="589" y="260"/>
                    <a:pt x="609" y="260"/>
                    <a:pt x="620" y="260"/>
                  </a:cubicBezTo>
                  <a:cubicBezTo>
                    <a:pt x="609" y="260"/>
                    <a:pt x="609" y="250"/>
                    <a:pt x="600" y="250"/>
                  </a:cubicBezTo>
                  <a:cubicBezTo>
                    <a:pt x="589" y="240"/>
                    <a:pt x="569" y="230"/>
                    <a:pt x="569" y="210"/>
                  </a:cubicBezTo>
                  <a:lnTo>
                    <a:pt x="560" y="210"/>
                  </a:lnTo>
                  <a:cubicBezTo>
                    <a:pt x="549" y="190"/>
                    <a:pt x="540" y="160"/>
                    <a:pt x="549" y="130"/>
                  </a:cubicBezTo>
                  <a:cubicBezTo>
                    <a:pt x="549" y="90"/>
                    <a:pt x="589" y="50"/>
                    <a:pt x="639" y="41"/>
                  </a:cubicBezTo>
                  <a:cubicBezTo>
                    <a:pt x="639" y="41"/>
                    <a:pt x="639" y="30"/>
                    <a:pt x="649" y="30"/>
                  </a:cubicBezTo>
                  <a:lnTo>
                    <a:pt x="679" y="130"/>
                  </a:lnTo>
                  <a:lnTo>
                    <a:pt x="659" y="30"/>
                  </a:lnTo>
                  <a:lnTo>
                    <a:pt x="669" y="30"/>
                  </a:lnTo>
                  <a:cubicBezTo>
                    <a:pt x="649" y="21"/>
                    <a:pt x="639" y="21"/>
                    <a:pt x="620" y="21"/>
                  </a:cubicBezTo>
                  <a:cubicBezTo>
                    <a:pt x="569" y="10"/>
                    <a:pt x="500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774445" y="4642451"/>
              <a:ext cx="16988" cy="18365"/>
            </a:xfrm>
            <a:custGeom>
              <a:avLst/>
              <a:gdLst/>
              <a:ahLst/>
              <a:cxnLst/>
              <a:rect l="l" t="t" r="r" b="b"/>
              <a:pathLst>
                <a:path w="185" h="200" extrusionOk="0">
                  <a:moveTo>
                    <a:pt x="184" y="1"/>
                  </a:moveTo>
                  <a:cubicBezTo>
                    <a:pt x="165" y="11"/>
                    <a:pt x="145" y="11"/>
                    <a:pt x="115" y="20"/>
                  </a:cubicBezTo>
                  <a:lnTo>
                    <a:pt x="135" y="20"/>
                  </a:lnTo>
                  <a:cubicBezTo>
                    <a:pt x="145" y="11"/>
                    <a:pt x="165" y="11"/>
                    <a:pt x="184" y="1"/>
                  </a:cubicBezTo>
                  <a:close/>
                  <a:moveTo>
                    <a:pt x="95" y="31"/>
                  </a:moveTo>
                  <a:cubicBezTo>
                    <a:pt x="45" y="41"/>
                    <a:pt x="5" y="80"/>
                    <a:pt x="5" y="120"/>
                  </a:cubicBezTo>
                  <a:cubicBezTo>
                    <a:pt x="2" y="130"/>
                    <a:pt x="1" y="139"/>
                    <a:pt x="1" y="148"/>
                  </a:cubicBezTo>
                  <a:lnTo>
                    <a:pt x="1" y="148"/>
                  </a:lnTo>
                  <a:cubicBezTo>
                    <a:pt x="1" y="142"/>
                    <a:pt x="3" y="136"/>
                    <a:pt x="5" y="130"/>
                  </a:cubicBezTo>
                  <a:cubicBezTo>
                    <a:pt x="5" y="80"/>
                    <a:pt x="45" y="41"/>
                    <a:pt x="95" y="31"/>
                  </a:cubicBezTo>
                  <a:close/>
                  <a:moveTo>
                    <a:pt x="1" y="148"/>
                  </a:moveTo>
                  <a:lnTo>
                    <a:pt x="1" y="148"/>
                  </a:lnTo>
                  <a:cubicBezTo>
                    <a:pt x="1" y="165"/>
                    <a:pt x="8" y="185"/>
                    <a:pt x="15" y="199"/>
                  </a:cubicBezTo>
                  <a:lnTo>
                    <a:pt x="15" y="199"/>
                  </a:lnTo>
                  <a:cubicBezTo>
                    <a:pt x="8" y="186"/>
                    <a:pt x="2" y="168"/>
                    <a:pt x="1" y="1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7819807" y="4662561"/>
              <a:ext cx="22957" cy="9274"/>
            </a:xfrm>
            <a:custGeom>
              <a:avLst/>
              <a:gdLst/>
              <a:ahLst/>
              <a:cxnLst/>
              <a:rect l="l" t="t" r="r" b="b"/>
              <a:pathLst>
                <a:path w="250" h="101" extrusionOk="0">
                  <a:moveTo>
                    <a:pt x="1" y="1"/>
                  </a:moveTo>
                  <a:cubicBezTo>
                    <a:pt x="30" y="21"/>
                    <a:pt x="61" y="31"/>
                    <a:pt x="90" y="51"/>
                  </a:cubicBezTo>
                  <a:cubicBezTo>
                    <a:pt x="141" y="71"/>
                    <a:pt x="190" y="91"/>
                    <a:pt x="230" y="101"/>
                  </a:cubicBezTo>
                  <a:lnTo>
                    <a:pt x="250" y="101"/>
                  </a:lnTo>
                  <a:lnTo>
                    <a:pt x="150" y="41"/>
                  </a:lnTo>
                  <a:cubicBezTo>
                    <a:pt x="150" y="31"/>
                    <a:pt x="141" y="31"/>
                    <a:pt x="130" y="21"/>
                  </a:cubicBezTo>
                  <a:cubicBezTo>
                    <a:pt x="121" y="21"/>
                    <a:pt x="101" y="21"/>
                    <a:pt x="90" y="11"/>
                  </a:cubicBezTo>
                  <a:cubicBezTo>
                    <a:pt x="61" y="11"/>
                    <a:pt x="3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7773986" y="4640615"/>
              <a:ext cx="107345" cy="54178"/>
            </a:xfrm>
            <a:custGeom>
              <a:avLst/>
              <a:gdLst/>
              <a:ahLst/>
              <a:cxnLst/>
              <a:rect l="l" t="t" r="r" b="b"/>
              <a:pathLst>
                <a:path w="1169" h="590" extrusionOk="0">
                  <a:moveTo>
                    <a:pt x="400" y="0"/>
                  </a:moveTo>
                  <a:cubicBezTo>
                    <a:pt x="360" y="0"/>
                    <a:pt x="320" y="0"/>
                    <a:pt x="290" y="11"/>
                  </a:cubicBezTo>
                  <a:cubicBezTo>
                    <a:pt x="250" y="11"/>
                    <a:pt x="220" y="20"/>
                    <a:pt x="190" y="20"/>
                  </a:cubicBezTo>
                  <a:cubicBezTo>
                    <a:pt x="170" y="31"/>
                    <a:pt x="150" y="31"/>
                    <a:pt x="120" y="40"/>
                  </a:cubicBezTo>
                  <a:lnTo>
                    <a:pt x="140" y="140"/>
                  </a:lnTo>
                  <a:lnTo>
                    <a:pt x="110" y="40"/>
                  </a:lnTo>
                  <a:cubicBezTo>
                    <a:pt x="100" y="40"/>
                    <a:pt x="100" y="51"/>
                    <a:pt x="100" y="51"/>
                  </a:cubicBezTo>
                  <a:cubicBezTo>
                    <a:pt x="50" y="60"/>
                    <a:pt x="10" y="100"/>
                    <a:pt x="10" y="150"/>
                  </a:cubicBezTo>
                  <a:cubicBezTo>
                    <a:pt x="1" y="170"/>
                    <a:pt x="10" y="200"/>
                    <a:pt x="21" y="220"/>
                  </a:cubicBezTo>
                  <a:lnTo>
                    <a:pt x="30" y="220"/>
                  </a:lnTo>
                  <a:cubicBezTo>
                    <a:pt x="30" y="240"/>
                    <a:pt x="50" y="250"/>
                    <a:pt x="61" y="260"/>
                  </a:cubicBezTo>
                  <a:cubicBezTo>
                    <a:pt x="70" y="260"/>
                    <a:pt x="81" y="270"/>
                    <a:pt x="90" y="270"/>
                  </a:cubicBezTo>
                  <a:cubicBezTo>
                    <a:pt x="90" y="280"/>
                    <a:pt x="100" y="280"/>
                    <a:pt x="110" y="290"/>
                  </a:cubicBezTo>
                  <a:lnTo>
                    <a:pt x="200" y="340"/>
                  </a:lnTo>
                  <a:cubicBezTo>
                    <a:pt x="230" y="360"/>
                    <a:pt x="270" y="380"/>
                    <a:pt x="320" y="410"/>
                  </a:cubicBezTo>
                  <a:cubicBezTo>
                    <a:pt x="360" y="440"/>
                    <a:pt x="420" y="470"/>
                    <a:pt x="480" y="499"/>
                  </a:cubicBezTo>
                  <a:cubicBezTo>
                    <a:pt x="549" y="539"/>
                    <a:pt x="620" y="559"/>
                    <a:pt x="679" y="570"/>
                  </a:cubicBezTo>
                  <a:cubicBezTo>
                    <a:pt x="739" y="590"/>
                    <a:pt x="809" y="590"/>
                    <a:pt x="879" y="590"/>
                  </a:cubicBezTo>
                  <a:lnTo>
                    <a:pt x="1009" y="590"/>
                  </a:lnTo>
                  <a:cubicBezTo>
                    <a:pt x="1048" y="579"/>
                    <a:pt x="1079" y="579"/>
                    <a:pt x="1108" y="570"/>
                  </a:cubicBezTo>
                  <a:cubicBezTo>
                    <a:pt x="1128" y="570"/>
                    <a:pt x="1148" y="570"/>
                    <a:pt x="1159" y="559"/>
                  </a:cubicBezTo>
                  <a:lnTo>
                    <a:pt x="1168" y="559"/>
                  </a:lnTo>
                  <a:cubicBezTo>
                    <a:pt x="1108" y="550"/>
                    <a:pt x="1059" y="530"/>
                    <a:pt x="1009" y="499"/>
                  </a:cubicBezTo>
                  <a:cubicBezTo>
                    <a:pt x="949" y="470"/>
                    <a:pt x="899" y="440"/>
                    <a:pt x="859" y="410"/>
                  </a:cubicBezTo>
                  <a:lnTo>
                    <a:pt x="749" y="340"/>
                  </a:lnTo>
                  <a:lnTo>
                    <a:pt x="729" y="340"/>
                  </a:lnTo>
                  <a:cubicBezTo>
                    <a:pt x="689" y="330"/>
                    <a:pt x="640" y="310"/>
                    <a:pt x="589" y="290"/>
                  </a:cubicBezTo>
                  <a:cubicBezTo>
                    <a:pt x="560" y="270"/>
                    <a:pt x="529" y="260"/>
                    <a:pt x="500" y="240"/>
                  </a:cubicBezTo>
                  <a:cubicBezTo>
                    <a:pt x="529" y="240"/>
                    <a:pt x="560" y="250"/>
                    <a:pt x="589" y="250"/>
                  </a:cubicBezTo>
                  <a:cubicBezTo>
                    <a:pt x="600" y="260"/>
                    <a:pt x="620" y="260"/>
                    <a:pt x="629" y="260"/>
                  </a:cubicBezTo>
                  <a:cubicBezTo>
                    <a:pt x="620" y="260"/>
                    <a:pt x="620" y="260"/>
                    <a:pt x="609" y="250"/>
                  </a:cubicBezTo>
                  <a:cubicBezTo>
                    <a:pt x="580" y="230"/>
                    <a:pt x="569" y="190"/>
                    <a:pt x="569" y="160"/>
                  </a:cubicBezTo>
                  <a:lnTo>
                    <a:pt x="569" y="130"/>
                  </a:lnTo>
                  <a:cubicBezTo>
                    <a:pt x="580" y="91"/>
                    <a:pt x="609" y="51"/>
                    <a:pt x="649" y="40"/>
                  </a:cubicBezTo>
                  <a:lnTo>
                    <a:pt x="660" y="40"/>
                  </a:lnTo>
                  <a:lnTo>
                    <a:pt x="679" y="31"/>
                  </a:lnTo>
                  <a:lnTo>
                    <a:pt x="689" y="31"/>
                  </a:lnTo>
                  <a:cubicBezTo>
                    <a:pt x="669" y="31"/>
                    <a:pt x="660" y="20"/>
                    <a:pt x="640" y="20"/>
                  </a:cubicBezTo>
                  <a:cubicBezTo>
                    <a:pt x="580" y="11"/>
                    <a:pt x="500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7869302" y="4662561"/>
              <a:ext cx="23967" cy="10285"/>
            </a:xfrm>
            <a:custGeom>
              <a:avLst/>
              <a:gdLst/>
              <a:ahLst/>
              <a:cxnLst/>
              <a:rect l="l" t="t" r="r" b="b"/>
              <a:pathLst>
                <a:path w="261" h="112" extrusionOk="0">
                  <a:moveTo>
                    <a:pt x="1" y="1"/>
                  </a:moveTo>
                  <a:cubicBezTo>
                    <a:pt x="21" y="21"/>
                    <a:pt x="50" y="31"/>
                    <a:pt x="81" y="51"/>
                  </a:cubicBezTo>
                  <a:cubicBezTo>
                    <a:pt x="121" y="71"/>
                    <a:pt x="170" y="91"/>
                    <a:pt x="220" y="101"/>
                  </a:cubicBezTo>
                  <a:cubicBezTo>
                    <a:pt x="240" y="101"/>
                    <a:pt x="250" y="111"/>
                    <a:pt x="260" y="111"/>
                  </a:cubicBezTo>
                  <a:lnTo>
                    <a:pt x="161" y="41"/>
                  </a:lnTo>
                  <a:lnTo>
                    <a:pt x="141" y="21"/>
                  </a:lnTo>
                  <a:cubicBezTo>
                    <a:pt x="130" y="21"/>
                    <a:pt x="121" y="21"/>
                    <a:pt x="110" y="11"/>
                  </a:cubicBezTo>
                  <a:cubicBezTo>
                    <a:pt x="70" y="11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7826235" y="4640615"/>
              <a:ext cx="102754" cy="55096"/>
            </a:xfrm>
            <a:custGeom>
              <a:avLst/>
              <a:gdLst/>
              <a:ahLst/>
              <a:cxnLst/>
              <a:rect l="l" t="t" r="r" b="b"/>
              <a:pathLst>
                <a:path w="1119" h="600" extrusionOk="0">
                  <a:moveTo>
                    <a:pt x="390" y="0"/>
                  </a:moveTo>
                  <a:cubicBezTo>
                    <a:pt x="350" y="0"/>
                    <a:pt x="310" y="0"/>
                    <a:pt x="280" y="11"/>
                  </a:cubicBezTo>
                  <a:cubicBezTo>
                    <a:pt x="240" y="11"/>
                    <a:pt x="210" y="11"/>
                    <a:pt x="180" y="20"/>
                  </a:cubicBezTo>
                  <a:cubicBezTo>
                    <a:pt x="160" y="20"/>
                    <a:pt x="140" y="31"/>
                    <a:pt x="130" y="31"/>
                  </a:cubicBezTo>
                  <a:lnTo>
                    <a:pt x="110" y="31"/>
                  </a:lnTo>
                  <a:lnTo>
                    <a:pt x="91" y="40"/>
                  </a:lnTo>
                  <a:lnTo>
                    <a:pt x="80" y="40"/>
                  </a:lnTo>
                  <a:cubicBezTo>
                    <a:pt x="40" y="51"/>
                    <a:pt x="11" y="91"/>
                    <a:pt x="0" y="130"/>
                  </a:cubicBezTo>
                  <a:lnTo>
                    <a:pt x="0" y="160"/>
                  </a:lnTo>
                  <a:cubicBezTo>
                    <a:pt x="0" y="190"/>
                    <a:pt x="11" y="230"/>
                    <a:pt x="40" y="250"/>
                  </a:cubicBezTo>
                  <a:cubicBezTo>
                    <a:pt x="51" y="260"/>
                    <a:pt x="51" y="260"/>
                    <a:pt x="60" y="260"/>
                  </a:cubicBezTo>
                  <a:cubicBezTo>
                    <a:pt x="71" y="270"/>
                    <a:pt x="80" y="270"/>
                    <a:pt x="80" y="280"/>
                  </a:cubicBezTo>
                  <a:lnTo>
                    <a:pt x="290" y="410"/>
                  </a:lnTo>
                  <a:cubicBezTo>
                    <a:pt x="330" y="440"/>
                    <a:pt x="380" y="470"/>
                    <a:pt x="440" y="499"/>
                  </a:cubicBezTo>
                  <a:cubicBezTo>
                    <a:pt x="499" y="530"/>
                    <a:pt x="570" y="550"/>
                    <a:pt x="630" y="570"/>
                  </a:cubicBezTo>
                  <a:cubicBezTo>
                    <a:pt x="699" y="590"/>
                    <a:pt x="779" y="599"/>
                    <a:pt x="859" y="599"/>
                  </a:cubicBezTo>
                  <a:cubicBezTo>
                    <a:pt x="889" y="599"/>
                    <a:pt x="929" y="599"/>
                    <a:pt x="969" y="590"/>
                  </a:cubicBezTo>
                  <a:cubicBezTo>
                    <a:pt x="999" y="590"/>
                    <a:pt x="1029" y="590"/>
                    <a:pt x="1058" y="579"/>
                  </a:cubicBezTo>
                  <a:cubicBezTo>
                    <a:pt x="1078" y="579"/>
                    <a:pt x="1098" y="579"/>
                    <a:pt x="1118" y="570"/>
                  </a:cubicBezTo>
                  <a:cubicBezTo>
                    <a:pt x="1069" y="559"/>
                    <a:pt x="1019" y="539"/>
                    <a:pt x="969" y="510"/>
                  </a:cubicBezTo>
                  <a:cubicBezTo>
                    <a:pt x="949" y="499"/>
                    <a:pt x="929" y="490"/>
                    <a:pt x="919" y="479"/>
                  </a:cubicBezTo>
                  <a:cubicBezTo>
                    <a:pt x="889" y="459"/>
                    <a:pt x="859" y="440"/>
                    <a:pt x="839" y="420"/>
                  </a:cubicBezTo>
                  <a:cubicBezTo>
                    <a:pt x="829" y="420"/>
                    <a:pt x="829" y="420"/>
                    <a:pt x="819" y="410"/>
                  </a:cubicBezTo>
                  <a:lnTo>
                    <a:pt x="809" y="400"/>
                  </a:lnTo>
                  <a:lnTo>
                    <a:pt x="729" y="350"/>
                  </a:lnTo>
                  <a:cubicBezTo>
                    <a:pt x="719" y="350"/>
                    <a:pt x="709" y="340"/>
                    <a:pt x="689" y="340"/>
                  </a:cubicBezTo>
                  <a:cubicBezTo>
                    <a:pt x="639" y="330"/>
                    <a:pt x="590" y="310"/>
                    <a:pt x="550" y="290"/>
                  </a:cubicBezTo>
                  <a:cubicBezTo>
                    <a:pt x="519" y="270"/>
                    <a:pt x="490" y="260"/>
                    <a:pt x="470" y="240"/>
                  </a:cubicBezTo>
                  <a:cubicBezTo>
                    <a:pt x="510" y="240"/>
                    <a:pt x="539" y="250"/>
                    <a:pt x="579" y="250"/>
                  </a:cubicBezTo>
                  <a:cubicBezTo>
                    <a:pt x="590" y="260"/>
                    <a:pt x="599" y="260"/>
                    <a:pt x="610" y="260"/>
                  </a:cubicBezTo>
                  <a:cubicBezTo>
                    <a:pt x="599" y="260"/>
                    <a:pt x="599" y="250"/>
                    <a:pt x="590" y="250"/>
                  </a:cubicBezTo>
                  <a:cubicBezTo>
                    <a:pt x="550" y="220"/>
                    <a:pt x="539" y="180"/>
                    <a:pt x="550" y="130"/>
                  </a:cubicBezTo>
                  <a:cubicBezTo>
                    <a:pt x="550" y="91"/>
                    <a:pt x="590" y="60"/>
                    <a:pt x="630" y="40"/>
                  </a:cubicBezTo>
                  <a:lnTo>
                    <a:pt x="650" y="40"/>
                  </a:lnTo>
                  <a:lnTo>
                    <a:pt x="670" y="31"/>
                  </a:lnTo>
                  <a:cubicBezTo>
                    <a:pt x="659" y="31"/>
                    <a:pt x="639" y="20"/>
                    <a:pt x="630" y="20"/>
                  </a:cubicBezTo>
                  <a:cubicBezTo>
                    <a:pt x="559" y="11"/>
                    <a:pt x="490" y="0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7882157" y="4664398"/>
              <a:ext cx="18457" cy="12948"/>
            </a:xfrm>
            <a:custGeom>
              <a:avLst/>
              <a:gdLst/>
              <a:ahLst/>
              <a:cxnLst/>
              <a:rect l="l" t="t" r="r" b="b"/>
              <a:pathLst>
                <a:path w="201" h="141" extrusionOk="0">
                  <a:moveTo>
                    <a:pt x="1" y="1"/>
                  </a:moveTo>
                  <a:cubicBezTo>
                    <a:pt x="4" y="5"/>
                    <a:pt x="7" y="7"/>
                    <a:pt x="9" y="9"/>
                  </a:cubicBezTo>
                  <a:lnTo>
                    <a:pt x="9" y="9"/>
                  </a:lnTo>
                  <a:lnTo>
                    <a:pt x="1" y="1"/>
                  </a:lnTo>
                  <a:close/>
                  <a:moveTo>
                    <a:pt x="9" y="9"/>
                  </a:moveTo>
                  <a:lnTo>
                    <a:pt x="21" y="21"/>
                  </a:lnTo>
                  <a:lnTo>
                    <a:pt x="120" y="91"/>
                  </a:lnTo>
                  <a:lnTo>
                    <a:pt x="200" y="141"/>
                  </a:lnTo>
                  <a:lnTo>
                    <a:pt x="200" y="141"/>
                  </a:lnTo>
                  <a:lnTo>
                    <a:pt x="30" y="21"/>
                  </a:lnTo>
                  <a:cubicBezTo>
                    <a:pt x="18" y="15"/>
                    <a:pt x="13" y="13"/>
                    <a:pt x="9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7918796" y="4663572"/>
              <a:ext cx="24885" cy="10101"/>
            </a:xfrm>
            <a:custGeom>
              <a:avLst/>
              <a:gdLst/>
              <a:ahLst/>
              <a:cxnLst/>
              <a:rect l="l" t="t" r="r" b="b"/>
              <a:pathLst>
                <a:path w="271" h="110" extrusionOk="0">
                  <a:moveTo>
                    <a:pt x="1" y="0"/>
                  </a:moveTo>
                  <a:cubicBezTo>
                    <a:pt x="21" y="10"/>
                    <a:pt x="50" y="30"/>
                    <a:pt x="81" y="50"/>
                  </a:cubicBezTo>
                  <a:cubicBezTo>
                    <a:pt x="121" y="70"/>
                    <a:pt x="170" y="90"/>
                    <a:pt x="210" y="100"/>
                  </a:cubicBezTo>
                  <a:cubicBezTo>
                    <a:pt x="230" y="110"/>
                    <a:pt x="250" y="110"/>
                    <a:pt x="270" y="110"/>
                  </a:cubicBezTo>
                  <a:lnTo>
                    <a:pt x="170" y="40"/>
                  </a:lnTo>
                  <a:lnTo>
                    <a:pt x="150" y="20"/>
                  </a:lnTo>
                  <a:cubicBezTo>
                    <a:pt x="141" y="20"/>
                    <a:pt x="130" y="20"/>
                    <a:pt x="121" y="10"/>
                  </a:cubicBezTo>
                  <a:cubicBezTo>
                    <a:pt x="81" y="10"/>
                    <a:pt x="4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7875729" y="4640615"/>
              <a:ext cx="100917" cy="56014"/>
            </a:xfrm>
            <a:custGeom>
              <a:avLst/>
              <a:gdLst/>
              <a:ahLst/>
              <a:cxnLst/>
              <a:rect l="l" t="t" r="r" b="b"/>
              <a:pathLst>
                <a:path w="1099" h="610" extrusionOk="0">
                  <a:moveTo>
                    <a:pt x="390" y="0"/>
                  </a:moveTo>
                  <a:cubicBezTo>
                    <a:pt x="360" y="0"/>
                    <a:pt x="330" y="11"/>
                    <a:pt x="300" y="11"/>
                  </a:cubicBezTo>
                  <a:cubicBezTo>
                    <a:pt x="260" y="11"/>
                    <a:pt x="230" y="20"/>
                    <a:pt x="200" y="20"/>
                  </a:cubicBezTo>
                  <a:cubicBezTo>
                    <a:pt x="180" y="20"/>
                    <a:pt x="160" y="31"/>
                    <a:pt x="140" y="31"/>
                  </a:cubicBezTo>
                  <a:lnTo>
                    <a:pt x="131" y="31"/>
                  </a:lnTo>
                  <a:lnTo>
                    <a:pt x="111" y="40"/>
                  </a:lnTo>
                  <a:lnTo>
                    <a:pt x="91" y="40"/>
                  </a:lnTo>
                  <a:cubicBezTo>
                    <a:pt x="51" y="60"/>
                    <a:pt x="11" y="91"/>
                    <a:pt x="11" y="130"/>
                  </a:cubicBezTo>
                  <a:cubicBezTo>
                    <a:pt x="0" y="180"/>
                    <a:pt x="11" y="220"/>
                    <a:pt x="51" y="250"/>
                  </a:cubicBezTo>
                  <a:cubicBezTo>
                    <a:pt x="60" y="250"/>
                    <a:pt x="60" y="260"/>
                    <a:pt x="71" y="260"/>
                  </a:cubicBezTo>
                  <a:cubicBezTo>
                    <a:pt x="80" y="270"/>
                    <a:pt x="80" y="270"/>
                    <a:pt x="100" y="280"/>
                  </a:cubicBezTo>
                  <a:lnTo>
                    <a:pt x="270" y="400"/>
                  </a:lnTo>
                  <a:lnTo>
                    <a:pt x="280" y="410"/>
                  </a:lnTo>
                  <a:cubicBezTo>
                    <a:pt x="290" y="420"/>
                    <a:pt x="290" y="420"/>
                    <a:pt x="300" y="420"/>
                  </a:cubicBezTo>
                  <a:cubicBezTo>
                    <a:pt x="320" y="440"/>
                    <a:pt x="350" y="459"/>
                    <a:pt x="380" y="479"/>
                  </a:cubicBezTo>
                  <a:cubicBezTo>
                    <a:pt x="390" y="490"/>
                    <a:pt x="410" y="499"/>
                    <a:pt x="430" y="510"/>
                  </a:cubicBezTo>
                  <a:cubicBezTo>
                    <a:pt x="499" y="539"/>
                    <a:pt x="559" y="570"/>
                    <a:pt x="619" y="579"/>
                  </a:cubicBezTo>
                  <a:cubicBezTo>
                    <a:pt x="699" y="599"/>
                    <a:pt x="769" y="610"/>
                    <a:pt x="839" y="610"/>
                  </a:cubicBezTo>
                  <a:lnTo>
                    <a:pt x="949" y="610"/>
                  </a:lnTo>
                  <a:cubicBezTo>
                    <a:pt x="979" y="610"/>
                    <a:pt x="1019" y="610"/>
                    <a:pt x="1039" y="599"/>
                  </a:cubicBezTo>
                  <a:cubicBezTo>
                    <a:pt x="1059" y="599"/>
                    <a:pt x="1078" y="599"/>
                    <a:pt x="1098" y="590"/>
                  </a:cubicBezTo>
                  <a:cubicBezTo>
                    <a:pt x="1059" y="579"/>
                    <a:pt x="1009" y="550"/>
                    <a:pt x="959" y="519"/>
                  </a:cubicBezTo>
                  <a:cubicBezTo>
                    <a:pt x="919" y="499"/>
                    <a:pt x="879" y="470"/>
                    <a:pt x="849" y="450"/>
                  </a:cubicBezTo>
                  <a:lnTo>
                    <a:pt x="819" y="420"/>
                  </a:lnTo>
                  <a:lnTo>
                    <a:pt x="739" y="360"/>
                  </a:lnTo>
                  <a:cubicBezTo>
                    <a:pt x="719" y="360"/>
                    <a:pt x="699" y="360"/>
                    <a:pt x="679" y="350"/>
                  </a:cubicBezTo>
                  <a:cubicBezTo>
                    <a:pt x="639" y="340"/>
                    <a:pt x="590" y="320"/>
                    <a:pt x="550" y="300"/>
                  </a:cubicBezTo>
                  <a:cubicBezTo>
                    <a:pt x="519" y="280"/>
                    <a:pt x="490" y="260"/>
                    <a:pt x="470" y="250"/>
                  </a:cubicBezTo>
                  <a:cubicBezTo>
                    <a:pt x="510" y="250"/>
                    <a:pt x="550" y="260"/>
                    <a:pt x="590" y="260"/>
                  </a:cubicBezTo>
                  <a:cubicBezTo>
                    <a:pt x="599" y="270"/>
                    <a:pt x="610" y="270"/>
                    <a:pt x="619" y="270"/>
                  </a:cubicBezTo>
                  <a:cubicBezTo>
                    <a:pt x="610" y="270"/>
                    <a:pt x="610" y="260"/>
                    <a:pt x="599" y="260"/>
                  </a:cubicBezTo>
                  <a:cubicBezTo>
                    <a:pt x="579" y="230"/>
                    <a:pt x="559" y="200"/>
                    <a:pt x="559" y="170"/>
                  </a:cubicBezTo>
                  <a:cubicBezTo>
                    <a:pt x="559" y="160"/>
                    <a:pt x="559" y="150"/>
                    <a:pt x="570" y="140"/>
                  </a:cubicBezTo>
                  <a:cubicBezTo>
                    <a:pt x="579" y="91"/>
                    <a:pt x="610" y="60"/>
                    <a:pt x="659" y="51"/>
                  </a:cubicBezTo>
                  <a:lnTo>
                    <a:pt x="679" y="40"/>
                  </a:lnTo>
                  <a:lnTo>
                    <a:pt x="690" y="40"/>
                  </a:lnTo>
                  <a:cubicBezTo>
                    <a:pt x="670" y="40"/>
                    <a:pt x="659" y="31"/>
                    <a:pt x="639" y="31"/>
                  </a:cubicBezTo>
                  <a:cubicBezTo>
                    <a:pt x="570" y="11"/>
                    <a:pt x="490" y="0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7963699" y="4688273"/>
              <a:ext cx="16621" cy="7438"/>
            </a:xfrm>
            <a:custGeom>
              <a:avLst/>
              <a:gdLst/>
              <a:ahLst/>
              <a:cxnLst/>
              <a:rect l="l" t="t" r="r" b="b"/>
              <a:pathLst>
                <a:path w="181" h="81" extrusionOk="0">
                  <a:moveTo>
                    <a:pt x="1" y="0"/>
                  </a:moveTo>
                  <a:cubicBezTo>
                    <a:pt x="38" y="25"/>
                    <a:pt x="75" y="46"/>
                    <a:pt x="112" y="61"/>
                  </a:cubicBezTo>
                  <a:lnTo>
                    <a:pt x="112" y="61"/>
                  </a:lnTo>
                  <a:cubicBezTo>
                    <a:pt x="78" y="47"/>
                    <a:pt x="40" y="24"/>
                    <a:pt x="1" y="0"/>
                  </a:cubicBezTo>
                  <a:close/>
                  <a:moveTo>
                    <a:pt x="112" y="61"/>
                  </a:moveTo>
                  <a:cubicBezTo>
                    <a:pt x="119" y="64"/>
                    <a:pt x="126" y="67"/>
                    <a:pt x="133" y="69"/>
                  </a:cubicBezTo>
                  <a:lnTo>
                    <a:pt x="133" y="69"/>
                  </a:lnTo>
                  <a:cubicBezTo>
                    <a:pt x="126" y="66"/>
                    <a:pt x="119" y="64"/>
                    <a:pt x="112" y="61"/>
                  </a:cubicBezTo>
                  <a:close/>
                  <a:moveTo>
                    <a:pt x="133" y="69"/>
                  </a:moveTo>
                  <a:cubicBezTo>
                    <a:pt x="136" y="70"/>
                    <a:pt x="139" y="70"/>
                    <a:pt x="142" y="71"/>
                  </a:cubicBezTo>
                  <a:lnTo>
                    <a:pt x="142" y="71"/>
                  </a:lnTo>
                  <a:cubicBezTo>
                    <a:pt x="141" y="71"/>
                    <a:pt x="141" y="71"/>
                    <a:pt x="140" y="71"/>
                  </a:cubicBezTo>
                  <a:cubicBezTo>
                    <a:pt x="138" y="70"/>
                    <a:pt x="136" y="69"/>
                    <a:pt x="133" y="69"/>
                  </a:cubicBezTo>
                  <a:close/>
                  <a:moveTo>
                    <a:pt x="142" y="71"/>
                  </a:moveTo>
                  <a:lnTo>
                    <a:pt x="142" y="71"/>
                  </a:lnTo>
                  <a:cubicBezTo>
                    <a:pt x="161" y="80"/>
                    <a:pt x="171" y="80"/>
                    <a:pt x="180" y="80"/>
                  </a:cubicBezTo>
                  <a:cubicBezTo>
                    <a:pt x="168" y="78"/>
                    <a:pt x="155" y="75"/>
                    <a:pt x="142" y="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7967372" y="4664398"/>
              <a:ext cx="26721" cy="12029"/>
            </a:xfrm>
            <a:custGeom>
              <a:avLst/>
              <a:gdLst/>
              <a:ahLst/>
              <a:cxnLst/>
              <a:rect l="l" t="t" r="r" b="b"/>
              <a:pathLst>
                <a:path w="291" h="131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21"/>
                    <a:pt x="51" y="41"/>
                    <a:pt x="80" y="61"/>
                  </a:cubicBezTo>
                  <a:cubicBezTo>
                    <a:pt x="131" y="81"/>
                    <a:pt x="171" y="101"/>
                    <a:pt x="211" y="111"/>
                  </a:cubicBezTo>
                  <a:cubicBezTo>
                    <a:pt x="231" y="121"/>
                    <a:pt x="260" y="131"/>
                    <a:pt x="291" y="131"/>
                  </a:cubicBezTo>
                  <a:lnTo>
                    <a:pt x="260" y="101"/>
                  </a:lnTo>
                  <a:lnTo>
                    <a:pt x="191" y="51"/>
                  </a:lnTo>
                  <a:cubicBezTo>
                    <a:pt x="180" y="41"/>
                    <a:pt x="171" y="41"/>
                    <a:pt x="171" y="31"/>
                  </a:cubicBezTo>
                  <a:cubicBezTo>
                    <a:pt x="160" y="31"/>
                    <a:pt x="151" y="31"/>
                    <a:pt x="140" y="21"/>
                  </a:cubicBezTo>
                  <a:cubicBezTo>
                    <a:pt x="100" y="11"/>
                    <a:pt x="51" y="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7927060" y="4642451"/>
              <a:ext cx="98162" cy="56932"/>
            </a:xfrm>
            <a:custGeom>
              <a:avLst/>
              <a:gdLst/>
              <a:ahLst/>
              <a:cxnLst/>
              <a:rect l="l" t="t" r="r" b="b"/>
              <a:pathLst>
                <a:path w="1069" h="620" extrusionOk="0">
                  <a:moveTo>
                    <a:pt x="290" y="0"/>
                  </a:moveTo>
                  <a:cubicBezTo>
                    <a:pt x="260" y="11"/>
                    <a:pt x="220" y="11"/>
                    <a:pt x="200" y="11"/>
                  </a:cubicBezTo>
                  <a:cubicBezTo>
                    <a:pt x="180" y="20"/>
                    <a:pt x="151" y="20"/>
                    <a:pt x="140" y="20"/>
                  </a:cubicBezTo>
                  <a:lnTo>
                    <a:pt x="120" y="20"/>
                  </a:lnTo>
                  <a:lnTo>
                    <a:pt x="100" y="31"/>
                  </a:lnTo>
                  <a:cubicBezTo>
                    <a:pt x="51" y="40"/>
                    <a:pt x="20" y="71"/>
                    <a:pt x="11" y="120"/>
                  </a:cubicBezTo>
                  <a:cubicBezTo>
                    <a:pt x="0" y="130"/>
                    <a:pt x="0" y="140"/>
                    <a:pt x="0" y="150"/>
                  </a:cubicBezTo>
                  <a:cubicBezTo>
                    <a:pt x="0" y="180"/>
                    <a:pt x="20" y="210"/>
                    <a:pt x="40" y="240"/>
                  </a:cubicBezTo>
                  <a:cubicBezTo>
                    <a:pt x="51" y="240"/>
                    <a:pt x="51" y="250"/>
                    <a:pt x="60" y="250"/>
                  </a:cubicBezTo>
                  <a:lnTo>
                    <a:pt x="80" y="270"/>
                  </a:lnTo>
                  <a:lnTo>
                    <a:pt x="180" y="340"/>
                  </a:lnTo>
                  <a:lnTo>
                    <a:pt x="260" y="400"/>
                  </a:lnTo>
                  <a:lnTo>
                    <a:pt x="290" y="430"/>
                  </a:lnTo>
                  <a:cubicBezTo>
                    <a:pt x="320" y="450"/>
                    <a:pt x="360" y="479"/>
                    <a:pt x="400" y="499"/>
                  </a:cubicBezTo>
                  <a:cubicBezTo>
                    <a:pt x="460" y="539"/>
                    <a:pt x="519" y="570"/>
                    <a:pt x="579" y="579"/>
                  </a:cubicBezTo>
                  <a:cubicBezTo>
                    <a:pt x="650" y="599"/>
                    <a:pt x="719" y="610"/>
                    <a:pt x="799" y="619"/>
                  </a:cubicBezTo>
                  <a:lnTo>
                    <a:pt x="909" y="619"/>
                  </a:lnTo>
                  <a:cubicBezTo>
                    <a:pt x="939" y="619"/>
                    <a:pt x="979" y="610"/>
                    <a:pt x="999" y="610"/>
                  </a:cubicBezTo>
                  <a:cubicBezTo>
                    <a:pt x="1029" y="610"/>
                    <a:pt x="1049" y="599"/>
                    <a:pt x="1059" y="599"/>
                  </a:cubicBezTo>
                  <a:lnTo>
                    <a:pt x="1069" y="599"/>
                  </a:lnTo>
                  <a:cubicBezTo>
                    <a:pt x="1019" y="579"/>
                    <a:pt x="969" y="559"/>
                    <a:pt x="919" y="530"/>
                  </a:cubicBezTo>
                  <a:cubicBezTo>
                    <a:pt x="869" y="490"/>
                    <a:pt x="819" y="450"/>
                    <a:pt x="789" y="430"/>
                  </a:cubicBezTo>
                  <a:lnTo>
                    <a:pt x="759" y="400"/>
                  </a:lnTo>
                  <a:lnTo>
                    <a:pt x="730" y="370"/>
                  </a:lnTo>
                  <a:cubicBezTo>
                    <a:pt x="699" y="370"/>
                    <a:pt x="670" y="360"/>
                    <a:pt x="650" y="350"/>
                  </a:cubicBezTo>
                  <a:cubicBezTo>
                    <a:pt x="610" y="340"/>
                    <a:pt x="570" y="320"/>
                    <a:pt x="519" y="300"/>
                  </a:cubicBezTo>
                  <a:cubicBezTo>
                    <a:pt x="490" y="280"/>
                    <a:pt x="470" y="260"/>
                    <a:pt x="440" y="240"/>
                  </a:cubicBezTo>
                  <a:lnTo>
                    <a:pt x="440" y="240"/>
                  </a:lnTo>
                  <a:cubicBezTo>
                    <a:pt x="490" y="250"/>
                    <a:pt x="539" y="250"/>
                    <a:pt x="579" y="260"/>
                  </a:cubicBezTo>
                  <a:cubicBezTo>
                    <a:pt x="590" y="270"/>
                    <a:pt x="599" y="270"/>
                    <a:pt x="610" y="270"/>
                  </a:cubicBezTo>
                  <a:cubicBezTo>
                    <a:pt x="599" y="270"/>
                    <a:pt x="590" y="260"/>
                    <a:pt x="590" y="260"/>
                  </a:cubicBezTo>
                  <a:cubicBezTo>
                    <a:pt x="570" y="230"/>
                    <a:pt x="550" y="200"/>
                    <a:pt x="550" y="170"/>
                  </a:cubicBezTo>
                  <a:cubicBezTo>
                    <a:pt x="550" y="160"/>
                    <a:pt x="550" y="150"/>
                    <a:pt x="559" y="140"/>
                  </a:cubicBezTo>
                  <a:cubicBezTo>
                    <a:pt x="570" y="90"/>
                    <a:pt x="610" y="60"/>
                    <a:pt x="650" y="51"/>
                  </a:cubicBezTo>
                  <a:lnTo>
                    <a:pt x="679" y="51"/>
                  </a:lnTo>
                  <a:cubicBezTo>
                    <a:pt x="670" y="40"/>
                    <a:pt x="659" y="40"/>
                    <a:pt x="639" y="31"/>
                  </a:cubicBezTo>
                  <a:cubicBezTo>
                    <a:pt x="570" y="11"/>
                    <a:pt x="490" y="0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8016867" y="4667245"/>
              <a:ext cx="26721" cy="12856"/>
            </a:xfrm>
            <a:custGeom>
              <a:avLst/>
              <a:gdLst/>
              <a:ahLst/>
              <a:cxnLst/>
              <a:rect l="l" t="t" r="r" b="b"/>
              <a:pathLst>
                <a:path w="291" h="140" extrusionOk="0">
                  <a:moveTo>
                    <a:pt x="1" y="0"/>
                  </a:moveTo>
                  <a:cubicBezTo>
                    <a:pt x="21" y="20"/>
                    <a:pt x="51" y="40"/>
                    <a:pt x="71" y="60"/>
                  </a:cubicBezTo>
                  <a:lnTo>
                    <a:pt x="191" y="120"/>
                  </a:lnTo>
                  <a:cubicBezTo>
                    <a:pt x="220" y="120"/>
                    <a:pt x="251" y="130"/>
                    <a:pt x="291" y="140"/>
                  </a:cubicBezTo>
                  <a:cubicBezTo>
                    <a:pt x="280" y="120"/>
                    <a:pt x="271" y="110"/>
                    <a:pt x="260" y="110"/>
                  </a:cubicBezTo>
                  <a:cubicBezTo>
                    <a:pt x="260" y="100"/>
                    <a:pt x="251" y="100"/>
                    <a:pt x="251" y="100"/>
                  </a:cubicBezTo>
                  <a:lnTo>
                    <a:pt x="200" y="50"/>
                  </a:lnTo>
                  <a:cubicBezTo>
                    <a:pt x="191" y="40"/>
                    <a:pt x="180" y="40"/>
                    <a:pt x="171" y="30"/>
                  </a:cubicBezTo>
                  <a:cubicBezTo>
                    <a:pt x="171" y="30"/>
                    <a:pt x="160" y="30"/>
                    <a:pt x="151" y="20"/>
                  </a:cubicBezTo>
                  <a:cubicBezTo>
                    <a:pt x="101" y="10"/>
                    <a:pt x="5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7977473" y="4645206"/>
              <a:ext cx="94489" cy="56932"/>
            </a:xfrm>
            <a:custGeom>
              <a:avLst/>
              <a:gdLst/>
              <a:ahLst/>
              <a:cxnLst/>
              <a:rect l="l" t="t" r="r" b="b"/>
              <a:pathLst>
                <a:path w="1029" h="620" extrusionOk="0">
                  <a:moveTo>
                    <a:pt x="300" y="1"/>
                  </a:moveTo>
                  <a:cubicBezTo>
                    <a:pt x="260" y="1"/>
                    <a:pt x="230" y="1"/>
                    <a:pt x="200" y="10"/>
                  </a:cubicBezTo>
                  <a:cubicBezTo>
                    <a:pt x="181" y="10"/>
                    <a:pt x="161" y="10"/>
                    <a:pt x="130" y="21"/>
                  </a:cubicBezTo>
                  <a:lnTo>
                    <a:pt x="101" y="21"/>
                  </a:lnTo>
                  <a:cubicBezTo>
                    <a:pt x="61" y="30"/>
                    <a:pt x="21" y="60"/>
                    <a:pt x="10" y="110"/>
                  </a:cubicBezTo>
                  <a:cubicBezTo>
                    <a:pt x="1" y="120"/>
                    <a:pt x="1" y="130"/>
                    <a:pt x="1" y="140"/>
                  </a:cubicBezTo>
                  <a:cubicBezTo>
                    <a:pt x="1" y="170"/>
                    <a:pt x="21" y="200"/>
                    <a:pt x="41" y="230"/>
                  </a:cubicBezTo>
                  <a:cubicBezTo>
                    <a:pt x="41" y="230"/>
                    <a:pt x="50" y="240"/>
                    <a:pt x="61" y="240"/>
                  </a:cubicBezTo>
                  <a:cubicBezTo>
                    <a:pt x="61" y="250"/>
                    <a:pt x="70" y="250"/>
                    <a:pt x="81" y="260"/>
                  </a:cubicBezTo>
                  <a:lnTo>
                    <a:pt x="150" y="310"/>
                  </a:lnTo>
                  <a:lnTo>
                    <a:pt x="210" y="370"/>
                  </a:lnTo>
                  <a:lnTo>
                    <a:pt x="240" y="400"/>
                  </a:lnTo>
                  <a:cubicBezTo>
                    <a:pt x="270" y="420"/>
                    <a:pt x="320" y="460"/>
                    <a:pt x="370" y="500"/>
                  </a:cubicBezTo>
                  <a:cubicBezTo>
                    <a:pt x="430" y="540"/>
                    <a:pt x="490" y="569"/>
                    <a:pt x="549" y="580"/>
                  </a:cubicBezTo>
                  <a:cubicBezTo>
                    <a:pt x="609" y="600"/>
                    <a:pt x="689" y="620"/>
                    <a:pt x="769" y="620"/>
                  </a:cubicBezTo>
                  <a:lnTo>
                    <a:pt x="969" y="620"/>
                  </a:lnTo>
                  <a:cubicBezTo>
                    <a:pt x="989" y="620"/>
                    <a:pt x="1009" y="609"/>
                    <a:pt x="1029" y="609"/>
                  </a:cubicBezTo>
                  <a:cubicBezTo>
                    <a:pt x="989" y="589"/>
                    <a:pt x="939" y="560"/>
                    <a:pt x="889" y="529"/>
                  </a:cubicBezTo>
                  <a:cubicBezTo>
                    <a:pt x="839" y="500"/>
                    <a:pt x="799" y="460"/>
                    <a:pt x="769" y="429"/>
                  </a:cubicBezTo>
                  <a:cubicBezTo>
                    <a:pt x="749" y="409"/>
                    <a:pt x="740" y="390"/>
                    <a:pt x="720" y="380"/>
                  </a:cubicBezTo>
                  <a:cubicBezTo>
                    <a:pt x="680" y="370"/>
                    <a:pt x="649" y="360"/>
                    <a:pt x="620" y="360"/>
                  </a:cubicBezTo>
                  <a:lnTo>
                    <a:pt x="500" y="300"/>
                  </a:lnTo>
                  <a:cubicBezTo>
                    <a:pt x="480" y="280"/>
                    <a:pt x="450" y="260"/>
                    <a:pt x="430" y="240"/>
                  </a:cubicBezTo>
                  <a:cubicBezTo>
                    <a:pt x="480" y="240"/>
                    <a:pt x="530" y="250"/>
                    <a:pt x="580" y="260"/>
                  </a:cubicBezTo>
                  <a:cubicBezTo>
                    <a:pt x="589" y="270"/>
                    <a:pt x="600" y="270"/>
                    <a:pt x="600" y="270"/>
                  </a:cubicBezTo>
                  <a:lnTo>
                    <a:pt x="580" y="250"/>
                  </a:lnTo>
                  <a:cubicBezTo>
                    <a:pt x="560" y="230"/>
                    <a:pt x="549" y="200"/>
                    <a:pt x="549" y="170"/>
                  </a:cubicBezTo>
                  <a:cubicBezTo>
                    <a:pt x="549" y="160"/>
                    <a:pt x="560" y="140"/>
                    <a:pt x="560" y="130"/>
                  </a:cubicBezTo>
                  <a:cubicBezTo>
                    <a:pt x="580" y="90"/>
                    <a:pt x="609" y="60"/>
                    <a:pt x="649" y="50"/>
                  </a:cubicBezTo>
                  <a:lnTo>
                    <a:pt x="669" y="170"/>
                  </a:lnTo>
                  <a:lnTo>
                    <a:pt x="660" y="50"/>
                  </a:lnTo>
                  <a:lnTo>
                    <a:pt x="689" y="50"/>
                  </a:lnTo>
                  <a:cubicBezTo>
                    <a:pt x="669" y="41"/>
                    <a:pt x="660" y="41"/>
                    <a:pt x="649" y="30"/>
                  </a:cubicBezTo>
                  <a:cubicBezTo>
                    <a:pt x="580" y="10"/>
                    <a:pt x="500" y="1"/>
                    <a:pt x="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8059015" y="4652552"/>
              <a:ext cx="32231" cy="49586"/>
            </a:xfrm>
            <a:custGeom>
              <a:avLst/>
              <a:gdLst/>
              <a:ahLst/>
              <a:cxnLst/>
              <a:rect l="l" t="t" r="r" b="b"/>
              <a:pathLst>
                <a:path w="351" h="540" extrusionOk="0">
                  <a:moveTo>
                    <a:pt x="311" y="0"/>
                  </a:moveTo>
                  <a:cubicBezTo>
                    <a:pt x="320" y="0"/>
                    <a:pt x="331" y="10"/>
                    <a:pt x="351" y="10"/>
                  </a:cubicBezTo>
                  <a:cubicBezTo>
                    <a:pt x="331" y="0"/>
                    <a:pt x="320" y="0"/>
                    <a:pt x="311" y="0"/>
                  </a:cubicBezTo>
                  <a:close/>
                  <a:moveTo>
                    <a:pt x="1" y="449"/>
                  </a:moveTo>
                  <a:cubicBezTo>
                    <a:pt x="29" y="468"/>
                    <a:pt x="56" y="484"/>
                    <a:pt x="84" y="498"/>
                  </a:cubicBezTo>
                  <a:lnTo>
                    <a:pt x="84" y="498"/>
                  </a:lnTo>
                  <a:cubicBezTo>
                    <a:pt x="57" y="483"/>
                    <a:pt x="29" y="466"/>
                    <a:pt x="1" y="449"/>
                  </a:cubicBezTo>
                  <a:close/>
                  <a:moveTo>
                    <a:pt x="84" y="498"/>
                  </a:moveTo>
                  <a:lnTo>
                    <a:pt x="84" y="498"/>
                  </a:lnTo>
                  <a:cubicBezTo>
                    <a:pt x="104" y="510"/>
                    <a:pt x="123" y="520"/>
                    <a:pt x="141" y="529"/>
                  </a:cubicBezTo>
                  <a:cubicBezTo>
                    <a:pt x="151" y="540"/>
                    <a:pt x="171" y="540"/>
                    <a:pt x="181" y="540"/>
                  </a:cubicBezTo>
                  <a:cubicBezTo>
                    <a:pt x="148" y="529"/>
                    <a:pt x="116" y="515"/>
                    <a:pt x="84" y="4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8065535" y="4669908"/>
              <a:ext cx="26630" cy="13866"/>
            </a:xfrm>
            <a:custGeom>
              <a:avLst/>
              <a:gdLst/>
              <a:ahLst/>
              <a:cxnLst/>
              <a:rect l="l" t="t" r="r" b="b"/>
              <a:pathLst>
                <a:path w="290" h="151" extrusionOk="0">
                  <a:moveTo>
                    <a:pt x="0" y="1"/>
                  </a:moveTo>
                  <a:cubicBezTo>
                    <a:pt x="20" y="31"/>
                    <a:pt x="50" y="51"/>
                    <a:pt x="80" y="71"/>
                  </a:cubicBezTo>
                  <a:cubicBezTo>
                    <a:pt x="110" y="91"/>
                    <a:pt x="150" y="111"/>
                    <a:pt x="189" y="131"/>
                  </a:cubicBezTo>
                  <a:cubicBezTo>
                    <a:pt x="220" y="140"/>
                    <a:pt x="249" y="151"/>
                    <a:pt x="289" y="151"/>
                  </a:cubicBezTo>
                  <a:lnTo>
                    <a:pt x="200" y="51"/>
                  </a:lnTo>
                  <a:cubicBezTo>
                    <a:pt x="189" y="51"/>
                    <a:pt x="189" y="51"/>
                    <a:pt x="189" y="41"/>
                  </a:cubicBezTo>
                  <a:cubicBezTo>
                    <a:pt x="180" y="41"/>
                    <a:pt x="169" y="41"/>
                    <a:pt x="160" y="31"/>
                  </a:cubicBezTo>
                  <a:cubicBezTo>
                    <a:pt x="120" y="21"/>
                    <a:pt x="60" y="1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8027886" y="4647961"/>
              <a:ext cx="91735" cy="58769"/>
            </a:xfrm>
            <a:custGeom>
              <a:avLst/>
              <a:gdLst/>
              <a:ahLst/>
              <a:cxnLst/>
              <a:rect l="l" t="t" r="r" b="b"/>
              <a:pathLst>
                <a:path w="999" h="640" extrusionOk="0">
                  <a:moveTo>
                    <a:pt x="589" y="279"/>
                  </a:moveTo>
                  <a:lnTo>
                    <a:pt x="589" y="279"/>
                  </a:lnTo>
                  <a:cubicBezTo>
                    <a:pt x="590" y="279"/>
                    <a:pt x="590" y="280"/>
                    <a:pt x="590" y="280"/>
                  </a:cubicBezTo>
                  <a:lnTo>
                    <a:pt x="599" y="280"/>
                  </a:lnTo>
                  <a:cubicBezTo>
                    <a:pt x="596" y="280"/>
                    <a:pt x="593" y="280"/>
                    <a:pt x="589" y="279"/>
                  </a:cubicBezTo>
                  <a:close/>
                  <a:moveTo>
                    <a:pt x="300" y="0"/>
                  </a:moveTo>
                  <a:cubicBezTo>
                    <a:pt x="270" y="0"/>
                    <a:pt x="230" y="11"/>
                    <a:pt x="200" y="11"/>
                  </a:cubicBezTo>
                  <a:cubicBezTo>
                    <a:pt x="180" y="11"/>
                    <a:pt x="160" y="11"/>
                    <a:pt x="140" y="20"/>
                  </a:cubicBezTo>
                  <a:lnTo>
                    <a:pt x="111" y="20"/>
                  </a:lnTo>
                  <a:lnTo>
                    <a:pt x="120" y="140"/>
                  </a:lnTo>
                  <a:lnTo>
                    <a:pt x="100" y="20"/>
                  </a:lnTo>
                  <a:cubicBezTo>
                    <a:pt x="60" y="30"/>
                    <a:pt x="31" y="60"/>
                    <a:pt x="11" y="100"/>
                  </a:cubicBezTo>
                  <a:cubicBezTo>
                    <a:pt x="11" y="110"/>
                    <a:pt x="0" y="130"/>
                    <a:pt x="0" y="140"/>
                  </a:cubicBezTo>
                  <a:cubicBezTo>
                    <a:pt x="0" y="170"/>
                    <a:pt x="11" y="200"/>
                    <a:pt x="31" y="220"/>
                  </a:cubicBezTo>
                  <a:lnTo>
                    <a:pt x="51" y="240"/>
                  </a:lnTo>
                  <a:cubicBezTo>
                    <a:pt x="60" y="240"/>
                    <a:pt x="60" y="250"/>
                    <a:pt x="80" y="260"/>
                  </a:cubicBezTo>
                  <a:lnTo>
                    <a:pt x="131" y="310"/>
                  </a:lnTo>
                  <a:cubicBezTo>
                    <a:pt x="131" y="310"/>
                    <a:pt x="140" y="310"/>
                    <a:pt x="140" y="320"/>
                  </a:cubicBezTo>
                  <a:cubicBezTo>
                    <a:pt x="151" y="320"/>
                    <a:pt x="160" y="330"/>
                    <a:pt x="171" y="350"/>
                  </a:cubicBezTo>
                  <a:cubicBezTo>
                    <a:pt x="191" y="360"/>
                    <a:pt x="200" y="379"/>
                    <a:pt x="220" y="399"/>
                  </a:cubicBezTo>
                  <a:cubicBezTo>
                    <a:pt x="250" y="430"/>
                    <a:pt x="290" y="470"/>
                    <a:pt x="340" y="499"/>
                  </a:cubicBezTo>
                  <a:cubicBezTo>
                    <a:pt x="400" y="539"/>
                    <a:pt x="460" y="570"/>
                    <a:pt x="520" y="590"/>
                  </a:cubicBezTo>
                  <a:cubicBezTo>
                    <a:pt x="579" y="619"/>
                    <a:pt x="659" y="629"/>
                    <a:pt x="730" y="629"/>
                  </a:cubicBezTo>
                  <a:cubicBezTo>
                    <a:pt x="770" y="639"/>
                    <a:pt x="799" y="639"/>
                    <a:pt x="829" y="639"/>
                  </a:cubicBezTo>
                  <a:lnTo>
                    <a:pt x="839" y="639"/>
                  </a:lnTo>
                  <a:cubicBezTo>
                    <a:pt x="879" y="639"/>
                    <a:pt x="909" y="639"/>
                    <a:pt x="939" y="629"/>
                  </a:cubicBezTo>
                  <a:lnTo>
                    <a:pt x="999" y="629"/>
                  </a:lnTo>
                  <a:cubicBezTo>
                    <a:pt x="979" y="619"/>
                    <a:pt x="959" y="609"/>
                    <a:pt x="949" y="599"/>
                  </a:cubicBezTo>
                  <a:cubicBezTo>
                    <a:pt x="919" y="590"/>
                    <a:pt x="889" y="570"/>
                    <a:pt x="859" y="550"/>
                  </a:cubicBezTo>
                  <a:cubicBezTo>
                    <a:pt x="809" y="510"/>
                    <a:pt x="779" y="470"/>
                    <a:pt x="750" y="439"/>
                  </a:cubicBezTo>
                  <a:lnTo>
                    <a:pt x="699" y="390"/>
                  </a:lnTo>
                  <a:cubicBezTo>
                    <a:pt x="659" y="390"/>
                    <a:pt x="630" y="379"/>
                    <a:pt x="599" y="370"/>
                  </a:cubicBezTo>
                  <a:cubicBezTo>
                    <a:pt x="560" y="350"/>
                    <a:pt x="520" y="330"/>
                    <a:pt x="490" y="310"/>
                  </a:cubicBezTo>
                  <a:cubicBezTo>
                    <a:pt x="460" y="290"/>
                    <a:pt x="430" y="270"/>
                    <a:pt x="410" y="240"/>
                  </a:cubicBezTo>
                  <a:lnTo>
                    <a:pt x="410" y="240"/>
                  </a:lnTo>
                  <a:cubicBezTo>
                    <a:pt x="470" y="250"/>
                    <a:pt x="530" y="260"/>
                    <a:pt x="570" y="270"/>
                  </a:cubicBezTo>
                  <a:cubicBezTo>
                    <a:pt x="576" y="276"/>
                    <a:pt x="583" y="279"/>
                    <a:pt x="589" y="279"/>
                  </a:cubicBezTo>
                  <a:lnTo>
                    <a:pt x="589" y="279"/>
                  </a:lnTo>
                  <a:cubicBezTo>
                    <a:pt x="579" y="270"/>
                    <a:pt x="579" y="260"/>
                    <a:pt x="579" y="260"/>
                  </a:cubicBezTo>
                  <a:cubicBezTo>
                    <a:pt x="560" y="240"/>
                    <a:pt x="550" y="210"/>
                    <a:pt x="550" y="180"/>
                  </a:cubicBezTo>
                  <a:cubicBezTo>
                    <a:pt x="550" y="170"/>
                    <a:pt x="550" y="150"/>
                    <a:pt x="560" y="140"/>
                  </a:cubicBezTo>
                  <a:cubicBezTo>
                    <a:pt x="570" y="100"/>
                    <a:pt x="610" y="70"/>
                    <a:pt x="650" y="60"/>
                  </a:cubicBezTo>
                  <a:lnTo>
                    <a:pt x="690" y="60"/>
                  </a:lnTo>
                  <a:cubicBezTo>
                    <a:pt x="670" y="50"/>
                    <a:pt x="659" y="50"/>
                    <a:pt x="650" y="50"/>
                  </a:cubicBezTo>
                  <a:cubicBezTo>
                    <a:pt x="579" y="20"/>
                    <a:pt x="500" y="11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8081972" y="4673581"/>
              <a:ext cx="14784" cy="14784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1" y="1"/>
                  </a:moveTo>
                  <a:cubicBezTo>
                    <a:pt x="6" y="1"/>
                    <a:pt x="8" y="3"/>
                    <a:pt x="11" y="6"/>
                  </a:cubicBezTo>
                  <a:lnTo>
                    <a:pt x="11" y="6"/>
                  </a:lnTo>
                  <a:cubicBezTo>
                    <a:pt x="10" y="4"/>
                    <a:pt x="10" y="3"/>
                    <a:pt x="10" y="1"/>
                  </a:cubicBezTo>
                  <a:close/>
                  <a:moveTo>
                    <a:pt x="11" y="6"/>
                  </a:moveTo>
                  <a:cubicBezTo>
                    <a:pt x="11" y="11"/>
                    <a:pt x="13" y="11"/>
                    <a:pt x="21" y="11"/>
                  </a:cubicBezTo>
                  <a:cubicBezTo>
                    <a:pt x="16" y="11"/>
                    <a:pt x="13" y="8"/>
                    <a:pt x="11" y="6"/>
                  </a:cubicBezTo>
                  <a:close/>
                  <a:moveTo>
                    <a:pt x="21" y="11"/>
                  </a:moveTo>
                  <a:lnTo>
                    <a:pt x="110" y="111"/>
                  </a:lnTo>
                  <a:lnTo>
                    <a:pt x="161" y="160"/>
                  </a:lnTo>
                  <a:lnTo>
                    <a:pt x="21" y="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8114019" y="4674591"/>
              <a:ext cx="26721" cy="14692"/>
            </a:xfrm>
            <a:custGeom>
              <a:avLst/>
              <a:gdLst/>
              <a:ahLst/>
              <a:cxnLst/>
              <a:rect l="l" t="t" r="r" b="b"/>
              <a:pathLst>
                <a:path w="291" h="160" extrusionOk="0">
                  <a:moveTo>
                    <a:pt x="1" y="0"/>
                  </a:moveTo>
                  <a:cubicBezTo>
                    <a:pt x="21" y="20"/>
                    <a:pt x="41" y="50"/>
                    <a:pt x="71" y="70"/>
                  </a:cubicBezTo>
                  <a:cubicBezTo>
                    <a:pt x="101" y="89"/>
                    <a:pt x="141" y="109"/>
                    <a:pt x="171" y="129"/>
                  </a:cubicBezTo>
                  <a:lnTo>
                    <a:pt x="291" y="160"/>
                  </a:lnTo>
                  <a:lnTo>
                    <a:pt x="291" y="160"/>
                  </a:lnTo>
                  <a:lnTo>
                    <a:pt x="201" y="50"/>
                  </a:lnTo>
                  <a:lnTo>
                    <a:pt x="191" y="40"/>
                  </a:lnTo>
                  <a:cubicBezTo>
                    <a:pt x="191" y="40"/>
                    <a:pt x="181" y="40"/>
                    <a:pt x="171" y="30"/>
                  </a:cubicBezTo>
                  <a:cubicBezTo>
                    <a:pt x="131" y="20"/>
                    <a:pt x="71" y="1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8078298" y="4652552"/>
              <a:ext cx="88153" cy="58769"/>
            </a:xfrm>
            <a:custGeom>
              <a:avLst/>
              <a:gdLst/>
              <a:ahLst/>
              <a:cxnLst/>
              <a:rect l="l" t="t" r="r" b="b"/>
              <a:pathLst>
                <a:path w="960" h="640" extrusionOk="0">
                  <a:moveTo>
                    <a:pt x="201" y="0"/>
                  </a:moveTo>
                  <a:cubicBezTo>
                    <a:pt x="181" y="10"/>
                    <a:pt x="161" y="10"/>
                    <a:pt x="141" y="10"/>
                  </a:cubicBezTo>
                  <a:lnTo>
                    <a:pt x="101" y="10"/>
                  </a:lnTo>
                  <a:cubicBezTo>
                    <a:pt x="61" y="20"/>
                    <a:pt x="21" y="50"/>
                    <a:pt x="11" y="90"/>
                  </a:cubicBezTo>
                  <a:cubicBezTo>
                    <a:pt x="1" y="100"/>
                    <a:pt x="1" y="120"/>
                    <a:pt x="1" y="130"/>
                  </a:cubicBezTo>
                  <a:cubicBezTo>
                    <a:pt x="1" y="160"/>
                    <a:pt x="11" y="190"/>
                    <a:pt x="30" y="210"/>
                  </a:cubicBezTo>
                  <a:cubicBezTo>
                    <a:pt x="30" y="210"/>
                    <a:pt x="30" y="220"/>
                    <a:pt x="41" y="230"/>
                  </a:cubicBezTo>
                  <a:cubicBezTo>
                    <a:pt x="50" y="230"/>
                    <a:pt x="50" y="240"/>
                    <a:pt x="61" y="240"/>
                  </a:cubicBezTo>
                  <a:lnTo>
                    <a:pt x="201" y="389"/>
                  </a:lnTo>
                  <a:cubicBezTo>
                    <a:pt x="230" y="420"/>
                    <a:pt x="260" y="460"/>
                    <a:pt x="310" y="500"/>
                  </a:cubicBezTo>
                  <a:cubicBezTo>
                    <a:pt x="340" y="520"/>
                    <a:pt x="370" y="540"/>
                    <a:pt x="400" y="549"/>
                  </a:cubicBezTo>
                  <a:cubicBezTo>
                    <a:pt x="410" y="559"/>
                    <a:pt x="430" y="569"/>
                    <a:pt x="450" y="579"/>
                  </a:cubicBezTo>
                  <a:cubicBezTo>
                    <a:pt x="460" y="579"/>
                    <a:pt x="470" y="589"/>
                    <a:pt x="480" y="589"/>
                  </a:cubicBezTo>
                  <a:cubicBezTo>
                    <a:pt x="540" y="619"/>
                    <a:pt x="609" y="629"/>
                    <a:pt x="689" y="639"/>
                  </a:cubicBezTo>
                  <a:lnTo>
                    <a:pt x="959" y="639"/>
                  </a:lnTo>
                  <a:cubicBezTo>
                    <a:pt x="909" y="609"/>
                    <a:pt x="859" y="579"/>
                    <a:pt x="820" y="549"/>
                  </a:cubicBezTo>
                  <a:cubicBezTo>
                    <a:pt x="780" y="509"/>
                    <a:pt x="749" y="469"/>
                    <a:pt x="720" y="440"/>
                  </a:cubicBezTo>
                  <a:lnTo>
                    <a:pt x="680" y="400"/>
                  </a:lnTo>
                  <a:lnTo>
                    <a:pt x="560" y="369"/>
                  </a:lnTo>
                  <a:cubicBezTo>
                    <a:pt x="530" y="349"/>
                    <a:pt x="490" y="329"/>
                    <a:pt x="460" y="310"/>
                  </a:cubicBezTo>
                  <a:cubicBezTo>
                    <a:pt x="430" y="290"/>
                    <a:pt x="410" y="260"/>
                    <a:pt x="390" y="240"/>
                  </a:cubicBezTo>
                  <a:lnTo>
                    <a:pt x="400" y="240"/>
                  </a:lnTo>
                  <a:cubicBezTo>
                    <a:pt x="460" y="250"/>
                    <a:pt x="520" y="260"/>
                    <a:pt x="560" y="270"/>
                  </a:cubicBezTo>
                  <a:cubicBezTo>
                    <a:pt x="570" y="280"/>
                    <a:pt x="580" y="280"/>
                    <a:pt x="580" y="280"/>
                  </a:cubicBezTo>
                  <a:lnTo>
                    <a:pt x="580" y="270"/>
                  </a:lnTo>
                  <a:cubicBezTo>
                    <a:pt x="570" y="270"/>
                    <a:pt x="570" y="260"/>
                    <a:pt x="560" y="260"/>
                  </a:cubicBezTo>
                  <a:cubicBezTo>
                    <a:pt x="550" y="230"/>
                    <a:pt x="540" y="210"/>
                    <a:pt x="540" y="190"/>
                  </a:cubicBezTo>
                  <a:cubicBezTo>
                    <a:pt x="540" y="170"/>
                    <a:pt x="550" y="150"/>
                    <a:pt x="550" y="140"/>
                  </a:cubicBezTo>
                  <a:cubicBezTo>
                    <a:pt x="570" y="100"/>
                    <a:pt x="609" y="70"/>
                    <a:pt x="649" y="70"/>
                  </a:cubicBezTo>
                  <a:lnTo>
                    <a:pt x="680" y="60"/>
                  </a:lnTo>
                  <a:cubicBezTo>
                    <a:pt x="669" y="60"/>
                    <a:pt x="660" y="50"/>
                    <a:pt x="649" y="50"/>
                  </a:cubicBezTo>
                  <a:cubicBezTo>
                    <a:pt x="580" y="20"/>
                    <a:pt x="500" y="10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8147076" y="4657052"/>
              <a:ext cx="65197" cy="59779"/>
            </a:xfrm>
            <a:custGeom>
              <a:avLst/>
              <a:gdLst/>
              <a:ahLst/>
              <a:cxnLst/>
              <a:rect l="l" t="t" r="r" b="b"/>
              <a:pathLst>
                <a:path w="710" h="651" extrusionOk="0">
                  <a:moveTo>
                    <a:pt x="709" y="650"/>
                  </a:moveTo>
                  <a:lnTo>
                    <a:pt x="699" y="650"/>
                  </a:lnTo>
                  <a:lnTo>
                    <a:pt x="709" y="650"/>
                  </a:lnTo>
                  <a:lnTo>
                    <a:pt x="709" y="650"/>
                  </a:lnTo>
                  <a:close/>
                  <a:moveTo>
                    <a:pt x="439" y="61"/>
                  </a:moveTo>
                  <a:cubicBezTo>
                    <a:pt x="450" y="61"/>
                    <a:pt x="459" y="71"/>
                    <a:pt x="470" y="81"/>
                  </a:cubicBezTo>
                  <a:lnTo>
                    <a:pt x="470" y="81"/>
                  </a:lnTo>
                  <a:cubicBezTo>
                    <a:pt x="459" y="71"/>
                    <a:pt x="450" y="61"/>
                    <a:pt x="439" y="61"/>
                  </a:cubicBezTo>
                  <a:close/>
                  <a:moveTo>
                    <a:pt x="100" y="1"/>
                  </a:moveTo>
                  <a:cubicBezTo>
                    <a:pt x="60" y="1"/>
                    <a:pt x="31" y="11"/>
                    <a:pt x="0" y="11"/>
                  </a:cubicBezTo>
                  <a:cubicBezTo>
                    <a:pt x="31" y="11"/>
                    <a:pt x="60" y="1"/>
                    <a:pt x="100" y="1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8161677" y="4680008"/>
              <a:ext cx="27640" cy="14784"/>
            </a:xfrm>
            <a:custGeom>
              <a:avLst/>
              <a:gdLst/>
              <a:ahLst/>
              <a:cxnLst/>
              <a:rect l="l" t="t" r="r" b="b"/>
              <a:pathLst>
                <a:path w="301" h="161" extrusionOk="0">
                  <a:moveTo>
                    <a:pt x="1" y="1"/>
                  </a:moveTo>
                  <a:cubicBezTo>
                    <a:pt x="31" y="21"/>
                    <a:pt x="51" y="50"/>
                    <a:pt x="71" y="70"/>
                  </a:cubicBezTo>
                  <a:cubicBezTo>
                    <a:pt x="101" y="101"/>
                    <a:pt x="131" y="110"/>
                    <a:pt x="171" y="130"/>
                  </a:cubicBezTo>
                  <a:cubicBezTo>
                    <a:pt x="201" y="141"/>
                    <a:pt x="251" y="150"/>
                    <a:pt x="300" y="161"/>
                  </a:cubicBezTo>
                  <a:lnTo>
                    <a:pt x="211" y="50"/>
                  </a:lnTo>
                  <a:lnTo>
                    <a:pt x="211" y="41"/>
                  </a:lnTo>
                  <a:cubicBezTo>
                    <a:pt x="201" y="41"/>
                    <a:pt x="201" y="41"/>
                    <a:pt x="191" y="30"/>
                  </a:cubicBezTo>
                  <a:cubicBezTo>
                    <a:pt x="151" y="21"/>
                    <a:pt x="91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8127793" y="4657052"/>
              <a:ext cx="84480" cy="60605"/>
            </a:xfrm>
            <a:custGeom>
              <a:avLst/>
              <a:gdLst/>
              <a:ahLst/>
              <a:cxnLst/>
              <a:rect l="l" t="t" r="r" b="b"/>
              <a:pathLst>
                <a:path w="920" h="660" extrusionOk="0">
                  <a:moveTo>
                    <a:pt x="310" y="1"/>
                  </a:moveTo>
                  <a:cubicBezTo>
                    <a:pt x="270" y="1"/>
                    <a:pt x="241" y="11"/>
                    <a:pt x="210" y="11"/>
                  </a:cubicBezTo>
                  <a:lnTo>
                    <a:pt x="141" y="11"/>
                  </a:lnTo>
                  <a:lnTo>
                    <a:pt x="110" y="21"/>
                  </a:lnTo>
                  <a:cubicBezTo>
                    <a:pt x="70" y="21"/>
                    <a:pt x="31" y="51"/>
                    <a:pt x="11" y="91"/>
                  </a:cubicBezTo>
                  <a:cubicBezTo>
                    <a:pt x="11" y="101"/>
                    <a:pt x="1" y="121"/>
                    <a:pt x="1" y="141"/>
                  </a:cubicBezTo>
                  <a:cubicBezTo>
                    <a:pt x="1" y="161"/>
                    <a:pt x="11" y="181"/>
                    <a:pt x="21" y="211"/>
                  </a:cubicBezTo>
                  <a:cubicBezTo>
                    <a:pt x="31" y="211"/>
                    <a:pt x="31" y="221"/>
                    <a:pt x="41" y="221"/>
                  </a:cubicBezTo>
                  <a:cubicBezTo>
                    <a:pt x="41" y="231"/>
                    <a:pt x="51" y="241"/>
                    <a:pt x="51" y="241"/>
                  </a:cubicBezTo>
                  <a:lnTo>
                    <a:pt x="181" y="391"/>
                  </a:lnTo>
                  <a:cubicBezTo>
                    <a:pt x="210" y="420"/>
                    <a:pt x="241" y="460"/>
                    <a:pt x="281" y="500"/>
                  </a:cubicBezTo>
                  <a:cubicBezTo>
                    <a:pt x="330" y="540"/>
                    <a:pt x="390" y="580"/>
                    <a:pt x="450" y="600"/>
                  </a:cubicBezTo>
                  <a:cubicBezTo>
                    <a:pt x="510" y="630"/>
                    <a:pt x="580" y="640"/>
                    <a:pt x="660" y="650"/>
                  </a:cubicBezTo>
                  <a:cubicBezTo>
                    <a:pt x="689" y="650"/>
                    <a:pt x="729" y="660"/>
                    <a:pt x="760" y="660"/>
                  </a:cubicBezTo>
                  <a:lnTo>
                    <a:pt x="860" y="660"/>
                  </a:lnTo>
                  <a:cubicBezTo>
                    <a:pt x="879" y="660"/>
                    <a:pt x="889" y="660"/>
                    <a:pt x="909" y="650"/>
                  </a:cubicBezTo>
                  <a:lnTo>
                    <a:pt x="919" y="650"/>
                  </a:lnTo>
                  <a:cubicBezTo>
                    <a:pt x="869" y="630"/>
                    <a:pt x="829" y="600"/>
                    <a:pt x="789" y="560"/>
                  </a:cubicBezTo>
                  <a:cubicBezTo>
                    <a:pt x="749" y="520"/>
                    <a:pt x="720" y="480"/>
                    <a:pt x="700" y="451"/>
                  </a:cubicBezTo>
                  <a:lnTo>
                    <a:pt x="669" y="411"/>
                  </a:lnTo>
                  <a:cubicBezTo>
                    <a:pt x="620" y="400"/>
                    <a:pt x="570" y="391"/>
                    <a:pt x="540" y="380"/>
                  </a:cubicBezTo>
                  <a:cubicBezTo>
                    <a:pt x="500" y="360"/>
                    <a:pt x="470" y="351"/>
                    <a:pt x="440" y="320"/>
                  </a:cubicBezTo>
                  <a:cubicBezTo>
                    <a:pt x="420" y="300"/>
                    <a:pt x="400" y="271"/>
                    <a:pt x="370" y="251"/>
                  </a:cubicBezTo>
                  <a:lnTo>
                    <a:pt x="400" y="251"/>
                  </a:lnTo>
                  <a:cubicBezTo>
                    <a:pt x="460" y="251"/>
                    <a:pt x="520" y="271"/>
                    <a:pt x="560" y="280"/>
                  </a:cubicBezTo>
                  <a:cubicBezTo>
                    <a:pt x="570" y="291"/>
                    <a:pt x="570" y="291"/>
                    <a:pt x="580" y="291"/>
                  </a:cubicBezTo>
                  <a:cubicBezTo>
                    <a:pt x="570" y="291"/>
                    <a:pt x="570" y="280"/>
                    <a:pt x="570" y="280"/>
                  </a:cubicBezTo>
                  <a:cubicBezTo>
                    <a:pt x="560" y="271"/>
                    <a:pt x="560" y="261"/>
                    <a:pt x="550" y="261"/>
                  </a:cubicBezTo>
                  <a:cubicBezTo>
                    <a:pt x="540" y="241"/>
                    <a:pt x="540" y="221"/>
                    <a:pt x="540" y="201"/>
                  </a:cubicBezTo>
                  <a:cubicBezTo>
                    <a:pt x="540" y="181"/>
                    <a:pt x="540" y="161"/>
                    <a:pt x="550" y="141"/>
                  </a:cubicBezTo>
                  <a:cubicBezTo>
                    <a:pt x="570" y="101"/>
                    <a:pt x="610" y="81"/>
                    <a:pt x="649" y="81"/>
                  </a:cubicBezTo>
                  <a:lnTo>
                    <a:pt x="680" y="81"/>
                  </a:lnTo>
                  <a:cubicBezTo>
                    <a:pt x="669" y="71"/>
                    <a:pt x="660" y="61"/>
                    <a:pt x="649" y="61"/>
                  </a:cubicBezTo>
                  <a:cubicBezTo>
                    <a:pt x="580" y="41"/>
                    <a:pt x="510" y="21"/>
                    <a:pt x="430" y="11"/>
                  </a:cubicBezTo>
                  <a:cubicBezTo>
                    <a:pt x="390" y="11"/>
                    <a:pt x="360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8180042" y="4682763"/>
              <a:ext cx="34894" cy="35904"/>
            </a:xfrm>
            <a:custGeom>
              <a:avLst/>
              <a:gdLst/>
              <a:ahLst/>
              <a:cxnLst/>
              <a:rect l="l" t="t" r="r" b="b"/>
              <a:pathLst>
                <a:path w="380" h="391" extrusionOk="0">
                  <a:moveTo>
                    <a:pt x="1" y="0"/>
                  </a:moveTo>
                  <a:cubicBezTo>
                    <a:pt x="1" y="0"/>
                    <a:pt x="1" y="9"/>
                    <a:pt x="8" y="11"/>
                  </a:cubicBezTo>
                  <a:lnTo>
                    <a:pt x="8" y="11"/>
                  </a:lnTo>
                  <a:cubicBezTo>
                    <a:pt x="5" y="5"/>
                    <a:pt x="1" y="0"/>
                    <a:pt x="1" y="0"/>
                  </a:cubicBezTo>
                  <a:close/>
                  <a:moveTo>
                    <a:pt x="8" y="11"/>
                  </a:moveTo>
                  <a:cubicBezTo>
                    <a:pt x="10" y="14"/>
                    <a:pt x="11" y="17"/>
                    <a:pt x="11" y="20"/>
                  </a:cubicBezTo>
                  <a:lnTo>
                    <a:pt x="11" y="11"/>
                  </a:lnTo>
                  <a:cubicBezTo>
                    <a:pt x="10" y="11"/>
                    <a:pt x="9" y="11"/>
                    <a:pt x="8" y="11"/>
                  </a:cubicBezTo>
                  <a:close/>
                  <a:moveTo>
                    <a:pt x="11" y="20"/>
                  </a:moveTo>
                  <a:lnTo>
                    <a:pt x="131" y="171"/>
                  </a:lnTo>
                  <a:lnTo>
                    <a:pt x="100" y="131"/>
                  </a:lnTo>
                  <a:lnTo>
                    <a:pt x="11" y="20"/>
                  </a:lnTo>
                  <a:close/>
                  <a:moveTo>
                    <a:pt x="220" y="280"/>
                  </a:moveTo>
                  <a:cubicBezTo>
                    <a:pt x="246" y="306"/>
                    <a:pt x="272" y="327"/>
                    <a:pt x="300" y="345"/>
                  </a:cubicBezTo>
                  <a:lnTo>
                    <a:pt x="300" y="345"/>
                  </a:lnTo>
                  <a:cubicBezTo>
                    <a:pt x="273" y="327"/>
                    <a:pt x="247" y="306"/>
                    <a:pt x="220" y="280"/>
                  </a:cubicBezTo>
                  <a:close/>
                  <a:moveTo>
                    <a:pt x="300" y="345"/>
                  </a:moveTo>
                  <a:lnTo>
                    <a:pt x="300" y="345"/>
                  </a:lnTo>
                  <a:cubicBezTo>
                    <a:pt x="325" y="361"/>
                    <a:pt x="351" y="376"/>
                    <a:pt x="380" y="390"/>
                  </a:cubicBezTo>
                  <a:cubicBezTo>
                    <a:pt x="370" y="380"/>
                    <a:pt x="360" y="380"/>
                    <a:pt x="350" y="370"/>
                  </a:cubicBezTo>
                  <a:cubicBezTo>
                    <a:pt x="332" y="363"/>
                    <a:pt x="316" y="355"/>
                    <a:pt x="300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8209427" y="4685518"/>
              <a:ext cx="26630" cy="15702"/>
            </a:xfrm>
            <a:custGeom>
              <a:avLst/>
              <a:gdLst/>
              <a:ahLst/>
              <a:cxnLst/>
              <a:rect l="l" t="t" r="r" b="b"/>
              <a:pathLst>
                <a:path w="290" h="171" extrusionOk="0">
                  <a:moveTo>
                    <a:pt x="0" y="1"/>
                  </a:moveTo>
                  <a:cubicBezTo>
                    <a:pt x="30" y="30"/>
                    <a:pt x="50" y="61"/>
                    <a:pt x="70" y="81"/>
                  </a:cubicBezTo>
                  <a:cubicBezTo>
                    <a:pt x="90" y="110"/>
                    <a:pt x="120" y="121"/>
                    <a:pt x="150" y="141"/>
                  </a:cubicBezTo>
                  <a:cubicBezTo>
                    <a:pt x="190" y="150"/>
                    <a:pt x="240" y="170"/>
                    <a:pt x="290" y="170"/>
                  </a:cubicBezTo>
                  <a:lnTo>
                    <a:pt x="220" y="50"/>
                  </a:lnTo>
                  <a:lnTo>
                    <a:pt x="210" y="50"/>
                  </a:lnTo>
                  <a:cubicBezTo>
                    <a:pt x="210" y="50"/>
                    <a:pt x="200" y="50"/>
                    <a:pt x="200" y="41"/>
                  </a:cubicBezTo>
                  <a:cubicBezTo>
                    <a:pt x="160" y="30"/>
                    <a:pt x="110" y="10"/>
                    <a:pt x="50" y="10"/>
                  </a:cubicBezTo>
                  <a:cubicBezTo>
                    <a:pt x="30" y="1"/>
                    <a:pt x="2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8177379" y="4663572"/>
              <a:ext cx="79797" cy="60605"/>
            </a:xfrm>
            <a:custGeom>
              <a:avLst/>
              <a:gdLst/>
              <a:ahLst/>
              <a:cxnLst/>
              <a:rect l="l" t="t" r="r" b="b"/>
              <a:pathLst>
                <a:path w="869" h="660" extrusionOk="0">
                  <a:moveTo>
                    <a:pt x="149" y="0"/>
                  </a:moveTo>
                  <a:lnTo>
                    <a:pt x="140" y="10"/>
                  </a:lnTo>
                  <a:lnTo>
                    <a:pt x="109" y="10"/>
                  </a:lnTo>
                  <a:cubicBezTo>
                    <a:pt x="70" y="10"/>
                    <a:pt x="30" y="30"/>
                    <a:pt x="10" y="70"/>
                  </a:cubicBezTo>
                  <a:cubicBezTo>
                    <a:pt x="0" y="90"/>
                    <a:pt x="0" y="110"/>
                    <a:pt x="0" y="130"/>
                  </a:cubicBezTo>
                  <a:cubicBezTo>
                    <a:pt x="0" y="150"/>
                    <a:pt x="0" y="170"/>
                    <a:pt x="10" y="190"/>
                  </a:cubicBezTo>
                  <a:cubicBezTo>
                    <a:pt x="20" y="190"/>
                    <a:pt x="20" y="200"/>
                    <a:pt x="30" y="209"/>
                  </a:cubicBezTo>
                  <a:cubicBezTo>
                    <a:pt x="30" y="209"/>
                    <a:pt x="40" y="220"/>
                    <a:pt x="40" y="229"/>
                  </a:cubicBezTo>
                  <a:lnTo>
                    <a:pt x="160" y="380"/>
                  </a:lnTo>
                  <a:cubicBezTo>
                    <a:pt x="180" y="409"/>
                    <a:pt x="209" y="449"/>
                    <a:pt x="249" y="489"/>
                  </a:cubicBezTo>
                  <a:cubicBezTo>
                    <a:pt x="300" y="539"/>
                    <a:pt x="349" y="569"/>
                    <a:pt x="409" y="599"/>
                  </a:cubicBezTo>
                  <a:cubicBezTo>
                    <a:pt x="469" y="619"/>
                    <a:pt x="539" y="639"/>
                    <a:pt x="619" y="649"/>
                  </a:cubicBezTo>
                  <a:cubicBezTo>
                    <a:pt x="649" y="659"/>
                    <a:pt x="688" y="659"/>
                    <a:pt x="719" y="659"/>
                  </a:cubicBezTo>
                  <a:lnTo>
                    <a:pt x="868" y="659"/>
                  </a:lnTo>
                  <a:cubicBezTo>
                    <a:pt x="828" y="639"/>
                    <a:pt x="788" y="599"/>
                    <a:pt x="748" y="559"/>
                  </a:cubicBezTo>
                  <a:cubicBezTo>
                    <a:pt x="719" y="519"/>
                    <a:pt x="688" y="479"/>
                    <a:pt x="669" y="449"/>
                  </a:cubicBezTo>
                  <a:lnTo>
                    <a:pt x="639" y="409"/>
                  </a:lnTo>
                  <a:cubicBezTo>
                    <a:pt x="589" y="409"/>
                    <a:pt x="539" y="389"/>
                    <a:pt x="499" y="380"/>
                  </a:cubicBezTo>
                  <a:cubicBezTo>
                    <a:pt x="469" y="360"/>
                    <a:pt x="439" y="349"/>
                    <a:pt x="419" y="320"/>
                  </a:cubicBezTo>
                  <a:cubicBezTo>
                    <a:pt x="399" y="300"/>
                    <a:pt x="379" y="269"/>
                    <a:pt x="349" y="240"/>
                  </a:cubicBezTo>
                  <a:cubicBezTo>
                    <a:pt x="369" y="240"/>
                    <a:pt x="379" y="240"/>
                    <a:pt x="399" y="249"/>
                  </a:cubicBezTo>
                  <a:cubicBezTo>
                    <a:pt x="459" y="249"/>
                    <a:pt x="509" y="269"/>
                    <a:pt x="549" y="280"/>
                  </a:cubicBezTo>
                  <a:cubicBezTo>
                    <a:pt x="549" y="289"/>
                    <a:pt x="559" y="289"/>
                    <a:pt x="559" y="289"/>
                  </a:cubicBezTo>
                  <a:cubicBezTo>
                    <a:pt x="559" y="280"/>
                    <a:pt x="559" y="280"/>
                    <a:pt x="549" y="269"/>
                  </a:cubicBezTo>
                  <a:cubicBezTo>
                    <a:pt x="549" y="269"/>
                    <a:pt x="539" y="260"/>
                    <a:pt x="539" y="249"/>
                  </a:cubicBezTo>
                  <a:cubicBezTo>
                    <a:pt x="529" y="240"/>
                    <a:pt x="529" y="220"/>
                    <a:pt x="529" y="200"/>
                  </a:cubicBezTo>
                  <a:cubicBezTo>
                    <a:pt x="529" y="180"/>
                    <a:pt x="529" y="160"/>
                    <a:pt x="539" y="140"/>
                  </a:cubicBezTo>
                  <a:cubicBezTo>
                    <a:pt x="559" y="110"/>
                    <a:pt x="599" y="80"/>
                    <a:pt x="639" y="80"/>
                  </a:cubicBezTo>
                  <a:lnTo>
                    <a:pt x="679" y="80"/>
                  </a:lnTo>
                  <a:cubicBezTo>
                    <a:pt x="669" y="70"/>
                    <a:pt x="649" y="70"/>
                    <a:pt x="639" y="60"/>
                  </a:cubicBezTo>
                  <a:cubicBezTo>
                    <a:pt x="579" y="40"/>
                    <a:pt x="509" y="20"/>
                    <a:pt x="419" y="10"/>
                  </a:cubicBezTo>
                  <a:cubicBezTo>
                    <a:pt x="389" y="0"/>
                    <a:pt x="349" y="0"/>
                    <a:pt x="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8227700" y="4688273"/>
              <a:ext cx="32231" cy="36731"/>
            </a:xfrm>
            <a:custGeom>
              <a:avLst/>
              <a:gdLst/>
              <a:ahLst/>
              <a:cxnLst/>
              <a:rect l="l" t="t" r="r" b="b"/>
              <a:pathLst>
                <a:path w="351" h="40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5"/>
                    <a:pt x="8" y="10"/>
                    <a:pt x="11" y="14"/>
                  </a:cubicBezTo>
                  <a:lnTo>
                    <a:pt x="11" y="14"/>
                  </a:lnTo>
                  <a:cubicBezTo>
                    <a:pt x="10" y="10"/>
                    <a:pt x="8" y="8"/>
                    <a:pt x="1" y="0"/>
                  </a:cubicBezTo>
                  <a:close/>
                  <a:moveTo>
                    <a:pt x="11" y="14"/>
                  </a:moveTo>
                  <a:lnTo>
                    <a:pt x="11" y="14"/>
                  </a:lnTo>
                  <a:cubicBezTo>
                    <a:pt x="11" y="16"/>
                    <a:pt x="11" y="18"/>
                    <a:pt x="11" y="20"/>
                  </a:cubicBezTo>
                  <a:lnTo>
                    <a:pt x="21" y="20"/>
                  </a:lnTo>
                  <a:cubicBezTo>
                    <a:pt x="16" y="20"/>
                    <a:pt x="13" y="18"/>
                    <a:pt x="11" y="14"/>
                  </a:cubicBezTo>
                  <a:close/>
                  <a:moveTo>
                    <a:pt x="21" y="20"/>
                  </a:moveTo>
                  <a:lnTo>
                    <a:pt x="21" y="31"/>
                  </a:lnTo>
                  <a:lnTo>
                    <a:pt x="70" y="105"/>
                  </a:lnTo>
                  <a:lnTo>
                    <a:pt x="21" y="20"/>
                  </a:lnTo>
                  <a:close/>
                  <a:moveTo>
                    <a:pt x="70" y="105"/>
                  </a:moveTo>
                  <a:lnTo>
                    <a:pt x="91" y="140"/>
                  </a:lnTo>
                  <a:lnTo>
                    <a:pt x="121" y="180"/>
                  </a:lnTo>
                  <a:lnTo>
                    <a:pt x="70" y="105"/>
                  </a:lnTo>
                  <a:close/>
                  <a:moveTo>
                    <a:pt x="200" y="290"/>
                  </a:moveTo>
                  <a:lnTo>
                    <a:pt x="200" y="290"/>
                  </a:lnTo>
                  <a:cubicBezTo>
                    <a:pt x="225" y="321"/>
                    <a:pt x="253" y="348"/>
                    <a:pt x="286" y="368"/>
                  </a:cubicBezTo>
                  <a:lnTo>
                    <a:pt x="286" y="368"/>
                  </a:lnTo>
                  <a:cubicBezTo>
                    <a:pt x="257" y="347"/>
                    <a:pt x="229" y="319"/>
                    <a:pt x="200" y="290"/>
                  </a:cubicBezTo>
                  <a:close/>
                  <a:moveTo>
                    <a:pt x="286" y="368"/>
                  </a:moveTo>
                  <a:lnTo>
                    <a:pt x="286" y="368"/>
                  </a:lnTo>
                  <a:cubicBezTo>
                    <a:pt x="297" y="377"/>
                    <a:pt x="309" y="384"/>
                    <a:pt x="320" y="390"/>
                  </a:cubicBezTo>
                  <a:cubicBezTo>
                    <a:pt x="331" y="400"/>
                    <a:pt x="340" y="400"/>
                    <a:pt x="351" y="400"/>
                  </a:cubicBezTo>
                  <a:cubicBezTo>
                    <a:pt x="327" y="392"/>
                    <a:pt x="306" y="381"/>
                    <a:pt x="286" y="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8257085" y="4692864"/>
              <a:ext cx="25711" cy="16621"/>
            </a:xfrm>
            <a:custGeom>
              <a:avLst/>
              <a:gdLst/>
              <a:ahLst/>
              <a:cxnLst/>
              <a:rect l="l" t="t" r="r" b="b"/>
              <a:pathLst>
                <a:path w="280" h="181" extrusionOk="0">
                  <a:moveTo>
                    <a:pt x="0" y="1"/>
                  </a:moveTo>
                  <a:cubicBezTo>
                    <a:pt x="20" y="30"/>
                    <a:pt x="40" y="61"/>
                    <a:pt x="60" y="81"/>
                  </a:cubicBezTo>
                  <a:cubicBezTo>
                    <a:pt x="80" y="110"/>
                    <a:pt x="110" y="120"/>
                    <a:pt x="130" y="140"/>
                  </a:cubicBezTo>
                  <a:cubicBezTo>
                    <a:pt x="170" y="150"/>
                    <a:pt x="220" y="170"/>
                    <a:pt x="270" y="170"/>
                  </a:cubicBezTo>
                  <a:cubicBezTo>
                    <a:pt x="270" y="180"/>
                    <a:pt x="280" y="180"/>
                    <a:pt x="280" y="180"/>
                  </a:cubicBezTo>
                  <a:lnTo>
                    <a:pt x="210" y="50"/>
                  </a:lnTo>
                  <a:cubicBezTo>
                    <a:pt x="210" y="50"/>
                    <a:pt x="210" y="41"/>
                    <a:pt x="200" y="41"/>
                  </a:cubicBezTo>
                  <a:cubicBezTo>
                    <a:pt x="160" y="21"/>
                    <a:pt x="110" y="10"/>
                    <a:pt x="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8225864" y="4669908"/>
              <a:ext cx="76216" cy="62442"/>
            </a:xfrm>
            <a:custGeom>
              <a:avLst/>
              <a:gdLst/>
              <a:ahLst/>
              <a:cxnLst/>
              <a:rect l="l" t="t" r="r" b="b"/>
              <a:pathLst>
                <a:path w="830" h="680" extrusionOk="0">
                  <a:moveTo>
                    <a:pt x="211" y="1"/>
                  </a:moveTo>
                  <a:cubicBezTo>
                    <a:pt x="191" y="11"/>
                    <a:pt x="171" y="11"/>
                    <a:pt x="151" y="11"/>
                  </a:cubicBezTo>
                  <a:lnTo>
                    <a:pt x="111" y="11"/>
                  </a:lnTo>
                  <a:cubicBezTo>
                    <a:pt x="71" y="11"/>
                    <a:pt x="31" y="41"/>
                    <a:pt x="11" y="71"/>
                  </a:cubicBezTo>
                  <a:cubicBezTo>
                    <a:pt x="1" y="91"/>
                    <a:pt x="1" y="111"/>
                    <a:pt x="1" y="131"/>
                  </a:cubicBezTo>
                  <a:cubicBezTo>
                    <a:pt x="1" y="151"/>
                    <a:pt x="1" y="171"/>
                    <a:pt x="11" y="180"/>
                  </a:cubicBezTo>
                  <a:cubicBezTo>
                    <a:pt x="11" y="191"/>
                    <a:pt x="21" y="200"/>
                    <a:pt x="21" y="200"/>
                  </a:cubicBezTo>
                  <a:cubicBezTo>
                    <a:pt x="31" y="211"/>
                    <a:pt x="31" y="220"/>
                    <a:pt x="41" y="220"/>
                  </a:cubicBezTo>
                  <a:lnTo>
                    <a:pt x="41" y="231"/>
                  </a:lnTo>
                  <a:lnTo>
                    <a:pt x="141" y="380"/>
                  </a:lnTo>
                  <a:cubicBezTo>
                    <a:pt x="160" y="410"/>
                    <a:pt x="191" y="450"/>
                    <a:pt x="220" y="490"/>
                  </a:cubicBezTo>
                  <a:cubicBezTo>
                    <a:pt x="260" y="540"/>
                    <a:pt x="311" y="580"/>
                    <a:pt x="371" y="600"/>
                  </a:cubicBezTo>
                  <a:cubicBezTo>
                    <a:pt x="430" y="630"/>
                    <a:pt x="500" y="650"/>
                    <a:pt x="580" y="660"/>
                  </a:cubicBezTo>
                  <a:cubicBezTo>
                    <a:pt x="610" y="670"/>
                    <a:pt x="650" y="670"/>
                    <a:pt x="680" y="670"/>
                  </a:cubicBezTo>
                  <a:cubicBezTo>
                    <a:pt x="710" y="680"/>
                    <a:pt x="750" y="680"/>
                    <a:pt x="779" y="680"/>
                  </a:cubicBezTo>
                  <a:lnTo>
                    <a:pt x="830" y="680"/>
                  </a:lnTo>
                  <a:cubicBezTo>
                    <a:pt x="790" y="650"/>
                    <a:pt x="750" y="610"/>
                    <a:pt x="710" y="570"/>
                  </a:cubicBezTo>
                  <a:cubicBezTo>
                    <a:pt x="680" y="530"/>
                    <a:pt x="660" y="490"/>
                    <a:pt x="640" y="450"/>
                  </a:cubicBezTo>
                  <a:lnTo>
                    <a:pt x="620" y="430"/>
                  </a:lnTo>
                  <a:cubicBezTo>
                    <a:pt x="620" y="430"/>
                    <a:pt x="610" y="430"/>
                    <a:pt x="610" y="420"/>
                  </a:cubicBezTo>
                  <a:cubicBezTo>
                    <a:pt x="560" y="420"/>
                    <a:pt x="510" y="400"/>
                    <a:pt x="470" y="390"/>
                  </a:cubicBezTo>
                  <a:cubicBezTo>
                    <a:pt x="450" y="370"/>
                    <a:pt x="420" y="360"/>
                    <a:pt x="400" y="331"/>
                  </a:cubicBezTo>
                  <a:cubicBezTo>
                    <a:pt x="380" y="311"/>
                    <a:pt x="360" y="280"/>
                    <a:pt x="340" y="251"/>
                  </a:cubicBezTo>
                  <a:lnTo>
                    <a:pt x="390" y="251"/>
                  </a:lnTo>
                  <a:cubicBezTo>
                    <a:pt x="450" y="260"/>
                    <a:pt x="500" y="271"/>
                    <a:pt x="540" y="291"/>
                  </a:cubicBezTo>
                  <a:cubicBezTo>
                    <a:pt x="550" y="291"/>
                    <a:pt x="550" y="300"/>
                    <a:pt x="550" y="300"/>
                  </a:cubicBezTo>
                  <a:lnTo>
                    <a:pt x="550" y="300"/>
                  </a:lnTo>
                  <a:cubicBezTo>
                    <a:pt x="550" y="291"/>
                    <a:pt x="540" y="280"/>
                    <a:pt x="540" y="280"/>
                  </a:cubicBezTo>
                  <a:cubicBezTo>
                    <a:pt x="540" y="271"/>
                    <a:pt x="530" y="271"/>
                    <a:pt x="530" y="260"/>
                  </a:cubicBezTo>
                  <a:cubicBezTo>
                    <a:pt x="520" y="240"/>
                    <a:pt x="520" y="231"/>
                    <a:pt x="520" y="211"/>
                  </a:cubicBezTo>
                  <a:cubicBezTo>
                    <a:pt x="520" y="191"/>
                    <a:pt x="530" y="171"/>
                    <a:pt x="540" y="151"/>
                  </a:cubicBezTo>
                  <a:cubicBezTo>
                    <a:pt x="560" y="111"/>
                    <a:pt x="600" y="91"/>
                    <a:pt x="640" y="91"/>
                  </a:cubicBezTo>
                  <a:lnTo>
                    <a:pt x="670" y="91"/>
                  </a:lnTo>
                  <a:cubicBezTo>
                    <a:pt x="660" y="81"/>
                    <a:pt x="650" y="81"/>
                    <a:pt x="640" y="71"/>
                  </a:cubicBezTo>
                  <a:cubicBezTo>
                    <a:pt x="580" y="51"/>
                    <a:pt x="510" y="31"/>
                    <a:pt x="430" y="11"/>
                  </a:cubicBezTo>
                  <a:lnTo>
                    <a:pt x="311" y="11"/>
                  </a:lnTo>
                  <a:cubicBezTo>
                    <a:pt x="291" y="1"/>
                    <a:pt x="271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8303824" y="4700210"/>
              <a:ext cx="25803" cy="17447"/>
            </a:xfrm>
            <a:custGeom>
              <a:avLst/>
              <a:gdLst/>
              <a:ahLst/>
              <a:cxnLst/>
              <a:rect l="l" t="t" r="r" b="b"/>
              <a:pathLst>
                <a:path w="281" h="190" extrusionOk="0">
                  <a:moveTo>
                    <a:pt x="1" y="1"/>
                  </a:moveTo>
                  <a:lnTo>
                    <a:pt x="1" y="10"/>
                  </a:lnTo>
                  <a:cubicBezTo>
                    <a:pt x="21" y="40"/>
                    <a:pt x="30" y="70"/>
                    <a:pt x="50" y="90"/>
                  </a:cubicBezTo>
                  <a:cubicBezTo>
                    <a:pt x="70" y="110"/>
                    <a:pt x="90" y="130"/>
                    <a:pt x="120" y="150"/>
                  </a:cubicBezTo>
                  <a:cubicBezTo>
                    <a:pt x="150" y="160"/>
                    <a:pt x="200" y="180"/>
                    <a:pt x="250" y="180"/>
                  </a:cubicBezTo>
                  <a:cubicBezTo>
                    <a:pt x="260" y="190"/>
                    <a:pt x="270" y="190"/>
                    <a:pt x="280" y="190"/>
                  </a:cubicBezTo>
                  <a:lnTo>
                    <a:pt x="210" y="50"/>
                  </a:lnTo>
                  <a:cubicBezTo>
                    <a:pt x="170" y="30"/>
                    <a:pt x="120" y="21"/>
                    <a:pt x="61" y="10"/>
                  </a:cubicBezTo>
                  <a:cubicBezTo>
                    <a:pt x="41" y="10"/>
                    <a:pt x="2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8273521" y="4678172"/>
              <a:ext cx="73461" cy="62442"/>
            </a:xfrm>
            <a:custGeom>
              <a:avLst/>
              <a:gdLst/>
              <a:ahLst/>
              <a:cxnLst/>
              <a:rect l="l" t="t" r="r" b="b"/>
              <a:pathLst>
                <a:path w="800" h="680" extrusionOk="0">
                  <a:moveTo>
                    <a:pt x="121" y="1"/>
                  </a:moveTo>
                  <a:cubicBezTo>
                    <a:pt x="81" y="1"/>
                    <a:pt x="41" y="21"/>
                    <a:pt x="21" y="61"/>
                  </a:cubicBezTo>
                  <a:cubicBezTo>
                    <a:pt x="11" y="81"/>
                    <a:pt x="1" y="101"/>
                    <a:pt x="1" y="121"/>
                  </a:cubicBezTo>
                  <a:cubicBezTo>
                    <a:pt x="1" y="141"/>
                    <a:pt x="1" y="150"/>
                    <a:pt x="11" y="170"/>
                  </a:cubicBezTo>
                  <a:cubicBezTo>
                    <a:pt x="11" y="181"/>
                    <a:pt x="21" y="181"/>
                    <a:pt x="21" y="190"/>
                  </a:cubicBezTo>
                  <a:cubicBezTo>
                    <a:pt x="21" y="190"/>
                    <a:pt x="31" y="201"/>
                    <a:pt x="31" y="210"/>
                  </a:cubicBezTo>
                  <a:lnTo>
                    <a:pt x="121" y="360"/>
                  </a:lnTo>
                  <a:cubicBezTo>
                    <a:pt x="141" y="400"/>
                    <a:pt x="161" y="440"/>
                    <a:pt x="191" y="480"/>
                  </a:cubicBezTo>
                  <a:cubicBezTo>
                    <a:pt x="231" y="530"/>
                    <a:pt x="280" y="570"/>
                    <a:pt x="340" y="600"/>
                  </a:cubicBezTo>
                  <a:cubicBezTo>
                    <a:pt x="391" y="629"/>
                    <a:pt x="460" y="649"/>
                    <a:pt x="540" y="660"/>
                  </a:cubicBezTo>
                  <a:cubicBezTo>
                    <a:pt x="580" y="669"/>
                    <a:pt x="610" y="669"/>
                    <a:pt x="640" y="669"/>
                  </a:cubicBezTo>
                  <a:cubicBezTo>
                    <a:pt x="680" y="680"/>
                    <a:pt x="710" y="680"/>
                    <a:pt x="740" y="680"/>
                  </a:cubicBezTo>
                  <a:lnTo>
                    <a:pt x="799" y="680"/>
                  </a:lnTo>
                  <a:cubicBezTo>
                    <a:pt x="750" y="649"/>
                    <a:pt x="710" y="610"/>
                    <a:pt x="680" y="570"/>
                  </a:cubicBezTo>
                  <a:cubicBezTo>
                    <a:pt x="650" y="520"/>
                    <a:pt x="630" y="480"/>
                    <a:pt x="610" y="440"/>
                  </a:cubicBezTo>
                  <a:lnTo>
                    <a:pt x="610" y="430"/>
                  </a:lnTo>
                  <a:cubicBezTo>
                    <a:pt x="600" y="430"/>
                    <a:pt x="590" y="430"/>
                    <a:pt x="580" y="420"/>
                  </a:cubicBezTo>
                  <a:cubicBezTo>
                    <a:pt x="530" y="420"/>
                    <a:pt x="480" y="400"/>
                    <a:pt x="450" y="390"/>
                  </a:cubicBezTo>
                  <a:cubicBezTo>
                    <a:pt x="420" y="370"/>
                    <a:pt x="400" y="350"/>
                    <a:pt x="380" y="330"/>
                  </a:cubicBezTo>
                  <a:cubicBezTo>
                    <a:pt x="360" y="310"/>
                    <a:pt x="351" y="280"/>
                    <a:pt x="331" y="250"/>
                  </a:cubicBezTo>
                  <a:lnTo>
                    <a:pt x="331" y="241"/>
                  </a:lnTo>
                  <a:cubicBezTo>
                    <a:pt x="351" y="241"/>
                    <a:pt x="371" y="250"/>
                    <a:pt x="391" y="250"/>
                  </a:cubicBezTo>
                  <a:cubicBezTo>
                    <a:pt x="450" y="261"/>
                    <a:pt x="500" y="270"/>
                    <a:pt x="540" y="290"/>
                  </a:cubicBezTo>
                  <a:cubicBezTo>
                    <a:pt x="540" y="290"/>
                    <a:pt x="530" y="280"/>
                    <a:pt x="530" y="270"/>
                  </a:cubicBezTo>
                  <a:cubicBezTo>
                    <a:pt x="530" y="261"/>
                    <a:pt x="530" y="261"/>
                    <a:pt x="520" y="250"/>
                  </a:cubicBezTo>
                  <a:lnTo>
                    <a:pt x="520" y="210"/>
                  </a:lnTo>
                  <a:cubicBezTo>
                    <a:pt x="520" y="190"/>
                    <a:pt x="520" y="170"/>
                    <a:pt x="540" y="150"/>
                  </a:cubicBezTo>
                  <a:cubicBezTo>
                    <a:pt x="560" y="110"/>
                    <a:pt x="590" y="90"/>
                    <a:pt x="630" y="90"/>
                  </a:cubicBezTo>
                  <a:lnTo>
                    <a:pt x="640" y="210"/>
                  </a:lnTo>
                  <a:lnTo>
                    <a:pt x="640" y="90"/>
                  </a:lnTo>
                  <a:lnTo>
                    <a:pt x="670" y="90"/>
                  </a:lnTo>
                  <a:cubicBezTo>
                    <a:pt x="660" y="90"/>
                    <a:pt x="650" y="81"/>
                    <a:pt x="640" y="81"/>
                  </a:cubicBezTo>
                  <a:cubicBezTo>
                    <a:pt x="580" y="50"/>
                    <a:pt x="510" y="31"/>
                    <a:pt x="431" y="11"/>
                  </a:cubicBezTo>
                  <a:cubicBezTo>
                    <a:pt x="391" y="11"/>
                    <a:pt x="360" y="1"/>
                    <a:pt x="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8349646" y="4708383"/>
              <a:ext cx="24793" cy="18457"/>
            </a:xfrm>
            <a:custGeom>
              <a:avLst/>
              <a:gdLst/>
              <a:ahLst/>
              <a:cxnLst/>
              <a:rect l="l" t="t" r="r" b="b"/>
              <a:pathLst>
                <a:path w="270" h="201" extrusionOk="0">
                  <a:moveTo>
                    <a:pt x="1" y="1"/>
                  </a:moveTo>
                  <a:lnTo>
                    <a:pt x="1" y="21"/>
                  </a:lnTo>
                  <a:cubicBezTo>
                    <a:pt x="10" y="41"/>
                    <a:pt x="30" y="71"/>
                    <a:pt x="50" y="101"/>
                  </a:cubicBezTo>
                  <a:cubicBezTo>
                    <a:pt x="61" y="121"/>
                    <a:pt x="81" y="141"/>
                    <a:pt x="101" y="151"/>
                  </a:cubicBezTo>
                  <a:cubicBezTo>
                    <a:pt x="130" y="161"/>
                    <a:pt x="170" y="181"/>
                    <a:pt x="230" y="191"/>
                  </a:cubicBezTo>
                  <a:cubicBezTo>
                    <a:pt x="240" y="191"/>
                    <a:pt x="260" y="201"/>
                    <a:pt x="270" y="201"/>
                  </a:cubicBezTo>
                  <a:lnTo>
                    <a:pt x="210" y="61"/>
                  </a:lnTo>
                  <a:cubicBezTo>
                    <a:pt x="181" y="41"/>
                    <a:pt x="130" y="21"/>
                    <a:pt x="81" y="11"/>
                  </a:cubicBezTo>
                  <a:cubicBezTo>
                    <a:pt x="50" y="11"/>
                    <a:pt x="21" y="1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8321179" y="4686436"/>
              <a:ext cx="68962" cy="63360"/>
            </a:xfrm>
            <a:custGeom>
              <a:avLst/>
              <a:gdLst/>
              <a:ahLst/>
              <a:cxnLst/>
              <a:rect l="l" t="t" r="r" b="b"/>
              <a:pathLst>
                <a:path w="751" h="690" extrusionOk="0">
                  <a:moveTo>
                    <a:pt x="111" y="0"/>
                  </a:moveTo>
                  <a:cubicBezTo>
                    <a:pt x="71" y="0"/>
                    <a:pt x="41" y="20"/>
                    <a:pt x="21" y="60"/>
                  </a:cubicBezTo>
                  <a:cubicBezTo>
                    <a:pt x="1" y="80"/>
                    <a:pt x="1" y="100"/>
                    <a:pt x="1" y="120"/>
                  </a:cubicBezTo>
                  <a:lnTo>
                    <a:pt x="1" y="160"/>
                  </a:lnTo>
                  <a:cubicBezTo>
                    <a:pt x="11" y="171"/>
                    <a:pt x="11" y="171"/>
                    <a:pt x="11" y="180"/>
                  </a:cubicBezTo>
                  <a:cubicBezTo>
                    <a:pt x="11" y="190"/>
                    <a:pt x="21" y="200"/>
                    <a:pt x="21" y="200"/>
                  </a:cubicBezTo>
                  <a:lnTo>
                    <a:pt x="91" y="350"/>
                  </a:lnTo>
                  <a:cubicBezTo>
                    <a:pt x="111" y="390"/>
                    <a:pt x="131" y="430"/>
                    <a:pt x="161" y="480"/>
                  </a:cubicBezTo>
                  <a:cubicBezTo>
                    <a:pt x="201" y="530"/>
                    <a:pt x="241" y="570"/>
                    <a:pt x="300" y="599"/>
                  </a:cubicBezTo>
                  <a:cubicBezTo>
                    <a:pt x="351" y="630"/>
                    <a:pt x="420" y="650"/>
                    <a:pt x="500" y="670"/>
                  </a:cubicBezTo>
                  <a:cubicBezTo>
                    <a:pt x="530" y="670"/>
                    <a:pt x="570" y="679"/>
                    <a:pt x="600" y="679"/>
                  </a:cubicBezTo>
                  <a:cubicBezTo>
                    <a:pt x="640" y="690"/>
                    <a:pt x="670" y="690"/>
                    <a:pt x="700" y="690"/>
                  </a:cubicBezTo>
                  <a:lnTo>
                    <a:pt x="750" y="690"/>
                  </a:lnTo>
                  <a:cubicBezTo>
                    <a:pt x="730" y="679"/>
                    <a:pt x="710" y="659"/>
                    <a:pt x="690" y="639"/>
                  </a:cubicBezTo>
                  <a:cubicBezTo>
                    <a:pt x="670" y="619"/>
                    <a:pt x="660" y="599"/>
                    <a:pt x="640" y="570"/>
                  </a:cubicBezTo>
                  <a:cubicBezTo>
                    <a:pt x="610" y="530"/>
                    <a:pt x="590" y="480"/>
                    <a:pt x="580" y="440"/>
                  </a:cubicBezTo>
                  <a:cubicBezTo>
                    <a:pt x="570" y="440"/>
                    <a:pt x="550" y="430"/>
                    <a:pt x="540" y="430"/>
                  </a:cubicBezTo>
                  <a:cubicBezTo>
                    <a:pt x="480" y="420"/>
                    <a:pt x="440" y="400"/>
                    <a:pt x="411" y="390"/>
                  </a:cubicBezTo>
                  <a:cubicBezTo>
                    <a:pt x="391" y="380"/>
                    <a:pt x="371" y="360"/>
                    <a:pt x="360" y="340"/>
                  </a:cubicBezTo>
                  <a:cubicBezTo>
                    <a:pt x="340" y="310"/>
                    <a:pt x="320" y="280"/>
                    <a:pt x="311" y="260"/>
                  </a:cubicBezTo>
                  <a:lnTo>
                    <a:pt x="311" y="240"/>
                  </a:lnTo>
                  <a:cubicBezTo>
                    <a:pt x="331" y="250"/>
                    <a:pt x="360" y="250"/>
                    <a:pt x="391" y="250"/>
                  </a:cubicBezTo>
                  <a:cubicBezTo>
                    <a:pt x="440" y="260"/>
                    <a:pt x="491" y="280"/>
                    <a:pt x="520" y="300"/>
                  </a:cubicBezTo>
                  <a:lnTo>
                    <a:pt x="520" y="290"/>
                  </a:lnTo>
                  <a:cubicBezTo>
                    <a:pt x="520" y="290"/>
                    <a:pt x="520" y="280"/>
                    <a:pt x="510" y="270"/>
                  </a:cubicBezTo>
                  <a:lnTo>
                    <a:pt x="510" y="250"/>
                  </a:lnTo>
                  <a:lnTo>
                    <a:pt x="510" y="240"/>
                  </a:lnTo>
                  <a:cubicBezTo>
                    <a:pt x="500" y="240"/>
                    <a:pt x="500" y="230"/>
                    <a:pt x="500" y="220"/>
                  </a:cubicBezTo>
                  <a:cubicBezTo>
                    <a:pt x="500" y="190"/>
                    <a:pt x="510" y="171"/>
                    <a:pt x="530" y="151"/>
                  </a:cubicBezTo>
                  <a:cubicBezTo>
                    <a:pt x="550" y="120"/>
                    <a:pt x="580" y="100"/>
                    <a:pt x="620" y="100"/>
                  </a:cubicBezTo>
                  <a:lnTo>
                    <a:pt x="660" y="100"/>
                  </a:lnTo>
                  <a:cubicBezTo>
                    <a:pt x="650" y="100"/>
                    <a:pt x="640" y="91"/>
                    <a:pt x="640" y="91"/>
                  </a:cubicBezTo>
                  <a:cubicBezTo>
                    <a:pt x="580" y="60"/>
                    <a:pt x="510" y="31"/>
                    <a:pt x="431" y="20"/>
                  </a:cubicBezTo>
                  <a:cubicBezTo>
                    <a:pt x="391" y="11"/>
                    <a:pt x="351" y="11"/>
                    <a:pt x="311" y="0"/>
                  </a:cubicBezTo>
                  <a:lnTo>
                    <a:pt x="121" y="0"/>
                  </a:lnTo>
                  <a:lnTo>
                    <a:pt x="121" y="12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8368929" y="4713066"/>
              <a:ext cx="5510" cy="13774"/>
            </a:xfrm>
            <a:custGeom>
              <a:avLst/>
              <a:gdLst/>
              <a:ahLst/>
              <a:cxnLst/>
              <a:rect l="l" t="t" r="r" b="b"/>
              <a:pathLst>
                <a:path w="60" h="150" extrusionOk="0">
                  <a:moveTo>
                    <a:pt x="0" y="0"/>
                  </a:moveTo>
                  <a:lnTo>
                    <a:pt x="0" y="10"/>
                  </a:lnTo>
                  <a:lnTo>
                    <a:pt x="6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8394549" y="4718576"/>
              <a:ext cx="23967" cy="18365"/>
            </a:xfrm>
            <a:custGeom>
              <a:avLst/>
              <a:gdLst/>
              <a:ahLst/>
              <a:cxnLst/>
              <a:rect l="l" t="t" r="r" b="b"/>
              <a:pathLst>
                <a:path w="261" h="200" extrusionOk="0">
                  <a:moveTo>
                    <a:pt x="1" y="0"/>
                  </a:moveTo>
                  <a:lnTo>
                    <a:pt x="11" y="10"/>
                  </a:lnTo>
                  <a:lnTo>
                    <a:pt x="40" y="100"/>
                  </a:lnTo>
                  <a:lnTo>
                    <a:pt x="91" y="150"/>
                  </a:lnTo>
                  <a:cubicBezTo>
                    <a:pt x="111" y="160"/>
                    <a:pt x="151" y="170"/>
                    <a:pt x="220" y="189"/>
                  </a:cubicBezTo>
                  <a:cubicBezTo>
                    <a:pt x="231" y="189"/>
                    <a:pt x="251" y="189"/>
                    <a:pt x="260" y="200"/>
                  </a:cubicBezTo>
                  <a:lnTo>
                    <a:pt x="260" y="189"/>
                  </a:lnTo>
                  <a:cubicBezTo>
                    <a:pt x="251" y="160"/>
                    <a:pt x="240" y="130"/>
                    <a:pt x="240" y="110"/>
                  </a:cubicBezTo>
                  <a:lnTo>
                    <a:pt x="220" y="50"/>
                  </a:lnTo>
                  <a:cubicBezTo>
                    <a:pt x="191" y="30"/>
                    <a:pt x="140" y="20"/>
                    <a:pt x="91" y="10"/>
                  </a:cubicBezTo>
                  <a:cubicBezTo>
                    <a:pt x="60" y="0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8367093" y="4695619"/>
              <a:ext cx="66023" cy="64279"/>
            </a:xfrm>
            <a:custGeom>
              <a:avLst/>
              <a:gdLst/>
              <a:ahLst/>
              <a:cxnLst/>
              <a:rect l="l" t="t" r="r" b="b"/>
              <a:pathLst>
                <a:path w="719" h="700" extrusionOk="0">
                  <a:moveTo>
                    <a:pt x="120" y="0"/>
                  </a:moveTo>
                  <a:cubicBezTo>
                    <a:pt x="80" y="0"/>
                    <a:pt x="50" y="20"/>
                    <a:pt x="30" y="51"/>
                  </a:cubicBezTo>
                  <a:cubicBezTo>
                    <a:pt x="10" y="71"/>
                    <a:pt x="0" y="90"/>
                    <a:pt x="0" y="120"/>
                  </a:cubicBezTo>
                  <a:cubicBezTo>
                    <a:pt x="0" y="130"/>
                    <a:pt x="0" y="140"/>
                    <a:pt x="10" y="140"/>
                  </a:cubicBezTo>
                  <a:lnTo>
                    <a:pt x="10" y="150"/>
                  </a:lnTo>
                  <a:lnTo>
                    <a:pt x="10" y="170"/>
                  </a:lnTo>
                  <a:cubicBezTo>
                    <a:pt x="20" y="180"/>
                    <a:pt x="20" y="190"/>
                    <a:pt x="20" y="190"/>
                  </a:cubicBezTo>
                  <a:lnTo>
                    <a:pt x="80" y="340"/>
                  </a:lnTo>
                  <a:cubicBezTo>
                    <a:pt x="90" y="380"/>
                    <a:pt x="110" y="430"/>
                    <a:pt x="140" y="470"/>
                  </a:cubicBezTo>
                  <a:cubicBezTo>
                    <a:pt x="160" y="499"/>
                    <a:pt x="170" y="519"/>
                    <a:pt x="190" y="539"/>
                  </a:cubicBezTo>
                  <a:cubicBezTo>
                    <a:pt x="210" y="559"/>
                    <a:pt x="230" y="579"/>
                    <a:pt x="250" y="590"/>
                  </a:cubicBezTo>
                  <a:cubicBezTo>
                    <a:pt x="260" y="590"/>
                    <a:pt x="270" y="599"/>
                    <a:pt x="270" y="599"/>
                  </a:cubicBezTo>
                  <a:cubicBezTo>
                    <a:pt x="310" y="619"/>
                    <a:pt x="350" y="639"/>
                    <a:pt x="399" y="659"/>
                  </a:cubicBezTo>
                  <a:cubicBezTo>
                    <a:pt x="419" y="659"/>
                    <a:pt x="450" y="669"/>
                    <a:pt x="470" y="669"/>
                  </a:cubicBezTo>
                  <a:cubicBezTo>
                    <a:pt x="499" y="679"/>
                    <a:pt x="539" y="689"/>
                    <a:pt x="569" y="689"/>
                  </a:cubicBezTo>
                  <a:cubicBezTo>
                    <a:pt x="609" y="689"/>
                    <a:pt x="639" y="699"/>
                    <a:pt x="669" y="699"/>
                  </a:cubicBezTo>
                  <a:lnTo>
                    <a:pt x="719" y="699"/>
                  </a:lnTo>
                  <a:cubicBezTo>
                    <a:pt x="679" y="669"/>
                    <a:pt x="639" y="630"/>
                    <a:pt x="609" y="579"/>
                  </a:cubicBezTo>
                  <a:cubicBezTo>
                    <a:pt x="589" y="530"/>
                    <a:pt x="569" y="479"/>
                    <a:pt x="559" y="450"/>
                  </a:cubicBezTo>
                  <a:cubicBezTo>
                    <a:pt x="550" y="439"/>
                    <a:pt x="530" y="439"/>
                    <a:pt x="519" y="439"/>
                  </a:cubicBezTo>
                  <a:cubicBezTo>
                    <a:pt x="450" y="420"/>
                    <a:pt x="410" y="410"/>
                    <a:pt x="390" y="400"/>
                  </a:cubicBezTo>
                  <a:lnTo>
                    <a:pt x="339" y="350"/>
                  </a:lnTo>
                  <a:lnTo>
                    <a:pt x="310" y="260"/>
                  </a:lnTo>
                  <a:lnTo>
                    <a:pt x="300" y="250"/>
                  </a:lnTo>
                  <a:cubicBezTo>
                    <a:pt x="330" y="250"/>
                    <a:pt x="359" y="250"/>
                    <a:pt x="390" y="260"/>
                  </a:cubicBezTo>
                  <a:cubicBezTo>
                    <a:pt x="439" y="270"/>
                    <a:pt x="490" y="280"/>
                    <a:pt x="519" y="300"/>
                  </a:cubicBezTo>
                  <a:lnTo>
                    <a:pt x="510" y="290"/>
                  </a:lnTo>
                  <a:lnTo>
                    <a:pt x="510" y="270"/>
                  </a:lnTo>
                  <a:cubicBezTo>
                    <a:pt x="510" y="260"/>
                    <a:pt x="499" y="260"/>
                    <a:pt x="499" y="250"/>
                  </a:cubicBezTo>
                  <a:lnTo>
                    <a:pt x="499" y="240"/>
                  </a:lnTo>
                  <a:lnTo>
                    <a:pt x="499" y="230"/>
                  </a:lnTo>
                  <a:cubicBezTo>
                    <a:pt x="499" y="200"/>
                    <a:pt x="510" y="170"/>
                    <a:pt x="530" y="150"/>
                  </a:cubicBezTo>
                  <a:cubicBezTo>
                    <a:pt x="550" y="120"/>
                    <a:pt x="589" y="110"/>
                    <a:pt x="619" y="110"/>
                  </a:cubicBezTo>
                  <a:lnTo>
                    <a:pt x="659" y="110"/>
                  </a:lnTo>
                  <a:lnTo>
                    <a:pt x="639" y="90"/>
                  </a:lnTo>
                  <a:cubicBezTo>
                    <a:pt x="579" y="60"/>
                    <a:pt x="510" y="40"/>
                    <a:pt x="430" y="20"/>
                  </a:cubicBezTo>
                  <a:cubicBezTo>
                    <a:pt x="399" y="11"/>
                    <a:pt x="359" y="11"/>
                    <a:pt x="320" y="11"/>
                  </a:cubicBezTo>
                  <a:cubicBezTo>
                    <a:pt x="290" y="0"/>
                    <a:pt x="25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8413832" y="4722249"/>
              <a:ext cx="9274" cy="26538"/>
            </a:xfrm>
            <a:custGeom>
              <a:avLst/>
              <a:gdLst/>
              <a:ahLst/>
              <a:cxnLst/>
              <a:rect l="l" t="t" r="r" b="b"/>
              <a:pathLst>
                <a:path w="101" h="289" extrusionOk="0">
                  <a:moveTo>
                    <a:pt x="1" y="0"/>
                  </a:moveTo>
                  <a:lnTo>
                    <a:pt x="30" y="70"/>
                  </a:lnTo>
                  <a:lnTo>
                    <a:pt x="10" y="10"/>
                  </a:lnTo>
                  <a:lnTo>
                    <a:pt x="1" y="0"/>
                  </a:lnTo>
                  <a:close/>
                  <a:moveTo>
                    <a:pt x="50" y="149"/>
                  </a:moveTo>
                  <a:lnTo>
                    <a:pt x="50" y="160"/>
                  </a:lnTo>
                  <a:cubicBezTo>
                    <a:pt x="60" y="189"/>
                    <a:pt x="80" y="239"/>
                    <a:pt x="100" y="289"/>
                  </a:cubicBezTo>
                  <a:lnTo>
                    <a:pt x="100" y="289"/>
                  </a:lnTo>
                  <a:cubicBezTo>
                    <a:pt x="80" y="239"/>
                    <a:pt x="60" y="189"/>
                    <a:pt x="5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8439544" y="4727758"/>
              <a:ext cx="22957" cy="19284"/>
            </a:xfrm>
            <a:custGeom>
              <a:avLst/>
              <a:gdLst/>
              <a:ahLst/>
              <a:cxnLst/>
              <a:rect l="l" t="t" r="r" b="b"/>
              <a:pathLst>
                <a:path w="250" h="210" extrusionOk="0">
                  <a:moveTo>
                    <a:pt x="0" y="0"/>
                  </a:moveTo>
                  <a:lnTo>
                    <a:pt x="0" y="30"/>
                  </a:lnTo>
                  <a:cubicBezTo>
                    <a:pt x="10" y="60"/>
                    <a:pt x="20" y="80"/>
                    <a:pt x="30" y="109"/>
                  </a:cubicBezTo>
                  <a:cubicBezTo>
                    <a:pt x="40" y="129"/>
                    <a:pt x="60" y="140"/>
                    <a:pt x="80" y="160"/>
                  </a:cubicBezTo>
                  <a:cubicBezTo>
                    <a:pt x="100" y="169"/>
                    <a:pt x="129" y="189"/>
                    <a:pt x="200" y="200"/>
                  </a:cubicBezTo>
                  <a:cubicBezTo>
                    <a:pt x="209" y="200"/>
                    <a:pt x="229" y="209"/>
                    <a:pt x="249" y="209"/>
                  </a:cubicBezTo>
                  <a:lnTo>
                    <a:pt x="249" y="200"/>
                  </a:lnTo>
                  <a:lnTo>
                    <a:pt x="240" y="169"/>
                  </a:lnTo>
                  <a:cubicBezTo>
                    <a:pt x="240" y="149"/>
                    <a:pt x="229" y="129"/>
                    <a:pt x="229" y="109"/>
                  </a:cubicBezTo>
                  <a:lnTo>
                    <a:pt x="209" y="60"/>
                  </a:lnTo>
                  <a:cubicBezTo>
                    <a:pt x="180" y="40"/>
                    <a:pt x="140" y="30"/>
                    <a:pt x="90" y="20"/>
                  </a:cubicBezTo>
                  <a:cubicBezTo>
                    <a:pt x="60" y="10"/>
                    <a:pt x="40" y="1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8412914" y="4705720"/>
              <a:ext cx="63360" cy="64279"/>
            </a:xfrm>
            <a:custGeom>
              <a:avLst/>
              <a:gdLst/>
              <a:ahLst/>
              <a:cxnLst/>
              <a:rect l="l" t="t" r="r" b="b"/>
              <a:pathLst>
                <a:path w="690" h="700" extrusionOk="0">
                  <a:moveTo>
                    <a:pt x="120" y="0"/>
                  </a:moveTo>
                  <a:cubicBezTo>
                    <a:pt x="90" y="0"/>
                    <a:pt x="51" y="10"/>
                    <a:pt x="31" y="40"/>
                  </a:cubicBezTo>
                  <a:cubicBezTo>
                    <a:pt x="11" y="60"/>
                    <a:pt x="0" y="90"/>
                    <a:pt x="0" y="120"/>
                  </a:cubicBezTo>
                  <a:lnTo>
                    <a:pt x="0" y="130"/>
                  </a:lnTo>
                  <a:lnTo>
                    <a:pt x="0" y="140"/>
                  </a:lnTo>
                  <a:cubicBezTo>
                    <a:pt x="0" y="150"/>
                    <a:pt x="11" y="150"/>
                    <a:pt x="11" y="160"/>
                  </a:cubicBezTo>
                  <a:lnTo>
                    <a:pt x="11" y="180"/>
                  </a:lnTo>
                  <a:lnTo>
                    <a:pt x="40" y="250"/>
                  </a:lnTo>
                  <a:cubicBezTo>
                    <a:pt x="40" y="270"/>
                    <a:pt x="51" y="300"/>
                    <a:pt x="60" y="329"/>
                  </a:cubicBezTo>
                  <a:cubicBezTo>
                    <a:pt x="70" y="369"/>
                    <a:pt x="90" y="420"/>
                    <a:pt x="110" y="469"/>
                  </a:cubicBezTo>
                  <a:cubicBezTo>
                    <a:pt x="140" y="520"/>
                    <a:pt x="180" y="559"/>
                    <a:pt x="220" y="589"/>
                  </a:cubicBezTo>
                  <a:cubicBezTo>
                    <a:pt x="230" y="589"/>
                    <a:pt x="230" y="599"/>
                    <a:pt x="240" y="599"/>
                  </a:cubicBezTo>
                  <a:cubicBezTo>
                    <a:pt x="280" y="619"/>
                    <a:pt x="320" y="639"/>
                    <a:pt x="380" y="659"/>
                  </a:cubicBezTo>
                  <a:cubicBezTo>
                    <a:pt x="400" y="669"/>
                    <a:pt x="410" y="669"/>
                    <a:pt x="430" y="669"/>
                  </a:cubicBezTo>
                  <a:cubicBezTo>
                    <a:pt x="470" y="679"/>
                    <a:pt x="499" y="689"/>
                    <a:pt x="539" y="689"/>
                  </a:cubicBezTo>
                  <a:cubicBezTo>
                    <a:pt x="570" y="699"/>
                    <a:pt x="599" y="699"/>
                    <a:pt x="630" y="699"/>
                  </a:cubicBezTo>
                  <a:lnTo>
                    <a:pt x="689" y="699"/>
                  </a:lnTo>
                  <a:cubicBezTo>
                    <a:pt x="639" y="669"/>
                    <a:pt x="610" y="629"/>
                    <a:pt x="579" y="579"/>
                  </a:cubicBezTo>
                  <a:cubicBezTo>
                    <a:pt x="559" y="529"/>
                    <a:pt x="550" y="480"/>
                    <a:pt x="539" y="449"/>
                  </a:cubicBezTo>
                  <a:cubicBezTo>
                    <a:pt x="519" y="449"/>
                    <a:pt x="499" y="440"/>
                    <a:pt x="490" y="440"/>
                  </a:cubicBezTo>
                  <a:cubicBezTo>
                    <a:pt x="419" y="429"/>
                    <a:pt x="390" y="409"/>
                    <a:pt x="370" y="400"/>
                  </a:cubicBezTo>
                  <a:cubicBezTo>
                    <a:pt x="350" y="380"/>
                    <a:pt x="330" y="369"/>
                    <a:pt x="320" y="349"/>
                  </a:cubicBezTo>
                  <a:cubicBezTo>
                    <a:pt x="310" y="320"/>
                    <a:pt x="300" y="300"/>
                    <a:pt x="290" y="270"/>
                  </a:cubicBezTo>
                  <a:lnTo>
                    <a:pt x="290" y="240"/>
                  </a:lnTo>
                  <a:lnTo>
                    <a:pt x="300" y="240"/>
                  </a:lnTo>
                  <a:cubicBezTo>
                    <a:pt x="330" y="250"/>
                    <a:pt x="350" y="250"/>
                    <a:pt x="380" y="260"/>
                  </a:cubicBezTo>
                  <a:cubicBezTo>
                    <a:pt x="430" y="270"/>
                    <a:pt x="470" y="280"/>
                    <a:pt x="499" y="300"/>
                  </a:cubicBezTo>
                  <a:lnTo>
                    <a:pt x="499" y="290"/>
                  </a:lnTo>
                  <a:cubicBezTo>
                    <a:pt x="499" y="280"/>
                    <a:pt x="499" y="270"/>
                    <a:pt x="490" y="260"/>
                  </a:cubicBezTo>
                  <a:lnTo>
                    <a:pt x="490" y="240"/>
                  </a:lnTo>
                  <a:lnTo>
                    <a:pt x="490" y="230"/>
                  </a:lnTo>
                  <a:cubicBezTo>
                    <a:pt x="490" y="160"/>
                    <a:pt x="539" y="110"/>
                    <a:pt x="610" y="110"/>
                  </a:cubicBezTo>
                  <a:lnTo>
                    <a:pt x="649" y="110"/>
                  </a:lnTo>
                  <a:cubicBezTo>
                    <a:pt x="649" y="110"/>
                    <a:pt x="639" y="100"/>
                    <a:pt x="630" y="100"/>
                  </a:cubicBezTo>
                  <a:cubicBezTo>
                    <a:pt x="579" y="70"/>
                    <a:pt x="510" y="40"/>
                    <a:pt x="430" y="20"/>
                  </a:cubicBezTo>
                  <a:lnTo>
                    <a:pt x="400" y="20"/>
                  </a:lnTo>
                  <a:cubicBezTo>
                    <a:pt x="370" y="10"/>
                    <a:pt x="350" y="10"/>
                    <a:pt x="320" y="10"/>
                  </a:cubicBezTo>
                  <a:lnTo>
                    <a:pt x="310" y="1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8458735" y="4732258"/>
              <a:ext cx="18365" cy="38567"/>
            </a:xfrm>
            <a:custGeom>
              <a:avLst/>
              <a:gdLst/>
              <a:ahLst/>
              <a:cxnLst/>
              <a:rect l="l" t="t" r="r" b="b"/>
              <a:pathLst>
                <a:path w="200" h="420" extrusionOk="0">
                  <a:moveTo>
                    <a:pt x="0" y="1"/>
                  </a:moveTo>
                  <a:lnTo>
                    <a:pt x="0" y="11"/>
                  </a:lnTo>
                  <a:lnTo>
                    <a:pt x="20" y="60"/>
                  </a:lnTo>
                  <a:lnTo>
                    <a:pt x="0" y="1"/>
                  </a:lnTo>
                  <a:close/>
                  <a:moveTo>
                    <a:pt x="40" y="151"/>
                  </a:moveTo>
                  <a:lnTo>
                    <a:pt x="40" y="160"/>
                  </a:lnTo>
                  <a:cubicBezTo>
                    <a:pt x="40" y="161"/>
                    <a:pt x="41" y="161"/>
                    <a:pt x="41" y="162"/>
                  </a:cubicBezTo>
                  <a:lnTo>
                    <a:pt x="41" y="162"/>
                  </a:lnTo>
                  <a:cubicBezTo>
                    <a:pt x="40" y="158"/>
                    <a:pt x="40" y="154"/>
                    <a:pt x="40" y="151"/>
                  </a:cubicBezTo>
                  <a:close/>
                  <a:moveTo>
                    <a:pt x="41" y="162"/>
                  </a:moveTo>
                  <a:cubicBezTo>
                    <a:pt x="44" y="199"/>
                    <a:pt x="62" y="245"/>
                    <a:pt x="80" y="290"/>
                  </a:cubicBezTo>
                  <a:cubicBezTo>
                    <a:pt x="61" y="241"/>
                    <a:pt x="51" y="192"/>
                    <a:pt x="41" y="162"/>
                  </a:cubicBezTo>
                  <a:close/>
                  <a:moveTo>
                    <a:pt x="80" y="291"/>
                  </a:moveTo>
                  <a:cubicBezTo>
                    <a:pt x="100" y="323"/>
                    <a:pt x="119" y="351"/>
                    <a:pt x="144" y="375"/>
                  </a:cubicBezTo>
                  <a:lnTo>
                    <a:pt x="144" y="375"/>
                  </a:lnTo>
                  <a:cubicBezTo>
                    <a:pt x="119" y="349"/>
                    <a:pt x="98" y="320"/>
                    <a:pt x="80" y="291"/>
                  </a:cubicBezTo>
                  <a:close/>
                  <a:moveTo>
                    <a:pt x="144" y="375"/>
                  </a:moveTo>
                  <a:cubicBezTo>
                    <a:pt x="159" y="390"/>
                    <a:pt x="174" y="403"/>
                    <a:pt x="191" y="414"/>
                  </a:cubicBezTo>
                  <a:lnTo>
                    <a:pt x="191" y="414"/>
                  </a:lnTo>
                  <a:cubicBezTo>
                    <a:pt x="191" y="413"/>
                    <a:pt x="190" y="412"/>
                    <a:pt x="190" y="410"/>
                  </a:cubicBezTo>
                  <a:cubicBezTo>
                    <a:pt x="173" y="400"/>
                    <a:pt x="158" y="388"/>
                    <a:pt x="144" y="375"/>
                  </a:cubicBezTo>
                  <a:close/>
                  <a:moveTo>
                    <a:pt x="191" y="414"/>
                  </a:moveTo>
                  <a:cubicBezTo>
                    <a:pt x="193" y="420"/>
                    <a:pt x="200" y="420"/>
                    <a:pt x="200" y="420"/>
                  </a:cubicBezTo>
                  <a:cubicBezTo>
                    <a:pt x="197" y="418"/>
                    <a:pt x="194" y="416"/>
                    <a:pt x="191" y="4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482518" y="4738686"/>
              <a:ext cx="23048" cy="19375"/>
            </a:xfrm>
            <a:custGeom>
              <a:avLst/>
              <a:gdLst/>
              <a:ahLst/>
              <a:cxnLst/>
              <a:rect l="l" t="t" r="r" b="b"/>
              <a:pathLst>
                <a:path w="251" h="211" extrusionOk="0">
                  <a:moveTo>
                    <a:pt x="1" y="1"/>
                  </a:moveTo>
                  <a:lnTo>
                    <a:pt x="11" y="30"/>
                  </a:lnTo>
                  <a:cubicBezTo>
                    <a:pt x="21" y="50"/>
                    <a:pt x="21" y="81"/>
                    <a:pt x="41" y="110"/>
                  </a:cubicBezTo>
                  <a:cubicBezTo>
                    <a:pt x="41" y="130"/>
                    <a:pt x="61" y="141"/>
                    <a:pt x="71" y="150"/>
                  </a:cubicBezTo>
                  <a:cubicBezTo>
                    <a:pt x="101" y="170"/>
                    <a:pt x="141" y="190"/>
                    <a:pt x="191" y="200"/>
                  </a:cubicBezTo>
                  <a:cubicBezTo>
                    <a:pt x="211" y="200"/>
                    <a:pt x="231" y="210"/>
                    <a:pt x="251" y="210"/>
                  </a:cubicBezTo>
                  <a:cubicBezTo>
                    <a:pt x="251" y="200"/>
                    <a:pt x="240" y="200"/>
                    <a:pt x="240" y="200"/>
                  </a:cubicBezTo>
                  <a:lnTo>
                    <a:pt x="221" y="50"/>
                  </a:lnTo>
                  <a:cubicBezTo>
                    <a:pt x="191" y="41"/>
                    <a:pt x="151" y="21"/>
                    <a:pt x="111" y="10"/>
                  </a:cubicBezTo>
                  <a:cubicBezTo>
                    <a:pt x="81" y="10"/>
                    <a:pt x="51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8457817" y="4715729"/>
              <a:ext cx="60605" cy="65289"/>
            </a:xfrm>
            <a:custGeom>
              <a:avLst/>
              <a:gdLst/>
              <a:ahLst/>
              <a:cxnLst/>
              <a:rect l="l" t="t" r="r" b="b"/>
              <a:pathLst>
                <a:path w="660" h="711" extrusionOk="0">
                  <a:moveTo>
                    <a:pt x="121" y="1"/>
                  </a:moveTo>
                  <a:cubicBezTo>
                    <a:pt x="50" y="1"/>
                    <a:pt x="1" y="51"/>
                    <a:pt x="1" y="121"/>
                  </a:cubicBezTo>
                  <a:lnTo>
                    <a:pt x="1" y="131"/>
                  </a:lnTo>
                  <a:lnTo>
                    <a:pt x="1" y="151"/>
                  </a:lnTo>
                  <a:cubicBezTo>
                    <a:pt x="10" y="161"/>
                    <a:pt x="10" y="171"/>
                    <a:pt x="10" y="181"/>
                  </a:cubicBezTo>
                  <a:lnTo>
                    <a:pt x="30" y="240"/>
                  </a:lnTo>
                  <a:cubicBezTo>
                    <a:pt x="30" y="260"/>
                    <a:pt x="41" y="280"/>
                    <a:pt x="41" y="300"/>
                  </a:cubicBezTo>
                  <a:lnTo>
                    <a:pt x="50" y="331"/>
                  </a:lnTo>
                  <a:cubicBezTo>
                    <a:pt x="50" y="371"/>
                    <a:pt x="70" y="420"/>
                    <a:pt x="90" y="470"/>
                  </a:cubicBezTo>
                  <a:cubicBezTo>
                    <a:pt x="121" y="520"/>
                    <a:pt x="160" y="570"/>
                    <a:pt x="210" y="600"/>
                  </a:cubicBezTo>
                  <a:cubicBezTo>
                    <a:pt x="260" y="640"/>
                    <a:pt x="330" y="660"/>
                    <a:pt x="400" y="680"/>
                  </a:cubicBezTo>
                  <a:cubicBezTo>
                    <a:pt x="440" y="690"/>
                    <a:pt x="470" y="700"/>
                    <a:pt x="509" y="700"/>
                  </a:cubicBezTo>
                  <a:cubicBezTo>
                    <a:pt x="540" y="700"/>
                    <a:pt x="569" y="710"/>
                    <a:pt x="600" y="710"/>
                  </a:cubicBezTo>
                  <a:lnTo>
                    <a:pt x="660" y="710"/>
                  </a:lnTo>
                  <a:cubicBezTo>
                    <a:pt x="609" y="680"/>
                    <a:pt x="580" y="630"/>
                    <a:pt x="549" y="580"/>
                  </a:cubicBezTo>
                  <a:cubicBezTo>
                    <a:pt x="529" y="540"/>
                    <a:pt x="520" y="490"/>
                    <a:pt x="520" y="460"/>
                  </a:cubicBezTo>
                  <a:cubicBezTo>
                    <a:pt x="500" y="460"/>
                    <a:pt x="480" y="450"/>
                    <a:pt x="460" y="450"/>
                  </a:cubicBezTo>
                  <a:cubicBezTo>
                    <a:pt x="410" y="440"/>
                    <a:pt x="370" y="420"/>
                    <a:pt x="340" y="400"/>
                  </a:cubicBezTo>
                  <a:cubicBezTo>
                    <a:pt x="330" y="391"/>
                    <a:pt x="310" y="380"/>
                    <a:pt x="310" y="360"/>
                  </a:cubicBezTo>
                  <a:cubicBezTo>
                    <a:pt x="290" y="331"/>
                    <a:pt x="290" y="300"/>
                    <a:pt x="280" y="280"/>
                  </a:cubicBezTo>
                  <a:lnTo>
                    <a:pt x="270" y="251"/>
                  </a:lnTo>
                  <a:lnTo>
                    <a:pt x="290" y="251"/>
                  </a:lnTo>
                  <a:cubicBezTo>
                    <a:pt x="320" y="251"/>
                    <a:pt x="350" y="260"/>
                    <a:pt x="380" y="260"/>
                  </a:cubicBezTo>
                  <a:cubicBezTo>
                    <a:pt x="420" y="271"/>
                    <a:pt x="460" y="291"/>
                    <a:pt x="490" y="300"/>
                  </a:cubicBezTo>
                  <a:lnTo>
                    <a:pt x="490" y="291"/>
                  </a:lnTo>
                  <a:cubicBezTo>
                    <a:pt x="480" y="291"/>
                    <a:pt x="480" y="280"/>
                    <a:pt x="480" y="271"/>
                  </a:cubicBezTo>
                  <a:lnTo>
                    <a:pt x="480" y="240"/>
                  </a:lnTo>
                  <a:cubicBezTo>
                    <a:pt x="480" y="171"/>
                    <a:pt x="529" y="121"/>
                    <a:pt x="600" y="121"/>
                  </a:cubicBezTo>
                  <a:lnTo>
                    <a:pt x="649" y="121"/>
                  </a:lnTo>
                  <a:cubicBezTo>
                    <a:pt x="640" y="121"/>
                    <a:pt x="629" y="111"/>
                    <a:pt x="629" y="111"/>
                  </a:cubicBezTo>
                  <a:cubicBezTo>
                    <a:pt x="580" y="71"/>
                    <a:pt x="509" y="51"/>
                    <a:pt x="430" y="31"/>
                  </a:cubicBezTo>
                  <a:cubicBezTo>
                    <a:pt x="390" y="21"/>
                    <a:pt x="360" y="21"/>
                    <a:pt x="320" y="11"/>
                  </a:cubicBezTo>
                  <a:cubicBezTo>
                    <a:pt x="290" y="11"/>
                    <a:pt x="250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8525677" y="4749705"/>
              <a:ext cx="22130" cy="19284"/>
            </a:xfrm>
            <a:custGeom>
              <a:avLst/>
              <a:gdLst/>
              <a:ahLst/>
              <a:cxnLst/>
              <a:rect l="l" t="t" r="r" b="b"/>
              <a:pathLst>
                <a:path w="241" h="210" extrusionOk="0">
                  <a:moveTo>
                    <a:pt x="0" y="1"/>
                  </a:moveTo>
                  <a:lnTo>
                    <a:pt x="10" y="41"/>
                  </a:lnTo>
                  <a:cubicBezTo>
                    <a:pt x="10" y="61"/>
                    <a:pt x="20" y="90"/>
                    <a:pt x="30" y="110"/>
                  </a:cubicBezTo>
                  <a:cubicBezTo>
                    <a:pt x="40" y="130"/>
                    <a:pt x="50" y="140"/>
                    <a:pt x="70" y="160"/>
                  </a:cubicBezTo>
                  <a:cubicBezTo>
                    <a:pt x="90" y="170"/>
                    <a:pt x="130" y="190"/>
                    <a:pt x="170" y="200"/>
                  </a:cubicBezTo>
                  <a:cubicBezTo>
                    <a:pt x="200" y="210"/>
                    <a:pt x="220" y="210"/>
                    <a:pt x="240" y="210"/>
                  </a:cubicBezTo>
                  <a:lnTo>
                    <a:pt x="240" y="190"/>
                  </a:lnTo>
                  <a:lnTo>
                    <a:pt x="220" y="61"/>
                  </a:lnTo>
                  <a:cubicBezTo>
                    <a:pt x="200" y="41"/>
                    <a:pt x="170" y="30"/>
                    <a:pt x="110" y="21"/>
                  </a:cubicBezTo>
                  <a:cubicBezTo>
                    <a:pt x="90" y="10"/>
                    <a:pt x="60" y="10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8501802" y="4726748"/>
              <a:ext cx="58769" cy="66115"/>
            </a:xfrm>
            <a:custGeom>
              <a:avLst/>
              <a:gdLst/>
              <a:ahLst/>
              <a:cxnLst/>
              <a:rect l="l" t="t" r="r" b="b"/>
              <a:pathLst>
                <a:path w="640" h="720" extrusionOk="0">
                  <a:moveTo>
                    <a:pt x="121" y="1"/>
                  </a:moveTo>
                  <a:cubicBezTo>
                    <a:pt x="50" y="1"/>
                    <a:pt x="1" y="51"/>
                    <a:pt x="1" y="120"/>
                  </a:cubicBezTo>
                  <a:lnTo>
                    <a:pt x="1" y="151"/>
                  </a:lnTo>
                  <a:cubicBezTo>
                    <a:pt x="1" y="160"/>
                    <a:pt x="1" y="171"/>
                    <a:pt x="11" y="171"/>
                  </a:cubicBezTo>
                  <a:lnTo>
                    <a:pt x="30" y="330"/>
                  </a:lnTo>
                  <a:cubicBezTo>
                    <a:pt x="41" y="360"/>
                    <a:pt x="50" y="410"/>
                    <a:pt x="70" y="460"/>
                  </a:cubicBezTo>
                  <a:cubicBezTo>
                    <a:pt x="101" y="520"/>
                    <a:pt x="141" y="570"/>
                    <a:pt x="190" y="600"/>
                  </a:cubicBezTo>
                  <a:cubicBezTo>
                    <a:pt x="241" y="640"/>
                    <a:pt x="300" y="670"/>
                    <a:pt x="380" y="679"/>
                  </a:cubicBezTo>
                  <a:cubicBezTo>
                    <a:pt x="410" y="690"/>
                    <a:pt x="450" y="699"/>
                    <a:pt x="480" y="699"/>
                  </a:cubicBezTo>
                  <a:cubicBezTo>
                    <a:pt x="510" y="710"/>
                    <a:pt x="550" y="710"/>
                    <a:pt x="580" y="710"/>
                  </a:cubicBezTo>
                  <a:cubicBezTo>
                    <a:pt x="590" y="719"/>
                    <a:pt x="609" y="719"/>
                    <a:pt x="629" y="719"/>
                  </a:cubicBezTo>
                  <a:cubicBezTo>
                    <a:pt x="580" y="679"/>
                    <a:pt x="550" y="640"/>
                    <a:pt x="530" y="580"/>
                  </a:cubicBezTo>
                  <a:cubicBezTo>
                    <a:pt x="510" y="540"/>
                    <a:pt x="500" y="500"/>
                    <a:pt x="500" y="460"/>
                  </a:cubicBezTo>
                  <a:cubicBezTo>
                    <a:pt x="480" y="460"/>
                    <a:pt x="460" y="460"/>
                    <a:pt x="430" y="450"/>
                  </a:cubicBezTo>
                  <a:cubicBezTo>
                    <a:pt x="390" y="440"/>
                    <a:pt x="350" y="420"/>
                    <a:pt x="330" y="410"/>
                  </a:cubicBezTo>
                  <a:cubicBezTo>
                    <a:pt x="310" y="390"/>
                    <a:pt x="300" y="380"/>
                    <a:pt x="290" y="360"/>
                  </a:cubicBezTo>
                  <a:cubicBezTo>
                    <a:pt x="280" y="340"/>
                    <a:pt x="270" y="311"/>
                    <a:pt x="270" y="291"/>
                  </a:cubicBezTo>
                  <a:lnTo>
                    <a:pt x="260" y="251"/>
                  </a:lnTo>
                  <a:lnTo>
                    <a:pt x="290" y="251"/>
                  </a:lnTo>
                  <a:cubicBezTo>
                    <a:pt x="320" y="260"/>
                    <a:pt x="350" y="260"/>
                    <a:pt x="370" y="271"/>
                  </a:cubicBezTo>
                  <a:cubicBezTo>
                    <a:pt x="430" y="280"/>
                    <a:pt x="460" y="291"/>
                    <a:pt x="480" y="311"/>
                  </a:cubicBezTo>
                  <a:lnTo>
                    <a:pt x="480" y="291"/>
                  </a:lnTo>
                  <a:cubicBezTo>
                    <a:pt x="480" y="280"/>
                    <a:pt x="470" y="271"/>
                    <a:pt x="470" y="271"/>
                  </a:cubicBezTo>
                  <a:lnTo>
                    <a:pt x="470" y="240"/>
                  </a:lnTo>
                  <a:lnTo>
                    <a:pt x="470" y="231"/>
                  </a:lnTo>
                  <a:cubicBezTo>
                    <a:pt x="470" y="200"/>
                    <a:pt x="490" y="171"/>
                    <a:pt x="510" y="151"/>
                  </a:cubicBezTo>
                  <a:cubicBezTo>
                    <a:pt x="530" y="131"/>
                    <a:pt x="560" y="120"/>
                    <a:pt x="590" y="120"/>
                  </a:cubicBezTo>
                  <a:lnTo>
                    <a:pt x="600" y="120"/>
                  </a:lnTo>
                  <a:lnTo>
                    <a:pt x="640" y="131"/>
                  </a:lnTo>
                  <a:lnTo>
                    <a:pt x="620" y="111"/>
                  </a:lnTo>
                  <a:cubicBezTo>
                    <a:pt x="570" y="81"/>
                    <a:pt x="510" y="51"/>
                    <a:pt x="430" y="31"/>
                  </a:cubicBezTo>
                  <a:cubicBezTo>
                    <a:pt x="390" y="31"/>
                    <a:pt x="360" y="21"/>
                    <a:pt x="320" y="11"/>
                  </a:cubicBezTo>
                  <a:cubicBezTo>
                    <a:pt x="290" y="11"/>
                    <a:pt x="250" y="1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8544869" y="4740522"/>
              <a:ext cx="5601" cy="39485"/>
            </a:xfrm>
            <a:custGeom>
              <a:avLst/>
              <a:gdLst/>
              <a:ahLst/>
              <a:cxnLst/>
              <a:rect l="l" t="t" r="r" b="b"/>
              <a:pathLst>
                <a:path w="61" h="430" extrusionOk="0">
                  <a:moveTo>
                    <a:pt x="41" y="1"/>
                  </a:moveTo>
                  <a:cubicBezTo>
                    <a:pt x="21" y="21"/>
                    <a:pt x="1" y="50"/>
                    <a:pt x="1" y="81"/>
                  </a:cubicBezTo>
                  <a:cubicBezTo>
                    <a:pt x="11" y="50"/>
                    <a:pt x="21" y="21"/>
                    <a:pt x="41" y="1"/>
                  </a:cubicBezTo>
                  <a:close/>
                  <a:moveTo>
                    <a:pt x="1" y="110"/>
                  </a:moveTo>
                  <a:lnTo>
                    <a:pt x="1" y="121"/>
                  </a:lnTo>
                  <a:cubicBezTo>
                    <a:pt x="1" y="121"/>
                    <a:pt x="11" y="130"/>
                    <a:pt x="11" y="140"/>
                  </a:cubicBezTo>
                  <a:lnTo>
                    <a:pt x="11" y="140"/>
                  </a:lnTo>
                  <a:cubicBezTo>
                    <a:pt x="11" y="130"/>
                    <a:pt x="1" y="120"/>
                    <a:pt x="1" y="110"/>
                  </a:cubicBezTo>
                  <a:close/>
                  <a:moveTo>
                    <a:pt x="11" y="141"/>
                  </a:moveTo>
                  <a:lnTo>
                    <a:pt x="11" y="161"/>
                  </a:lnTo>
                  <a:lnTo>
                    <a:pt x="31" y="290"/>
                  </a:lnTo>
                  <a:lnTo>
                    <a:pt x="11" y="141"/>
                  </a:lnTo>
                  <a:close/>
                  <a:moveTo>
                    <a:pt x="31" y="290"/>
                  </a:moveTo>
                  <a:lnTo>
                    <a:pt x="31" y="310"/>
                  </a:lnTo>
                  <a:cubicBezTo>
                    <a:pt x="31" y="350"/>
                    <a:pt x="41" y="390"/>
                    <a:pt x="61" y="430"/>
                  </a:cubicBezTo>
                  <a:cubicBezTo>
                    <a:pt x="41" y="380"/>
                    <a:pt x="31" y="330"/>
                    <a:pt x="31" y="2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8568743" y="4760724"/>
              <a:ext cx="20202" cy="20294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0" y="0"/>
                  </a:moveTo>
                  <a:lnTo>
                    <a:pt x="0" y="50"/>
                  </a:lnTo>
                  <a:cubicBezTo>
                    <a:pt x="11" y="70"/>
                    <a:pt x="11" y="100"/>
                    <a:pt x="20" y="120"/>
                  </a:cubicBezTo>
                  <a:cubicBezTo>
                    <a:pt x="31" y="140"/>
                    <a:pt x="40" y="150"/>
                    <a:pt x="51" y="160"/>
                  </a:cubicBezTo>
                  <a:cubicBezTo>
                    <a:pt x="71" y="170"/>
                    <a:pt x="100" y="190"/>
                    <a:pt x="160" y="210"/>
                  </a:cubicBezTo>
                  <a:cubicBezTo>
                    <a:pt x="180" y="210"/>
                    <a:pt x="200" y="220"/>
                    <a:pt x="220" y="220"/>
                  </a:cubicBezTo>
                  <a:lnTo>
                    <a:pt x="220" y="200"/>
                  </a:lnTo>
                  <a:lnTo>
                    <a:pt x="210" y="60"/>
                  </a:lnTo>
                  <a:cubicBezTo>
                    <a:pt x="190" y="50"/>
                    <a:pt x="160" y="40"/>
                    <a:pt x="110" y="20"/>
                  </a:cubicBezTo>
                  <a:cubicBezTo>
                    <a:pt x="80" y="20"/>
                    <a:pt x="60" y="10"/>
                    <a:pt x="31" y="10"/>
                  </a:cubicBezTo>
                  <a:cubicBezTo>
                    <a:pt x="20" y="10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8544869" y="4737767"/>
              <a:ext cx="58769" cy="67033"/>
            </a:xfrm>
            <a:custGeom>
              <a:avLst/>
              <a:gdLst/>
              <a:ahLst/>
              <a:cxnLst/>
              <a:rect l="l" t="t" r="r" b="b"/>
              <a:pathLst>
                <a:path w="640" h="730" extrusionOk="0">
                  <a:moveTo>
                    <a:pt x="121" y="0"/>
                  </a:moveTo>
                  <a:cubicBezTo>
                    <a:pt x="91" y="0"/>
                    <a:pt x="61" y="11"/>
                    <a:pt x="41" y="31"/>
                  </a:cubicBezTo>
                  <a:cubicBezTo>
                    <a:pt x="21" y="51"/>
                    <a:pt x="11" y="80"/>
                    <a:pt x="1" y="111"/>
                  </a:cubicBezTo>
                  <a:lnTo>
                    <a:pt x="1" y="140"/>
                  </a:lnTo>
                  <a:cubicBezTo>
                    <a:pt x="1" y="151"/>
                    <a:pt x="11" y="160"/>
                    <a:pt x="11" y="171"/>
                  </a:cubicBezTo>
                  <a:lnTo>
                    <a:pt x="31" y="320"/>
                  </a:lnTo>
                  <a:cubicBezTo>
                    <a:pt x="31" y="360"/>
                    <a:pt x="41" y="410"/>
                    <a:pt x="61" y="460"/>
                  </a:cubicBezTo>
                  <a:cubicBezTo>
                    <a:pt x="81" y="520"/>
                    <a:pt x="111" y="559"/>
                    <a:pt x="160" y="599"/>
                  </a:cubicBezTo>
                  <a:cubicBezTo>
                    <a:pt x="160" y="599"/>
                    <a:pt x="171" y="599"/>
                    <a:pt x="171" y="610"/>
                  </a:cubicBezTo>
                  <a:cubicBezTo>
                    <a:pt x="220" y="639"/>
                    <a:pt x="280" y="670"/>
                    <a:pt x="360" y="690"/>
                  </a:cubicBezTo>
                  <a:cubicBezTo>
                    <a:pt x="390" y="699"/>
                    <a:pt x="430" y="710"/>
                    <a:pt x="460" y="710"/>
                  </a:cubicBezTo>
                  <a:cubicBezTo>
                    <a:pt x="490" y="719"/>
                    <a:pt x="530" y="719"/>
                    <a:pt x="560" y="719"/>
                  </a:cubicBezTo>
                  <a:cubicBezTo>
                    <a:pt x="570" y="719"/>
                    <a:pt x="590" y="730"/>
                    <a:pt x="610" y="730"/>
                  </a:cubicBezTo>
                  <a:cubicBezTo>
                    <a:pt x="560" y="690"/>
                    <a:pt x="530" y="639"/>
                    <a:pt x="510" y="590"/>
                  </a:cubicBezTo>
                  <a:cubicBezTo>
                    <a:pt x="490" y="550"/>
                    <a:pt x="490" y="500"/>
                    <a:pt x="480" y="470"/>
                  </a:cubicBezTo>
                  <a:cubicBezTo>
                    <a:pt x="460" y="470"/>
                    <a:pt x="440" y="460"/>
                    <a:pt x="420" y="460"/>
                  </a:cubicBezTo>
                  <a:cubicBezTo>
                    <a:pt x="360" y="440"/>
                    <a:pt x="331" y="420"/>
                    <a:pt x="311" y="410"/>
                  </a:cubicBezTo>
                  <a:cubicBezTo>
                    <a:pt x="300" y="400"/>
                    <a:pt x="291" y="390"/>
                    <a:pt x="280" y="370"/>
                  </a:cubicBezTo>
                  <a:cubicBezTo>
                    <a:pt x="271" y="350"/>
                    <a:pt x="271" y="320"/>
                    <a:pt x="260" y="300"/>
                  </a:cubicBezTo>
                  <a:lnTo>
                    <a:pt x="260" y="250"/>
                  </a:lnTo>
                  <a:cubicBezTo>
                    <a:pt x="271" y="250"/>
                    <a:pt x="280" y="260"/>
                    <a:pt x="291" y="260"/>
                  </a:cubicBezTo>
                  <a:cubicBezTo>
                    <a:pt x="320" y="260"/>
                    <a:pt x="340" y="270"/>
                    <a:pt x="370" y="270"/>
                  </a:cubicBezTo>
                  <a:cubicBezTo>
                    <a:pt x="420" y="290"/>
                    <a:pt x="450" y="300"/>
                    <a:pt x="470" y="310"/>
                  </a:cubicBezTo>
                  <a:lnTo>
                    <a:pt x="470" y="300"/>
                  </a:lnTo>
                  <a:lnTo>
                    <a:pt x="470" y="270"/>
                  </a:lnTo>
                  <a:lnTo>
                    <a:pt x="470" y="260"/>
                  </a:lnTo>
                  <a:lnTo>
                    <a:pt x="470" y="250"/>
                  </a:lnTo>
                  <a:cubicBezTo>
                    <a:pt x="470" y="220"/>
                    <a:pt x="480" y="191"/>
                    <a:pt x="500" y="171"/>
                  </a:cubicBezTo>
                  <a:cubicBezTo>
                    <a:pt x="520" y="140"/>
                    <a:pt x="550" y="131"/>
                    <a:pt x="580" y="131"/>
                  </a:cubicBezTo>
                  <a:lnTo>
                    <a:pt x="590" y="131"/>
                  </a:lnTo>
                  <a:lnTo>
                    <a:pt x="590" y="140"/>
                  </a:lnTo>
                  <a:lnTo>
                    <a:pt x="600" y="250"/>
                  </a:lnTo>
                  <a:lnTo>
                    <a:pt x="610" y="131"/>
                  </a:lnTo>
                  <a:lnTo>
                    <a:pt x="640" y="131"/>
                  </a:lnTo>
                  <a:cubicBezTo>
                    <a:pt x="630" y="131"/>
                    <a:pt x="630" y="131"/>
                    <a:pt x="620" y="120"/>
                  </a:cubicBezTo>
                  <a:cubicBezTo>
                    <a:pt x="570" y="91"/>
                    <a:pt x="510" y="60"/>
                    <a:pt x="430" y="40"/>
                  </a:cubicBezTo>
                  <a:cubicBezTo>
                    <a:pt x="390" y="31"/>
                    <a:pt x="360" y="31"/>
                    <a:pt x="320" y="20"/>
                  </a:cubicBezTo>
                  <a:cubicBezTo>
                    <a:pt x="291" y="20"/>
                    <a:pt x="260" y="11"/>
                    <a:pt x="231" y="11"/>
                  </a:cubicBezTo>
                  <a:lnTo>
                    <a:pt x="171" y="1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8626502" y="4753378"/>
              <a:ext cx="5601" cy="1928"/>
            </a:xfrm>
            <a:custGeom>
              <a:avLst/>
              <a:gdLst/>
              <a:ahLst/>
              <a:cxnLst/>
              <a:rect l="l" t="t" r="r" b="b"/>
              <a:pathLst>
                <a:path w="61" h="21" extrusionOk="0">
                  <a:moveTo>
                    <a:pt x="1" y="1"/>
                  </a:moveTo>
                  <a:cubicBezTo>
                    <a:pt x="21" y="10"/>
                    <a:pt x="41" y="10"/>
                    <a:pt x="60" y="21"/>
                  </a:cubicBezTo>
                  <a:cubicBezTo>
                    <a:pt x="41" y="10"/>
                    <a:pt x="21" y="1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8610892" y="4772569"/>
              <a:ext cx="20294" cy="20294"/>
            </a:xfrm>
            <a:custGeom>
              <a:avLst/>
              <a:gdLst/>
              <a:ahLst/>
              <a:cxnLst/>
              <a:rect l="l" t="t" r="r" b="b"/>
              <a:pathLst>
                <a:path w="221" h="221" extrusionOk="0">
                  <a:moveTo>
                    <a:pt x="0" y="1"/>
                  </a:moveTo>
                  <a:lnTo>
                    <a:pt x="0" y="51"/>
                  </a:lnTo>
                  <a:cubicBezTo>
                    <a:pt x="0" y="81"/>
                    <a:pt x="11" y="111"/>
                    <a:pt x="20" y="131"/>
                  </a:cubicBezTo>
                  <a:cubicBezTo>
                    <a:pt x="20" y="141"/>
                    <a:pt x="31" y="151"/>
                    <a:pt x="40" y="161"/>
                  </a:cubicBezTo>
                  <a:cubicBezTo>
                    <a:pt x="60" y="171"/>
                    <a:pt x="91" y="191"/>
                    <a:pt x="151" y="211"/>
                  </a:cubicBezTo>
                  <a:cubicBezTo>
                    <a:pt x="171" y="211"/>
                    <a:pt x="191" y="220"/>
                    <a:pt x="220" y="220"/>
                  </a:cubicBezTo>
                  <a:lnTo>
                    <a:pt x="220" y="200"/>
                  </a:lnTo>
                  <a:lnTo>
                    <a:pt x="211" y="61"/>
                  </a:lnTo>
                  <a:cubicBezTo>
                    <a:pt x="191" y="51"/>
                    <a:pt x="160" y="41"/>
                    <a:pt x="111" y="21"/>
                  </a:cubicBezTo>
                  <a:cubicBezTo>
                    <a:pt x="91" y="21"/>
                    <a:pt x="60" y="11"/>
                    <a:pt x="31" y="11"/>
                  </a:cubicBezTo>
                  <a:cubicBezTo>
                    <a:pt x="20" y="11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8588027" y="4749705"/>
              <a:ext cx="57759" cy="66941"/>
            </a:xfrm>
            <a:custGeom>
              <a:avLst/>
              <a:gdLst/>
              <a:ahLst/>
              <a:cxnLst/>
              <a:rect l="l" t="t" r="r" b="b"/>
              <a:pathLst>
                <a:path w="629" h="729" extrusionOk="0">
                  <a:moveTo>
                    <a:pt x="110" y="1"/>
                  </a:moveTo>
                  <a:cubicBezTo>
                    <a:pt x="80" y="1"/>
                    <a:pt x="50" y="10"/>
                    <a:pt x="30" y="41"/>
                  </a:cubicBezTo>
                  <a:cubicBezTo>
                    <a:pt x="10" y="61"/>
                    <a:pt x="0" y="90"/>
                    <a:pt x="0" y="120"/>
                  </a:cubicBezTo>
                  <a:lnTo>
                    <a:pt x="0" y="130"/>
                  </a:lnTo>
                  <a:lnTo>
                    <a:pt x="0" y="140"/>
                  </a:lnTo>
                  <a:lnTo>
                    <a:pt x="0" y="170"/>
                  </a:lnTo>
                  <a:lnTo>
                    <a:pt x="10" y="320"/>
                  </a:lnTo>
                  <a:cubicBezTo>
                    <a:pt x="20" y="350"/>
                    <a:pt x="20" y="400"/>
                    <a:pt x="40" y="460"/>
                  </a:cubicBezTo>
                  <a:cubicBezTo>
                    <a:pt x="60" y="520"/>
                    <a:pt x="100" y="569"/>
                    <a:pt x="150" y="600"/>
                  </a:cubicBezTo>
                  <a:cubicBezTo>
                    <a:pt x="200" y="640"/>
                    <a:pt x="260" y="669"/>
                    <a:pt x="340" y="689"/>
                  </a:cubicBezTo>
                  <a:cubicBezTo>
                    <a:pt x="369" y="699"/>
                    <a:pt x="400" y="709"/>
                    <a:pt x="440" y="709"/>
                  </a:cubicBezTo>
                  <a:cubicBezTo>
                    <a:pt x="469" y="719"/>
                    <a:pt x="509" y="719"/>
                    <a:pt x="529" y="719"/>
                  </a:cubicBezTo>
                  <a:cubicBezTo>
                    <a:pt x="549" y="729"/>
                    <a:pt x="569" y="729"/>
                    <a:pt x="589" y="729"/>
                  </a:cubicBezTo>
                  <a:cubicBezTo>
                    <a:pt x="539" y="689"/>
                    <a:pt x="509" y="640"/>
                    <a:pt x="489" y="589"/>
                  </a:cubicBezTo>
                  <a:cubicBezTo>
                    <a:pt x="469" y="549"/>
                    <a:pt x="469" y="509"/>
                    <a:pt x="469" y="469"/>
                  </a:cubicBezTo>
                  <a:cubicBezTo>
                    <a:pt x="440" y="469"/>
                    <a:pt x="420" y="460"/>
                    <a:pt x="400" y="460"/>
                  </a:cubicBezTo>
                  <a:cubicBezTo>
                    <a:pt x="340" y="440"/>
                    <a:pt x="309" y="420"/>
                    <a:pt x="289" y="410"/>
                  </a:cubicBezTo>
                  <a:cubicBezTo>
                    <a:pt x="280" y="400"/>
                    <a:pt x="269" y="390"/>
                    <a:pt x="269" y="380"/>
                  </a:cubicBezTo>
                  <a:cubicBezTo>
                    <a:pt x="260" y="360"/>
                    <a:pt x="249" y="330"/>
                    <a:pt x="249" y="300"/>
                  </a:cubicBezTo>
                  <a:lnTo>
                    <a:pt x="249" y="250"/>
                  </a:lnTo>
                  <a:cubicBezTo>
                    <a:pt x="260" y="250"/>
                    <a:pt x="269" y="260"/>
                    <a:pt x="280" y="260"/>
                  </a:cubicBezTo>
                  <a:cubicBezTo>
                    <a:pt x="309" y="260"/>
                    <a:pt x="340" y="270"/>
                    <a:pt x="360" y="270"/>
                  </a:cubicBezTo>
                  <a:cubicBezTo>
                    <a:pt x="409" y="290"/>
                    <a:pt x="440" y="300"/>
                    <a:pt x="460" y="310"/>
                  </a:cubicBezTo>
                  <a:lnTo>
                    <a:pt x="460" y="290"/>
                  </a:lnTo>
                  <a:lnTo>
                    <a:pt x="460" y="260"/>
                  </a:lnTo>
                  <a:lnTo>
                    <a:pt x="460" y="240"/>
                  </a:lnTo>
                  <a:lnTo>
                    <a:pt x="460" y="230"/>
                  </a:lnTo>
                  <a:cubicBezTo>
                    <a:pt x="469" y="180"/>
                    <a:pt x="519" y="130"/>
                    <a:pt x="579" y="130"/>
                  </a:cubicBezTo>
                  <a:lnTo>
                    <a:pt x="589" y="130"/>
                  </a:lnTo>
                  <a:lnTo>
                    <a:pt x="609" y="140"/>
                  </a:lnTo>
                  <a:lnTo>
                    <a:pt x="629" y="140"/>
                  </a:lnTo>
                  <a:lnTo>
                    <a:pt x="619" y="130"/>
                  </a:lnTo>
                  <a:cubicBezTo>
                    <a:pt x="579" y="100"/>
                    <a:pt x="529" y="80"/>
                    <a:pt x="479" y="61"/>
                  </a:cubicBezTo>
                  <a:cubicBezTo>
                    <a:pt x="460" y="50"/>
                    <a:pt x="440" y="50"/>
                    <a:pt x="420" y="41"/>
                  </a:cubicBezTo>
                  <a:cubicBezTo>
                    <a:pt x="389" y="30"/>
                    <a:pt x="349" y="30"/>
                    <a:pt x="320" y="21"/>
                  </a:cubicBezTo>
                  <a:cubicBezTo>
                    <a:pt x="289" y="21"/>
                    <a:pt x="249" y="10"/>
                    <a:pt x="220" y="10"/>
                  </a:cubicBezTo>
                  <a:cubicBezTo>
                    <a:pt x="200" y="10"/>
                    <a:pt x="190" y="10"/>
                    <a:pt x="170" y="1"/>
                  </a:cubicBezTo>
                  <a:lnTo>
                    <a:pt x="140" y="1"/>
                  </a:lnTo>
                  <a:lnTo>
                    <a:pt x="130" y="120"/>
                  </a:lnTo>
                  <a:lnTo>
                    <a:pt x="120" y="1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8644868" y="4762560"/>
              <a:ext cx="5601" cy="92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0" y="0"/>
                  </a:moveTo>
                  <a:lnTo>
                    <a:pt x="6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8652214" y="4785425"/>
              <a:ext cx="20202" cy="20294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0" y="1"/>
                  </a:moveTo>
                  <a:lnTo>
                    <a:pt x="0" y="51"/>
                  </a:lnTo>
                  <a:cubicBezTo>
                    <a:pt x="10" y="71"/>
                    <a:pt x="10" y="100"/>
                    <a:pt x="20" y="120"/>
                  </a:cubicBezTo>
                  <a:cubicBezTo>
                    <a:pt x="20" y="140"/>
                    <a:pt x="30" y="151"/>
                    <a:pt x="40" y="160"/>
                  </a:cubicBezTo>
                  <a:cubicBezTo>
                    <a:pt x="60" y="171"/>
                    <a:pt x="90" y="191"/>
                    <a:pt x="149" y="200"/>
                  </a:cubicBezTo>
                  <a:cubicBezTo>
                    <a:pt x="169" y="211"/>
                    <a:pt x="189" y="211"/>
                    <a:pt x="220" y="220"/>
                  </a:cubicBezTo>
                  <a:cubicBezTo>
                    <a:pt x="220" y="211"/>
                    <a:pt x="220" y="200"/>
                    <a:pt x="209" y="191"/>
                  </a:cubicBezTo>
                  <a:lnTo>
                    <a:pt x="209" y="51"/>
                  </a:lnTo>
                  <a:cubicBezTo>
                    <a:pt x="189" y="40"/>
                    <a:pt x="169" y="31"/>
                    <a:pt x="120" y="21"/>
                  </a:cubicBezTo>
                  <a:cubicBezTo>
                    <a:pt x="90" y="11"/>
                    <a:pt x="70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8630175" y="4761550"/>
              <a:ext cx="56932" cy="67125"/>
            </a:xfrm>
            <a:custGeom>
              <a:avLst/>
              <a:gdLst/>
              <a:ahLst/>
              <a:cxnLst/>
              <a:rect l="l" t="t" r="r" b="b"/>
              <a:pathLst>
                <a:path w="620" h="731" extrusionOk="0">
                  <a:moveTo>
                    <a:pt x="120" y="1"/>
                  </a:moveTo>
                  <a:cubicBezTo>
                    <a:pt x="60" y="1"/>
                    <a:pt x="10" y="51"/>
                    <a:pt x="1" y="101"/>
                  </a:cubicBezTo>
                  <a:lnTo>
                    <a:pt x="1" y="111"/>
                  </a:lnTo>
                  <a:lnTo>
                    <a:pt x="1" y="131"/>
                  </a:lnTo>
                  <a:lnTo>
                    <a:pt x="1" y="161"/>
                  </a:lnTo>
                  <a:lnTo>
                    <a:pt x="10" y="320"/>
                  </a:lnTo>
                  <a:cubicBezTo>
                    <a:pt x="10" y="351"/>
                    <a:pt x="10" y="400"/>
                    <a:pt x="30" y="460"/>
                  </a:cubicBezTo>
                  <a:cubicBezTo>
                    <a:pt x="50" y="520"/>
                    <a:pt x="90" y="570"/>
                    <a:pt x="140" y="610"/>
                  </a:cubicBezTo>
                  <a:cubicBezTo>
                    <a:pt x="180" y="640"/>
                    <a:pt x="250" y="670"/>
                    <a:pt x="320" y="690"/>
                  </a:cubicBezTo>
                  <a:cubicBezTo>
                    <a:pt x="360" y="700"/>
                    <a:pt x="389" y="710"/>
                    <a:pt x="429" y="720"/>
                  </a:cubicBezTo>
                  <a:cubicBezTo>
                    <a:pt x="460" y="720"/>
                    <a:pt x="489" y="730"/>
                    <a:pt x="520" y="730"/>
                  </a:cubicBezTo>
                  <a:lnTo>
                    <a:pt x="569" y="730"/>
                  </a:lnTo>
                  <a:lnTo>
                    <a:pt x="529" y="690"/>
                  </a:lnTo>
                  <a:cubicBezTo>
                    <a:pt x="509" y="660"/>
                    <a:pt x="489" y="630"/>
                    <a:pt x="480" y="590"/>
                  </a:cubicBezTo>
                  <a:cubicBezTo>
                    <a:pt x="460" y="550"/>
                    <a:pt x="460" y="511"/>
                    <a:pt x="460" y="480"/>
                  </a:cubicBezTo>
                  <a:cubicBezTo>
                    <a:pt x="429" y="471"/>
                    <a:pt x="409" y="471"/>
                    <a:pt x="389" y="460"/>
                  </a:cubicBezTo>
                  <a:cubicBezTo>
                    <a:pt x="330" y="451"/>
                    <a:pt x="300" y="431"/>
                    <a:pt x="280" y="420"/>
                  </a:cubicBezTo>
                  <a:cubicBezTo>
                    <a:pt x="270" y="411"/>
                    <a:pt x="260" y="400"/>
                    <a:pt x="260" y="380"/>
                  </a:cubicBezTo>
                  <a:cubicBezTo>
                    <a:pt x="250" y="360"/>
                    <a:pt x="250" y="331"/>
                    <a:pt x="240" y="311"/>
                  </a:cubicBezTo>
                  <a:lnTo>
                    <a:pt x="240" y="261"/>
                  </a:lnTo>
                  <a:lnTo>
                    <a:pt x="280" y="261"/>
                  </a:lnTo>
                  <a:cubicBezTo>
                    <a:pt x="310" y="261"/>
                    <a:pt x="330" y="271"/>
                    <a:pt x="360" y="281"/>
                  </a:cubicBezTo>
                  <a:cubicBezTo>
                    <a:pt x="409" y="291"/>
                    <a:pt x="429" y="300"/>
                    <a:pt x="449" y="311"/>
                  </a:cubicBezTo>
                  <a:lnTo>
                    <a:pt x="449" y="300"/>
                  </a:lnTo>
                  <a:lnTo>
                    <a:pt x="449" y="281"/>
                  </a:lnTo>
                  <a:lnTo>
                    <a:pt x="449" y="271"/>
                  </a:lnTo>
                  <a:lnTo>
                    <a:pt x="449" y="251"/>
                  </a:lnTo>
                  <a:lnTo>
                    <a:pt x="449" y="241"/>
                  </a:lnTo>
                  <a:cubicBezTo>
                    <a:pt x="460" y="221"/>
                    <a:pt x="469" y="191"/>
                    <a:pt x="489" y="171"/>
                  </a:cubicBezTo>
                  <a:cubicBezTo>
                    <a:pt x="509" y="151"/>
                    <a:pt x="540" y="141"/>
                    <a:pt x="569" y="141"/>
                  </a:cubicBezTo>
                  <a:lnTo>
                    <a:pt x="619" y="141"/>
                  </a:lnTo>
                  <a:cubicBezTo>
                    <a:pt x="619" y="141"/>
                    <a:pt x="619" y="131"/>
                    <a:pt x="609" y="131"/>
                  </a:cubicBezTo>
                  <a:cubicBezTo>
                    <a:pt x="560" y="91"/>
                    <a:pt x="500" y="71"/>
                    <a:pt x="420" y="41"/>
                  </a:cubicBezTo>
                  <a:cubicBezTo>
                    <a:pt x="389" y="41"/>
                    <a:pt x="350" y="31"/>
                    <a:pt x="320" y="21"/>
                  </a:cubicBezTo>
                  <a:cubicBezTo>
                    <a:pt x="280" y="21"/>
                    <a:pt x="250" y="11"/>
                    <a:pt x="220" y="11"/>
                  </a:cubicBezTo>
                  <a:lnTo>
                    <a:pt x="150" y="11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8678752" y="4824911"/>
              <a:ext cx="13866" cy="10101"/>
            </a:xfrm>
            <a:custGeom>
              <a:avLst/>
              <a:gdLst/>
              <a:ahLst/>
              <a:cxnLst/>
              <a:rect l="l" t="t" r="r" b="b"/>
              <a:pathLst>
                <a:path w="151" h="110" extrusionOk="0">
                  <a:moveTo>
                    <a:pt x="0" y="0"/>
                  </a:moveTo>
                  <a:lnTo>
                    <a:pt x="0" y="0"/>
                  </a:lnTo>
                  <a:cubicBezTo>
                    <a:pt x="20" y="20"/>
                    <a:pt x="31" y="40"/>
                    <a:pt x="51" y="50"/>
                  </a:cubicBezTo>
                  <a:lnTo>
                    <a:pt x="40" y="40"/>
                  </a:lnTo>
                  <a:lnTo>
                    <a:pt x="0" y="0"/>
                  </a:lnTo>
                  <a:close/>
                  <a:moveTo>
                    <a:pt x="51" y="50"/>
                  </a:moveTo>
                  <a:cubicBezTo>
                    <a:pt x="80" y="70"/>
                    <a:pt x="110" y="90"/>
                    <a:pt x="150" y="110"/>
                  </a:cubicBezTo>
                  <a:cubicBezTo>
                    <a:pt x="120" y="90"/>
                    <a:pt x="80" y="70"/>
                    <a:pt x="51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8693352" y="4797363"/>
              <a:ext cx="19375" cy="20294"/>
            </a:xfrm>
            <a:custGeom>
              <a:avLst/>
              <a:gdLst/>
              <a:ahLst/>
              <a:cxnLst/>
              <a:rect l="l" t="t" r="r" b="b"/>
              <a:pathLst>
                <a:path w="211" h="221" extrusionOk="0">
                  <a:moveTo>
                    <a:pt x="1" y="1"/>
                  </a:moveTo>
                  <a:lnTo>
                    <a:pt x="1" y="50"/>
                  </a:lnTo>
                  <a:cubicBezTo>
                    <a:pt x="11" y="81"/>
                    <a:pt x="11" y="110"/>
                    <a:pt x="11" y="130"/>
                  </a:cubicBezTo>
                  <a:lnTo>
                    <a:pt x="41" y="160"/>
                  </a:lnTo>
                  <a:cubicBezTo>
                    <a:pt x="51" y="170"/>
                    <a:pt x="81" y="190"/>
                    <a:pt x="141" y="210"/>
                  </a:cubicBezTo>
                  <a:cubicBezTo>
                    <a:pt x="171" y="210"/>
                    <a:pt x="191" y="220"/>
                    <a:pt x="211" y="220"/>
                  </a:cubicBezTo>
                  <a:lnTo>
                    <a:pt x="211" y="190"/>
                  </a:lnTo>
                  <a:lnTo>
                    <a:pt x="211" y="61"/>
                  </a:lnTo>
                  <a:cubicBezTo>
                    <a:pt x="191" y="50"/>
                    <a:pt x="171" y="30"/>
                    <a:pt x="121" y="21"/>
                  </a:cubicBezTo>
                  <a:cubicBezTo>
                    <a:pt x="101" y="10"/>
                    <a:pt x="71" y="10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8671405" y="4774406"/>
              <a:ext cx="56932" cy="67033"/>
            </a:xfrm>
            <a:custGeom>
              <a:avLst/>
              <a:gdLst/>
              <a:ahLst/>
              <a:cxnLst/>
              <a:rect l="l" t="t" r="r" b="b"/>
              <a:pathLst>
                <a:path w="620" h="730" extrusionOk="0">
                  <a:moveTo>
                    <a:pt x="120" y="1"/>
                  </a:moveTo>
                  <a:cubicBezTo>
                    <a:pt x="91" y="1"/>
                    <a:pt x="60" y="11"/>
                    <a:pt x="40" y="31"/>
                  </a:cubicBezTo>
                  <a:cubicBezTo>
                    <a:pt x="20" y="51"/>
                    <a:pt x="11" y="81"/>
                    <a:pt x="0" y="101"/>
                  </a:cubicBezTo>
                  <a:lnTo>
                    <a:pt x="0" y="111"/>
                  </a:lnTo>
                  <a:lnTo>
                    <a:pt x="0" y="131"/>
                  </a:lnTo>
                  <a:lnTo>
                    <a:pt x="0" y="141"/>
                  </a:lnTo>
                  <a:lnTo>
                    <a:pt x="0" y="160"/>
                  </a:lnTo>
                  <a:lnTo>
                    <a:pt x="0" y="311"/>
                  </a:lnTo>
                  <a:cubicBezTo>
                    <a:pt x="11" y="340"/>
                    <a:pt x="11" y="390"/>
                    <a:pt x="31" y="450"/>
                  </a:cubicBezTo>
                  <a:cubicBezTo>
                    <a:pt x="40" y="490"/>
                    <a:pt x="60" y="520"/>
                    <a:pt x="80" y="550"/>
                  </a:cubicBezTo>
                  <a:cubicBezTo>
                    <a:pt x="100" y="570"/>
                    <a:pt x="111" y="590"/>
                    <a:pt x="131" y="600"/>
                  </a:cubicBezTo>
                  <a:cubicBezTo>
                    <a:pt x="160" y="620"/>
                    <a:pt x="190" y="640"/>
                    <a:pt x="230" y="660"/>
                  </a:cubicBezTo>
                  <a:lnTo>
                    <a:pt x="320" y="690"/>
                  </a:lnTo>
                  <a:cubicBezTo>
                    <a:pt x="350" y="700"/>
                    <a:pt x="390" y="700"/>
                    <a:pt x="420" y="710"/>
                  </a:cubicBezTo>
                  <a:cubicBezTo>
                    <a:pt x="460" y="720"/>
                    <a:pt x="490" y="720"/>
                    <a:pt x="519" y="720"/>
                  </a:cubicBezTo>
                  <a:cubicBezTo>
                    <a:pt x="530" y="730"/>
                    <a:pt x="550" y="730"/>
                    <a:pt x="570" y="730"/>
                  </a:cubicBezTo>
                  <a:cubicBezTo>
                    <a:pt x="519" y="690"/>
                    <a:pt x="490" y="640"/>
                    <a:pt x="470" y="580"/>
                  </a:cubicBezTo>
                  <a:cubicBezTo>
                    <a:pt x="460" y="540"/>
                    <a:pt x="460" y="500"/>
                    <a:pt x="450" y="470"/>
                  </a:cubicBezTo>
                  <a:cubicBezTo>
                    <a:pt x="430" y="470"/>
                    <a:pt x="410" y="460"/>
                    <a:pt x="380" y="460"/>
                  </a:cubicBezTo>
                  <a:cubicBezTo>
                    <a:pt x="320" y="440"/>
                    <a:pt x="290" y="420"/>
                    <a:pt x="280" y="410"/>
                  </a:cubicBezTo>
                  <a:lnTo>
                    <a:pt x="250" y="380"/>
                  </a:lnTo>
                  <a:cubicBezTo>
                    <a:pt x="250" y="360"/>
                    <a:pt x="250" y="331"/>
                    <a:pt x="240" y="300"/>
                  </a:cubicBezTo>
                  <a:lnTo>
                    <a:pt x="240" y="251"/>
                  </a:lnTo>
                  <a:lnTo>
                    <a:pt x="280" y="251"/>
                  </a:lnTo>
                  <a:cubicBezTo>
                    <a:pt x="310" y="260"/>
                    <a:pt x="340" y="260"/>
                    <a:pt x="360" y="271"/>
                  </a:cubicBezTo>
                  <a:cubicBezTo>
                    <a:pt x="410" y="280"/>
                    <a:pt x="430" y="300"/>
                    <a:pt x="450" y="311"/>
                  </a:cubicBezTo>
                  <a:lnTo>
                    <a:pt x="450" y="280"/>
                  </a:lnTo>
                  <a:lnTo>
                    <a:pt x="450" y="260"/>
                  </a:lnTo>
                  <a:lnTo>
                    <a:pt x="450" y="240"/>
                  </a:lnTo>
                  <a:lnTo>
                    <a:pt x="450" y="231"/>
                  </a:lnTo>
                  <a:cubicBezTo>
                    <a:pt x="470" y="180"/>
                    <a:pt x="510" y="131"/>
                    <a:pt x="570" y="131"/>
                  </a:cubicBezTo>
                  <a:lnTo>
                    <a:pt x="599" y="131"/>
                  </a:lnTo>
                  <a:lnTo>
                    <a:pt x="619" y="141"/>
                  </a:lnTo>
                  <a:cubicBezTo>
                    <a:pt x="619" y="131"/>
                    <a:pt x="619" y="131"/>
                    <a:pt x="610" y="131"/>
                  </a:cubicBezTo>
                  <a:cubicBezTo>
                    <a:pt x="570" y="91"/>
                    <a:pt x="499" y="61"/>
                    <a:pt x="420" y="41"/>
                  </a:cubicBezTo>
                  <a:cubicBezTo>
                    <a:pt x="390" y="31"/>
                    <a:pt x="360" y="21"/>
                    <a:pt x="320" y="21"/>
                  </a:cubicBezTo>
                  <a:cubicBezTo>
                    <a:pt x="290" y="11"/>
                    <a:pt x="250" y="11"/>
                    <a:pt x="230" y="11"/>
                  </a:cubicBezTo>
                  <a:cubicBezTo>
                    <a:pt x="210" y="1"/>
                    <a:pt x="190" y="1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8751203" y="4790935"/>
              <a:ext cx="17447" cy="7438"/>
            </a:xfrm>
            <a:custGeom>
              <a:avLst/>
              <a:gdLst/>
              <a:ahLst/>
              <a:cxnLst/>
              <a:rect l="l" t="t" r="r" b="b"/>
              <a:pathLst>
                <a:path w="190" h="81" extrusionOk="0">
                  <a:moveTo>
                    <a:pt x="0" y="0"/>
                  </a:moveTo>
                  <a:lnTo>
                    <a:pt x="0" y="0"/>
                  </a:lnTo>
                  <a:cubicBezTo>
                    <a:pt x="68" y="17"/>
                    <a:pt x="121" y="42"/>
                    <a:pt x="166" y="67"/>
                  </a:cubicBezTo>
                  <a:lnTo>
                    <a:pt x="166" y="67"/>
                  </a:lnTo>
                  <a:lnTo>
                    <a:pt x="160" y="60"/>
                  </a:lnTo>
                  <a:cubicBezTo>
                    <a:pt x="120" y="40"/>
                    <a:pt x="70" y="11"/>
                    <a:pt x="0" y="0"/>
                  </a:cubicBezTo>
                  <a:close/>
                  <a:moveTo>
                    <a:pt x="166" y="67"/>
                  </a:moveTo>
                  <a:lnTo>
                    <a:pt x="170" y="71"/>
                  </a:lnTo>
                  <a:cubicBezTo>
                    <a:pt x="170" y="71"/>
                    <a:pt x="180" y="80"/>
                    <a:pt x="190" y="80"/>
                  </a:cubicBezTo>
                  <a:cubicBezTo>
                    <a:pt x="182" y="76"/>
                    <a:pt x="174" y="71"/>
                    <a:pt x="166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8734674" y="4809300"/>
              <a:ext cx="19284" cy="21212"/>
            </a:xfrm>
            <a:custGeom>
              <a:avLst/>
              <a:gdLst/>
              <a:ahLst/>
              <a:cxnLst/>
              <a:rect l="l" t="t" r="r" b="b"/>
              <a:pathLst>
                <a:path w="210" h="231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80"/>
                    <a:pt x="1" y="110"/>
                    <a:pt x="10" y="130"/>
                  </a:cubicBezTo>
                  <a:cubicBezTo>
                    <a:pt x="21" y="150"/>
                    <a:pt x="21" y="160"/>
                    <a:pt x="40" y="170"/>
                  </a:cubicBezTo>
                  <a:cubicBezTo>
                    <a:pt x="50" y="180"/>
                    <a:pt x="80" y="200"/>
                    <a:pt x="140" y="210"/>
                  </a:cubicBezTo>
                  <a:cubicBezTo>
                    <a:pt x="160" y="220"/>
                    <a:pt x="190" y="220"/>
                    <a:pt x="210" y="230"/>
                  </a:cubicBezTo>
                  <a:lnTo>
                    <a:pt x="210" y="200"/>
                  </a:lnTo>
                  <a:lnTo>
                    <a:pt x="210" y="60"/>
                  </a:lnTo>
                  <a:cubicBezTo>
                    <a:pt x="190" y="50"/>
                    <a:pt x="160" y="40"/>
                    <a:pt x="120" y="30"/>
                  </a:cubicBezTo>
                  <a:cubicBezTo>
                    <a:pt x="100" y="20"/>
                    <a:pt x="70" y="10"/>
                    <a:pt x="40" y="10"/>
                  </a:cubicBezTo>
                  <a:cubicBezTo>
                    <a:pt x="30" y="10"/>
                    <a:pt x="10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8712635" y="4786343"/>
              <a:ext cx="56932" cy="67033"/>
            </a:xfrm>
            <a:custGeom>
              <a:avLst/>
              <a:gdLst/>
              <a:ahLst/>
              <a:cxnLst/>
              <a:rect l="l" t="t" r="r" b="b"/>
              <a:pathLst>
                <a:path w="620" h="730" extrusionOk="0">
                  <a:moveTo>
                    <a:pt x="121" y="1"/>
                  </a:moveTo>
                  <a:cubicBezTo>
                    <a:pt x="61" y="1"/>
                    <a:pt x="21" y="50"/>
                    <a:pt x="1" y="101"/>
                  </a:cubicBezTo>
                  <a:lnTo>
                    <a:pt x="1" y="110"/>
                  </a:lnTo>
                  <a:lnTo>
                    <a:pt x="1" y="130"/>
                  </a:lnTo>
                  <a:lnTo>
                    <a:pt x="1" y="150"/>
                  </a:lnTo>
                  <a:lnTo>
                    <a:pt x="1" y="310"/>
                  </a:lnTo>
                  <a:cubicBezTo>
                    <a:pt x="1" y="350"/>
                    <a:pt x="11" y="400"/>
                    <a:pt x="21" y="450"/>
                  </a:cubicBezTo>
                  <a:cubicBezTo>
                    <a:pt x="41" y="520"/>
                    <a:pt x="81" y="570"/>
                    <a:pt x="130" y="609"/>
                  </a:cubicBezTo>
                  <a:cubicBezTo>
                    <a:pt x="181" y="640"/>
                    <a:pt x="241" y="669"/>
                    <a:pt x="320" y="689"/>
                  </a:cubicBezTo>
                  <a:cubicBezTo>
                    <a:pt x="350" y="700"/>
                    <a:pt x="380" y="709"/>
                    <a:pt x="420" y="720"/>
                  </a:cubicBezTo>
                  <a:cubicBezTo>
                    <a:pt x="450" y="720"/>
                    <a:pt x="490" y="729"/>
                    <a:pt x="510" y="729"/>
                  </a:cubicBezTo>
                  <a:lnTo>
                    <a:pt x="570" y="729"/>
                  </a:lnTo>
                  <a:cubicBezTo>
                    <a:pt x="520" y="700"/>
                    <a:pt x="490" y="649"/>
                    <a:pt x="470" y="590"/>
                  </a:cubicBezTo>
                  <a:cubicBezTo>
                    <a:pt x="460" y="550"/>
                    <a:pt x="450" y="510"/>
                    <a:pt x="450" y="480"/>
                  </a:cubicBezTo>
                  <a:cubicBezTo>
                    <a:pt x="430" y="470"/>
                    <a:pt x="400" y="470"/>
                    <a:pt x="380" y="460"/>
                  </a:cubicBezTo>
                  <a:cubicBezTo>
                    <a:pt x="320" y="450"/>
                    <a:pt x="290" y="430"/>
                    <a:pt x="280" y="420"/>
                  </a:cubicBezTo>
                  <a:cubicBezTo>
                    <a:pt x="261" y="410"/>
                    <a:pt x="261" y="400"/>
                    <a:pt x="250" y="380"/>
                  </a:cubicBezTo>
                  <a:cubicBezTo>
                    <a:pt x="241" y="360"/>
                    <a:pt x="241" y="330"/>
                    <a:pt x="241" y="310"/>
                  </a:cubicBezTo>
                  <a:lnTo>
                    <a:pt x="241" y="250"/>
                  </a:lnTo>
                  <a:cubicBezTo>
                    <a:pt x="250" y="260"/>
                    <a:pt x="270" y="260"/>
                    <a:pt x="280" y="260"/>
                  </a:cubicBezTo>
                  <a:cubicBezTo>
                    <a:pt x="310" y="260"/>
                    <a:pt x="340" y="270"/>
                    <a:pt x="360" y="280"/>
                  </a:cubicBezTo>
                  <a:cubicBezTo>
                    <a:pt x="400" y="290"/>
                    <a:pt x="430" y="300"/>
                    <a:pt x="450" y="310"/>
                  </a:cubicBezTo>
                  <a:lnTo>
                    <a:pt x="450" y="290"/>
                  </a:lnTo>
                  <a:lnTo>
                    <a:pt x="450" y="260"/>
                  </a:lnTo>
                  <a:lnTo>
                    <a:pt x="450" y="250"/>
                  </a:lnTo>
                  <a:lnTo>
                    <a:pt x="450" y="230"/>
                  </a:lnTo>
                  <a:cubicBezTo>
                    <a:pt x="460" y="181"/>
                    <a:pt x="510" y="141"/>
                    <a:pt x="570" y="141"/>
                  </a:cubicBezTo>
                  <a:lnTo>
                    <a:pt x="620" y="141"/>
                  </a:lnTo>
                  <a:cubicBezTo>
                    <a:pt x="620" y="141"/>
                    <a:pt x="610" y="141"/>
                    <a:pt x="610" y="130"/>
                  </a:cubicBezTo>
                  <a:cubicBezTo>
                    <a:pt x="560" y="101"/>
                    <a:pt x="500" y="70"/>
                    <a:pt x="420" y="50"/>
                  </a:cubicBezTo>
                  <a:cubicBezTo>
                    <a:pt x="390" y="41"/>
                    <a:pt x="360" y="30"/>
                    <a:pt x="320" y="21"/>
                  </a:cubicBezTo>
                  <a:cubicBezTo>
                    <a:pt x="290" y="21"/>
                    <a:pt x="250" y="11"/>
                    <a:pt x="230" y="11"/>
                  </a:cubicBezTo>
                  <a:lnTo>
                    <a:pt x="170" y="11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8764885" y="4799199"/>
              <a:ext cx="45087" cy="12029"/>
            </a:xfrm>
            <a:custGeom>
              <a:avLst/>
              <a:gdLst/>
              <a:ahLst/>
              <a:cxnLst/>
              <a:rect l="l" t="t" r="r" b="b"/>
              <a:pathLst>
                <a:path w="491" h="131" extrusionOk="0">
                  <a:moveTo>
                    <a:pt x="350" y="61"/>
                  </a:moveTo>
                  <a:cubicBezTo>
                    <a:pt x="410" y="81"/>
                    <a:pt x="450" y="101"/>
                    <a:pt x="490" y="130"/>
                  </a:cubicBezTo>
                  <a:cubicBezTo>
                    <a:pt x="450" y="101"/>
                    <a:pt x="410" y="81"/>
                    <a:pt x="350" y="61"/>
                  </a:cubicBezTo>
                  <a:close/>
                  <a:moveTo>
                    <a:pt x="200" y="21"/>
                  </a:moveTo>
                  <a:cubicBezTo>
                    <a:pt x="211" y="21"/>
                    <a:pt x="220" y="21"/>
                    <a:pt x="231" y="30"/>
                  </a:cubicBezTo>
                  <a:cubicBezTo>
                    <a:pt x="220" y="21"/>
                    <a:pt x="211" y="21"/>
                    <a:pt x="200" y="2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1" y="1"/>
                  </a:lnTo>
                  <a:lnTo>
                    <a:pt x="41" y="1"/>
                  </a:lnTo>
                  <a:lnTo>
                    <a:pt x="1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8775904" y="4822064"/>
              <a:ext cx="19375" cy="20294"/>
            </a:xfrm>
            <a:custGeom>
              <a:avLst/>
              <a:gdLst/>
              <a:ahLst/>
              <a:cxnLst/>
              <a:rect l="l" t="t" r="r" b="b"/>
              <a:pathLst>
                <a:path w="211" h="221" extrusionOk="0">
                  <a:moveTo>
                    <a:pt x="0" y="1"/>
                  </a:moveTo>
                  <a:lnTo>
                    <a:pt x="0" y="61"/>
                  </a:lnTo>
                  <a:cubicBezTo>
                    <a:pt x="0" y="91"/>
                    <a:pt x="0" y="111"/>
                    <a:pt x="11" y="131"/>
                  </a:cubicBezTo>
                  <a:cubicBezTo>
                    <a:pt x="11" y="141"/>
                    <a:pt x="20" y="151"/>
                    <a:pt x="40" y="161"/>
                  </a:cubicBezTo>
                  <a:cubicBezTo>
                    <a:pt x="51" y="171"/>
                    <a:pt x="80" y="191"/>
                    <a:pt x="140" y="211"/>
                  </a:cubicBezTo>
                  <a:cubicBezTo>
                    <a:pt x="160" y="211"/>
                    <a:pt x="190" y="220"/>
                    <a:pt x="210" y="220"/>
                  </a:cubicBezTo>
                  <a:lnTo>
                    <a:pt x="210" y="201"/>
                  </a:lnTo>
                  <a:lnTo>
                    <a:pt x="200" y="61"/>
                  </a:lnTo>
                  <a:cubicBezTo>
                    <a:pt x="190" y="51"/>
                    <a:pt x="160" y="31"/>
                    <a:pt x="120" y="21"/>
                  </a:cubicBezTo>
                  <a:cubicBezTo>
                    <a:pt x="91" y="21"/>
                    <a:pt x="60" y="11"/>
                    <a:pt x="40" y="11"/>
                  </a:cubicBezTo>
                  <a:cubicBezTo>
                    <a:pt x="31" y="1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8753866" y="4799199"/>
              <a:ext cx="56932" cy="67033"/>
            </a:xfrm>
            <a:custGeom>
              <a:avLst/>
              <a:gdLst/>
              <a:ahLst/>
              <a:cxnLst/>
              <a:rect l="l" t="t" r="r" b="b"/>
              <a:pathLst>
                <a:path w="620" h="730" extrusionOk="0">
                  <a:moveTo>
                    <a:pt x="121" y="1"/>
                  </a:moveTo>
                  <a:cubicBezTo>
                    <a:pt x="61" y="1"/>
                    <a:pt x="11" y="41"/>
                    <a:pt x="1" y="90"/>
                  </a:cubicBezTo>
                  <a:lnTo>
                    <a:pt x="1" y="110"/>
                  </a:lnTo>
                  <a:lnTo>
                    <a:pt x="1" y="120"/>
                  </a:lnTo>
                  <a:lnTo>
                    <a:pt x="1" y="150"/>
                  </a:lnTo>
                  <a:lnTo>
                    <a:pt x="1" y="310"/>
                  </a:lnTo>
                  <a:cubicBezTo>
                    <a:pt x="1" y="340"/>
                    <a:pt x="1" y="400"/>
                    <a:pt x="21" y="450"/>
                  </a:cubicBezTo>
                  <a:cubicBezTo>
                    <a:pt x="41" y="509"/>
                    <a:pt x="71" y="560"/>
                    <a:pt x="121" y="589"/>
                  </a:cubicBezTo>
                  <a:cubicBezTo>
                    <a:pt x="121" y="600"/>
                    <a:pt x="121" y="600"/>
                    <a:pt x="131" y="600"/>
                  </a:cubicBezTo>
                  <a:cubicBezTo>
                    <a:pt x="180" y="640"/>
                    <a:pt x="240" y="669"/>
                    <a:pt x="320" y="689"/>
                  </a:cubicBezTo>
                  <a:cubicBezTo>
                    <a:pt x="351" y="699"/>
                    <a:pt x="391" y="709"/>
                    <a:pt x="420" y="709"/>
                  </a:cubicBezTo>
                  <a:cubicBezTo>
                    <a:pt x="450" y="719"/>
                    <a:pt x="490" y="719"/>
                    <a:pt x="520" y="719"/>
                  </a:cubicBezTo>
                  <a:cubicBezTo>
                    <a:pt x="540" y="729"/>
                    <a:pt x="550" y="729"/>
                    <a:pt x="570" y="729"/>
                  </a:cubicBezTo>
                  <a:cubicBezTo>
                    <a:pt x="520" y="689"/>
                    <a:pt x="490" y="640"/>
                    <a:pt x="470" y="589"/>
                  </a:cubicBezTo>
                  <a:cubicBezTo>
                    <a:pt x="460" y="549"/>
                    <a:pt x="450" y="520"/>
                    <a:pt x="450" y="469"/>
                  </a:cubicBezTo>
                  <a:cubicBezTo>
                    <a:pt x="430" y="469"/>
                    <a:pt x="400" y="460"/>
                    <a:pt x="380" y="460"/>
                  </a:cubicBezTo>
                  <a:cubicBezTo>
                    <a:pt x="320" y="440"/>
                    <a:pt x="291" y="420"/>
                    <a:pt x="280" y="410"/>
                  </a:cubicBezTo>
                  <a:cubicBezTo>
                    <a:pt x="260" y="400"/>
                    <a:pt x="251" y="390"/>
                    <a:pt x="251" y="380"/>
                  </a:cubicBezTo>
                  <a:cubicBezTo>
                    <a:pt x="240" y="360"/>
                    <a:pt x="240" y="340"/>
                    <a:pt x="240" y="310"/>
                  </a:cubicBezTo>
                  <a:lnTo>
                    <a:pt x="240" y="250"/>
                  </a:lnTo>
                  <a:cubicBezTo>
                    <a:pt x="251" y="250"/>
                    <a:pt x="271" y="250"/>
                    <a:pt x="280" y="260"/>
                  </a:cubicBezTo>
                  <a:cubicBezTo>
                    <a:pt x="300" y="260"/>
                    <a:pt x="331" y="270"/>
                    <a:pt x="360" y="270"/>
                  </a:cubicBezTo>
                  <a:cubicBezTo>
                    <a:pt x="400" y="280"/>
                    <a:pt x="430" y="300"/>
                    <a:pt x="440" y="310"/>
                  </a:cubicBezTo>
                  <a:lnTo>
                    <a:pt x="440" y="280"/>
                  </a:lnTo>
                  <a:lnTo>
                    <a:pt x="440" y="260"/>
                  </a:lnTo>
                  <a:cubicBezTo>
                    <a:pt x="440" y="250"/>
                    <a:pt x="440" y="250"/>
                    <a:pt x="450" y="240"/>
                  </a:cubicBezTo>
                  <a:lnTo>
                    <a:pt x="450" y="230"/>
                  </a:lnTo>
                  <a:cubicBezTo>
                    <a:pt x="460" y="180"/>
                    <a:pt x="510" y="130"/>
                    <a:pt x="560" y="130"/>
                  </a:cubicBezTo>
                  <a:lnTo>
                    <a:pt x="580" y="130"/>
                  </a:lnTo>
                  <a:lnTo>
                    <a:pt x="610" y="140"/>
                  </a:lnTo>
                  <a:lnTo>
                    <a:pt x="620" y="140"/>
                  </a:lnTo>
                  <a:lnTo>
                    <a:pt x="610" y="130"/>
                  </a:lnTo>
                  <a:cubicBezTo>
                    <a:pt x="570" y="101"/>
                    <a:pt x="530" y="81"/>
                    <a:pt x="470" y="61"/>
                  </a:cubicBezTo>
                  <a:cubicBezTo>
                    <a:pt x="460" y="50"/>
                    <a:pt x="440" y="50"/>
                    <a:pt x="420" y="41"/>
                  </a:cubicBezTo>
                  <a:cubicBezTo>
                    <a:pt x="400" y="41"/>
                    <a:pt x="371" y="30"/>
                    <a:pt x="351" y="30"/>
                  </a:cubicBezTo>
                  <a:cubicBezTo>
                    <a:pt x="340" y="21"/>
                    <a:pt x="331" y="21"/>
                    <a:pt x="320" y="21"/>
                  </a:cubicBezTo>
                  <a:cubicBezTo>
                    <a:pt x="280" y="10"/>
                    <a:pt x="251" y="10"/>
                    <a:pt x="220" y="10"/>
                  </a:cubicBezTo>
                  <a:cubicBezTo>
                    <a:pt x="200" y="1"/>
                    <a:pt x="191" y="1"/>
                    <a:pt x="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8806207" y="4811137"/>
              <a:ext cx="44903" cy="12856"/>
            </a:xfrm>
            <a:custGeom>
              <a:avLst/>
              <a:gdLst/>
              <a:ahLst/>
              <a:cxnLst/>
              <a:rect l="l" t="t" r="r" b="b"/>
              <a:pathLst>
                <a:path w="489" h="140" extrusionOk="0">
                  <a:moveTo>
                    <a:pt x="400" y="80"/>
                  </a:moveTo>
                  <a:cubicBezTo>
                    <a:pt x="429" y="100"/>
                    <a:pt x="459" y="110"/>
                    <a:pt x="479" y="130"/>
                  </a:cubicBezTo>
                  <a:cubicBezTo>
                    <a:pt x="489" y="130"/>
                    <a:pt x="489" y="140"/>
                    <a:pt x="489" y="140"/>
                  </a:cubicBezTo>
                  <a:lnTo>
                    <a:pt x="489" y="140"/>
                  </a:lnTo>
                  <a:cubicBezTo>
                    <a:pt x="489" y="140"/>
                    <a:pt x="489" y="130"/>
                    <a:pt x="479" y="130"/>
                  </a:cubicBezTo>
                  <a:cubicBezTo>
                    <a:pt x="459" y="110"/>
                    <a:pt x="429" y="100"/>
                    <a:pt x="400" y="80"/>
                  </a:cubicBezTo>
                  <a:close/>
                  <a:moveTo>
                    <a:pt x="400" y="80"/>
                  </a:moveTo>
                  <a:lnTo>
                    <a:pt x="400" y="80"/>
                  </a:lnTo>
                  <a:lnTo>
                    <a:pt x="400" y="80"/>
                  </a:lnTo>
                  <a:close/>
                  <a:moveTo>
                    <a:pt x="189" y="20"/>
                  </a:moveTo>
                  <a:cubicBezTo>
                    <a:pt x="209" y="30"/>
                    <a:pt x="220" y="30"/>
                    <a:pt x="240" y="30"/>
                  </a:cubicBezTo>
                  <a:cubicBezTo>
                    <a:pt x="220" y="30"/>
                    <a:pt x="209" y="30"/>
                    <a:pt x="189" y="2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8817134" y="4834093"/>
              <a:ext cx="19375" cy="21120"/>
            </a:xfrm>
            <a:custGeom>
              <a:avLst/>
              <a:gdLst/>
              <a:ahLst/>
              <a:cxnLst/>
              <a:rect l="l" t="t" r="r" b="b"/>
              <a:pathLst>
                <a:path w="211" h="23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89"/>
                    <a:pt x="1" y="109"/>
                    <a:pt x="11" y="129"/>
                  </a:cubicBezTo>
                  <a:cubicBezTo>
                    <a:pt x="11" y="140"/>
                    <a:pt x="21" y="160"/>
                    <a:pt x="41" y="169"/>
                  </a:cubicBezTo>
                  <a:cubicBezTo>
                    <a:pt x="51" y="180"/>
                    <a:pt x="81" y="200"/>
                    <a:pt x="141" y="209"/>
                  </a:cubicBezTo>
                  <a:cubicBezTo>
                    <a:pt x="161" y="220"/>
                    <a:pt x="190" y="220"/>
                    <a:pt x="210" y="229"/>
                  </a:cubicBezTo>
                  <a:lnTo>
                    <a:pt x="210" y="200"/>
                  </a:lnTo>
                  <a:lnTo>
                    <a:pt x="201" y="60"/>
                  </a:lnTo>
                  <a:cubicBezTo>
                    <a:pt x="190" y="50"/>
                    <a:pt x="161" y="40"/>
                    <a:pt x="110" y="30"/>
                  </a:cubicBezTo>
                  <a:cubicBezTo>
                    <a:pt x="90" y="20"/>
                    <a:pt x="61" y="10"/>
                    <a:pt x="31" y="10"/>
                  </a:cubicBezTo>
                  <a:cubicBezTo>
                    <a:pt x="21" y="10"/>
                    <a:pt x="11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8794269" y="4811137"/>
              <a:ext cx="56841" cy="67033"/>
            </a:xfrm>
            <a:custGeom>
              <a:avLst/>
              <a:gdLst/>
              <a:ahLst/>
              <a:cxnLst/>
              <a:rect l="l" t="t" r="r" b="b"/>
              <a:pathLst>
                <a:path w="619" h="730" extrusionOk="0">
                  <a:moveTo>
                    <a:pt x="120" y="0"/>
                  </a:moveTo>
                  <a:cubicBezTo>
                    <a:pt x="70" y="0"/>
                    <a:pt x="20" y="50"/>
                    <a:pt x="10" y="100"/>
                  </a:cubicBezTo>
                  <a:lnTo>
                    <a:pt x="10" y="110"/>
                  </a:lnTo>
                  <a:cubicBezTo>
                    <a:pt x="0" y="120"/>
                    <a:pt x="0" y="120"/>
                    <a:pt x="0" y="130"/>
                  </a:cubicBezTo>
                  <a:lnTo>
                    <a:pt x="0" y="150"/>
                  </a:lnTo>
                  <a:lnTo>
                    <a:pt x="10" y="320"/>
                  </a:lnTo>
                  <a:cubicBezTo>
                    <a:pt x="10" y="370"/>
                    <a:pt x="20" y="410"/>
                    <a:pt x="30" y="459"/>
                  </a:cubicBezTo>
                  <a:cubicBezTo>
                    <a:pt x="50" y="519"/>
                    <a:pt x="90" y="569"/>
                    <a:pt x="140" y="609"/>
                  </a:cubicBezTo>
                  <a:cubicBezTo>
                    <a:pt x="190" y="649"/>
                    <a:pt x="260" y="669"/>
                    <a:pt x="330" y="689"/>
                  </a:cubicBezTo>
                  <a:cubicBezTo>
                    <a:pt x="370" y="699"/>
                    <a:pt x="399" y="709"/>
                    <a:pt x="439" y="719"/>
                  </a:cubicBezTo>
                  <a:cubicBezTo>
                    <a:pt x="470" y="719"/>
                    <a:pt x="499" y="719"/>
                    <a:pt x="530" y="729"/>
                  </a:cubicBezTo>
                  <a:lnTo>
                    <a:pt x="589" y="729"/>
                  </a:lnTo>
                  <a:cubicBezTo>
                    <a:pt x="539" y="699"/>
                    <a:pt x="510" y="649"/>
                    <a:pt x="490" y="589"/>
                  </a:cubicBezTo>
                  <a:cubicBezTo>
                    <a:pt x="470" y="559"/>
                    <a:pt x="470" y="519"/>
                    <a:pt x="459" y="479"/>
                  </a:cubicBezTo>
                  <a:cubicBezTo>
                    <a:pt x="439" y="470"/>
                    <a:pt x="410" y="470"/>
                    <a:pt x="390" y="459"/>
                  </a:cubicBezTo>
                  <a:cubicBezTo>
                    <a:pt x="330" y="450"/>
                    <a:pt x="300" y="430"/>
                    <a:pt x="290" y="419"/>
                  </a:cubicBezTo>
                  <a:cubicBezTo>
                    <a:pt x="270" y="410"/>
                    <a:pt x="260" y="390"/>
                    <a:pt x="260" y="379"/>
                  </a:cubicBezTo>
                  <a:cubicBezTo>
                    <a:pt x="250" y="359"/>
                    <a:pt x="250" y="339"/>
                    <a:pt x="250" y="310"/>
                  </a:cubicBezTo>
                  <a:lnTo>
                    <a:pt x="250" y="250"/>
                  </a:lnTo>
                  <a:cubicBezTo>
                    <a:pt x="260" y="260"/>
                    <a:pt x="270" y="260"/>
                    <a:pt x="280" y="260"/>
                  </a:cubicBezTo>
                  <a:cubicBezTo>
                    <a:pt x="310" y="260"/>
                    <a:pt x="339" y="270"/>
                    <a:pt x="359" y="280"/>
                  </a:cubicBezTo>
                  <a:cubicBezTo>
                    <a:pt x="410" y="290"/>
                    <a:pt x="439" y="300"/>
                    <a:pt x="450" y="310"/>
                  </a:cubicBezTo>
                  <a:lnTo>
                    <a:pt x="450" y="290"/>
                  </a:lnTo>
                  <a:lnTo>
                    <a:pt x="450" y="260"/>
                  </a:lnTo>
                  <a:lnTo>
                    <a:pt x="450" y="240"/>
                  </a:lnTo>
                  <a:lnTo>
                    <a:pt x="450" y="230"/>
                  </a:lnTo>
                  <a:cubicBezTo>
                    <a:pt x="470" y="180"/>
                    <a:pt x="510" y="140"/>
                    <a:pt x="569" y="140"/>
                  </a:cubicBezTo>
                  <a:lnTo>
                    <a:pt x="619" y="140"/>
                  </a:lnTo>
                  <a:cubicBezTo>
                    <a:pt x="619" y="140"/>
                    <a:pt x="619" y="130"/>
                    <a:pt x="609" y="130"/>
                  </a:cubicBezTo>
                  <a:cubicBezTo>
                    <a:pt x="589" y="110"/>
                    <a:pt x="559" y="100"/>
                    <a:pt x="530" y="80"/>
                  </a:cubicBezTo>
                  <a:cubicBezTo>
                    <a:pt x="499" y="70"/>
                    <a:pt x="459" y="50"/>
                    <a:pt x="430" y="50"/>
                  </a:cubicBezTo>
                  <a:cubicBezTo>
                    <a:pt x="410" y="40"/>
                    <a:pt x="390" y="40"/>
                    <a:pt x="370" y="30"/>
                  </a:cubicBezTo>
                  <a:cubicBezTo>
                    <a:pt x="350" y="30"/>
                    <a:pt x="339" y="30"/>
                    <a:pt x="319" y="20"/>
                  </a:cubicBezTo>
                  <a:cubicBezTo>
                    <a:pt x="290" y="20"/>
                    <a:pt x="260" y="10"/>
                    <a:pt x="230" y="10"/>
                  </a:cubicBezTo>
                  <a:lnTo>
                    <a:pt x="170" y="1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8870301" y="4826747"/>
              <a:ext cx="3765" cy="918"/>
            </a:xfrm>
            <a:custGeom>
              <a:avLst/>
              <a:gdLst/>
              <a:ahLst/>
              <a:cxnLst/>
              <a:rect l="l" t="t" r="r" b="b"/>
              <a:pathLst>
                <a:path w="41" h="10" extrusionOk="0">
                  <a:moveTo>
                    <a:pt x="1" y="0"/>
                  </a:moveTo>
                  <a:cubicBezTo>
                    <a:pt x="21" y="0"/>
                    <a:pt x="31" y="0"/>
                    <a:pt x="41" y="10"/>
                  </a:cubicBezTo>
                  <a:cubicBezTo>
                    <a:pt x="31" y="0"/>
                    <a:pt x="21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8858364" y="4846857"/>
              <a:ext cx="20294" cy="20294"/>
            </a:xfrm>
            <a:custGeom>
              <a:avLst/>
              <a:gdLst/>
              <a:ahLst/>
              <a:cxnLst/>
              <a:rect l="l" t="t" r="r" b="b"/>
              <a:pathLst>
                <a:path w="221" h="221" extrusionOk="0">
                  <a:moveTo>
                    <a:pt x="1" y="1"/>
                  </a:moveTo>
                  <a:lnTo>
                    <a:pt x="1" y="50"/>
                  </a:lnTo>
                  <a:cubicBezTo>
                    <a:pt x="1" y="81"/>
                    <a:pt x="1" y="101"/>
                    <a:pt x="11" y="121"/>
                  </a:cubicBezTo>
                  <a:cubicBezTo>
                    <a:pt x="21" y="130"/>
                    <a:pt x="31" y="150"/>
                    <a:pt x="41" y="161"/>
                  </a:cubicBezTo>
                  <a:cubicBezTo>
                    <a:pt x="61" y="170"/>
                    <a:pt x="91" y="190"/>
                    <a:pt x="151" y="200"/>
                  </a:cubicBezTo>
                  <a:cubicBezTo>
                    <a:pt x="171" y="210"/>
                    <a:pt x="191" y="210"/>
                    <a:pt x="220" y="220"/>
                  </a:cubicBezTo>
                  <a:cubicBezTo>
                    <a:pt x="220" y="210"/>
                    <a:pt x="220" y="200"/>
                    <a:pt x="211" y="200"/>
                  </a:cubicBezTo>
                  <a:lnTo>
                    <a:pt x="200" y="50"/>
                  </a:lnTo>
                  <a:cubicBezTo>
                    <a:pt x="191" y="41"/>
                    <a:pt x="161" y="30"/>
                    <a:pt x="111" y="21"/>
                  </a:cubicBezTo>
                  <a:cubicBezTo>
                    <a:pt x="91" y="10"/>
                    <a:pt x="61" y="10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8835499" y="4823900"/>
              <a:ext cx="56932" cy="66115"/>
            </a:xfrm>
            <a:custGeom>
              <a:avLst/>
              <a:gdLst/>
              <a:ahLst/>
              <a:cxnLst/>
              <a:rect l="l" t="t" r="r" b="b"/>
              <a:pathLst>
                <a:path w="620" h="720" extrusionOk="0">
                  <a:moveTo>
                    <a:pt x="120" y="1"/>
                  </a:moveTo>
                  <a:cubicBezTo>
                    <a:pt x="61" y="1"/>
                    <a:pt x="21" y="41"/>
                    <a:pt x="1" y="91"/>
                  </a:cubicBezTo>
                  <a:lnTo>
                    <a:pt x="1" y="101"/>
                  </a:lnTo>
                  <a:lnTo>
                    <a:pt x="1" y="121"/>
                  </a:lnTo>
                  <a:lnTo>
                    <a:pt x="1" y="151"/>
                  </a:lnTo>
                  <a:lnTo>
                    <a:pt x="10" y="311"/>
                  </a:lnTo>
                  <a:cubicBezTo>
                    <a:pt x="10" y="371"/>
                    <a:pt x="21" y="411"/>
                    <a:pt x="41" y="450"/>
                  </a:cubicBezTo>
                  <a:cubicBezTo>
                    <a:pt x="61" y="510"/>
                    <a:pt x="100" y="560"/>
                    <a:pt x="150" y="600"/>
                  </a:cubicBezTo>
                  <a:cubicBezTo>
                    <a:pt x="200" y="640"/>
                    <a:pt x="260" y="670"/>
                    <a:pt x="340" y="690"/>
                  </a:cubicBezTo>
                  <a:cubicBezTo>
                    <a:pt x="380" y="690"/>
                    <a:pt x="410" y="700"/>
                    <a:pt x="449" y="710"/>
                  </a:cubicBezTo>
                  <a:cubicBezTo>
                    <a:pt x="480" y="710"/>
                    <a:pt x="520" y="720"/>
                    <a:pt x="540" y="720"/>
                  </a:cubicBezTo>
                  <a:lnTo>
                    <a:pt x="600" y="720"/>
                  </a:lnTo>
                  <a:cubicBezTo>
                    <a:pt x="589" y="710"/>
                    <a:pt x="569" y="700"/>
                    <a:pt x="560" y="680"/>
                  </a:cubicBezTo>
                  <a:cubicBezTo>
                    <a:pt x="529" y="650"/>
                    <a:pt x="509" y="620"/>
                    <a:pt x="500" y="590"/>
                  </a:cubicBezTo>
                  <a:cubicBezTo>
                    <a:pt x="480" y="550"/>
                    <a:pt x="469" y="510"/>
                    <a:pt x="469" y="470"/>
                  </a:cubicBezTo>
                  <a:cubicBezTo>
                    <a:pt x="440" y="460"/>
                    <a:pt x="420" y="460"/>
                    <a:pt x="400" y="450"/>
                  </a:cubicBezTo>
                  <a:cubicBezTo>
                    <a:pt x="340" y="440"/>
                    <a:pt x="310" y="420"/>
                    <a:pt x="290" y="411"/>
                  </a:cubicBezTo>
                  <a:cubicBezTo>
                    <a:pt x="280" y="400"/>
                    <a:pt x="270" y="380"/>
                    <a:pt x="260" y="371"/>
                  </a:cubicBezTo>
                  <a:cubicBezTo>
                    <a:pt x="250" y="351"/>
                    <a:pt x="250" y="331"/>
                    <a:pt x="250" y="300"/>
                  </a:cubicBezTo>
                  <a:lnTo>
                    <a:pt x="250" y="251"/>
                  </a:lnTo>
                  <a:lnTo>
                    <a:pt x="280" y="251"/>
                  </a:lnTo>
                  <a:cubicBezTo>
                    <a:pt x="310" y="260"/>
                    <a:pt x="340" y="260"/>
                    <a:pt x="360" y="271"/>
                  </a:cubicBezTo>
                  <a:cubicBezTo>
                    <a:pt x="410" y="280"/>
                    <a:pt x="440" y="291"/>
                    <a:pt x="449" y="300"/>
                  </a:cubicBezTo>
                  <a:lnTo>
                    <a:pt x="449" y="291"/>
                  </a:lnTo>
                  <a:lnTo>
                    <a:pt x="449" y="271"/>
                  </a:lnTo>
                  <a:lnTo>
                    <a:pt x="449" y="260"/>
                  </a:lnTo>
                  <a:lnTo>
                    <a:pt x="449" y="251"/>
                  </a:lnTo>
                  <a:lnTo>
                    <a:pt x="449" y="240"/>
                  </a:lnTo>
                  <a:cubicBezTo>
                    <a:pt x="449" y="211"/>
                    <a:pt x="460" y="181"/>
                    <a:pt x="489" y="161"/>
                  </a:cubicBezTo>
                  <a:cubicBezTo>
                    <a:pt x="509" y="141"/>
                    <a:pt x="540" y="131"/>
                    <a:pt x="569" y="131"/>
                  </a:cubicBezTo>
                  <a:lnTo>
                    <a:pt x="620" y="131"/>
                  </a:lnTo>
                  <a:lnTo>
                    <a:pt x="609" y="121"/>
                  </a:lnTo>
                  <a:lnTo>
                    <a:pt x="600" y="111"/>
                  </a:lnTo>
                  <a:cubicBezTo>
                    <a:pt x="549" y="81"/>
                    <a:pt x="489" y="51"/>
                    <a:pt x="420" y="41"/>
                  </a:cubicBezTo>
                  <a:cubicBezTo>
                    <a:pt x="410" y="31"/>
                    <a:pt x="400" y="31"/>
                    <a:pt x="380" y="31"/>
                  </a:cubicBezTo>
                  <a:cubicBezTo>
                    <a:pt x="360" y="21"/>
                    <a:pt x="340" y="21"/>
                    <a:pt x="320" y="21"/>
                  </a:cubicBezTo>
                  <a:cubicBezTo>
                    <a:pt x="290" y="11"/>
                    <a:pt x="250" y="11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8876729" y="4850530"/>
              <a:ext cx="4683" cy="27640"/>
            </a:xfrm>
            <a:custGeom>
              <a:avLst/>
              <a:gdLst/>
              <a:ahLst/>
              <a:cxnLst/>
              <a:rect l="l" t="t" r="r" b="b"/>
              <a:pathLst>
                <a:path w="51" h="301" extrusionOk="0">
                  <a:moveTo>
                    <a:pt x="0" y="1"/>
                  </a:moveTo>
                  <a:lnTo>
                    <a:pt x="0" y="10"/>
                  </a:lnTo>
                  <a:lnTo>
                    <a:pt x="11" y="160"/>
                  </a:lnTo>
                  <a:lnTo>
                    <a:pt x="11" y="160"/>
                  </a:lnTo>
                  <a:lnTo>
                    <a:pt x="0" y="1"/>
                  </a:lnTo>
                  <a:close/>
                  <a:moveTo>
                    <a:pt x="11" y="160"/>
                  </a:moveTo>
                  <a:cubicBezTo>
                    <a:pt x="15" y="183"/>
                    <a:pt x="20" y="205"/>
                    <a:pt x="25" y="226"/>
                  </a:cubicBezTo>
                  <a:lnTo>
                    <a:pt x="25" y="226"/>
                  </a:lnTo>
                  <a:cubicBezTo>
                    <a:pt x="22" y="211"/>
                    <a:pt x="20" y="196"/>
                    <a:pt x="20" y="180"/>
                  </a:cubicBezTo>
                  <a:cubicBezTo>
                    <a:pt x="20" y="170"/>
                    <a:pt x="20" y="160"/>
                    <a:pt x="11" y="160"/>
                  </a:cubicBezTo>
                  <a:close/>
                  <a:moveTo>
                    <a:pt x="25" y="226"/>
                  </a:moveTo>
                  <a:cubicBezTo>
                    <a:pt x="30" y="251"/>
                    <a:pt x="38" y="276"/>
                    <a:pt x="51" y="300"/>
                  </a:cubicBezTo>
                  <a:cubicBezTo>
                    <a:pt x="40" y="278"/>
                    <a:pt x="32" y="253"/>
                    <a:pt x="25" y="2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8899686" y="4858795"/>
              <a:ext cx="21120" cy="19375"/>
            </a:xfrm>
            <a:custGeom>
              <a:avLst/>
              <a:gdLst/>
              <a:ahLst/>
              <a:cxnLst/>
              <a:rect l="l" t="t" r="r" b="b"/>
              <a:pathLst>
                <a:path w="230" h="211" extrusionOk="0">
                  <a:moveTo>
                    <a:pt x="0" y="0"/>
                  </a:moveTo>
                  <a:lnTo>
                    <a:pt x="0" y="40"/>
                  </a:lnTo>
                  <a:cubicBezTo>
                    <a:pt x="10" y="70"/>
                    <a:pt x="10" y="100"/>
                    <a:pt x="20" y="110"/>
                  </a:cubicBezTo>
                  <a:cubicBezTo>
                    <a:pt x="30" y="130"/>
                    <a:pt x="40" y="150"/>
                    <a:pt x="50" y="160"/>
                  </a:cubicBezTo>
                  <a:cubicBezTo>
                    <a:pt x="70" y="170"/>
                    <a:pt x="100" y="190"/>
                    <a:pt x="170" y="200"/>
                  </a:cubicBezTo>
                  <a:cubicBezTo>
                    <a:pt x="190" y="210"/>
                    <a:pt x="210" y="210"/>
                    <a:pt x="230" y="210"/>
                  </a:cubicBezTo>
                  <a:lnTo>
                    <a:pt x="230" y="200"/>
                  </a:lnTo>
                  <a:lnTo>
                    <a:pt x="210" y="50"/>
                  </a:lnTo>
                  <a:cubicBezTo>
                    <a:pt x="190" y="40"/>
                    <a:pt x="160" y="31"/>
                    <a:pt x="110" y="20"/>
                  </a:cubicBezTo>
                  <a:cubicBezTo>
                    <a:pt x="90" y="11"/>
                    <a:pt x="60" y="11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8876729" y="4835838"/>
              <a:ext cx="56932" cy="66115"/>
            </a:xfrm>
            <a:custGeom>
              <a:avLst/>
              <a:gdLst/>
              <a:ahLst/>
              <a:cxnLst/>
              <a:rect l="l" t="t" r="r" b="b"/>
              <a:pathLst>
                <a:path w="620" h="720" extrusionOk="0">
                  <a:moveTo>
                    <a:pt x="120" y="1"/>
                  </a:moveTo>
                  <a:cubicBezTo>
                    <a:pt x="91" y="1"/>
                    <a:pt x="60" y="11"/>
                    <a:pt x="40" y="31"/>
                  </a:cubicBezTo>
                  <a:cubicBezTo>
                    <a:pt x="11" y="51"/>
                    <a:pt x="0" y="81"/>
                    <a:pt x="0" y="110"/>
                  </a:cubicBezTo>
                  <a:lnTo>
                    <a:pt x="0" y="121"/>
                  </a:lnTo>
                  <a:lnTo>
                    <a:pt x="0" y="130"/>
                  </a:lnTo>
                  <a:lnTo>
                    <a:pt x="0" y="141"/>
                  </a:lnTo>
                  <a:lnTo>
                    <a:pt x="0" y="161"/>
                  </a:lnTo>
                  <a:lnTo>
                    <a:pt x="11" y="320"/>
                  </a:lnTo>
                  <a:cubicBezTo>
                    <a:pt x="20" y="370"/>
                    <a:pt x="31" y="420"/>
                    <a:pt x="51" y="460"/>
                  </a:cubicBezTo>
                  <a:cubicBezTo>
                    <a:pt x="60" y="490"/>
                    <a:pt x="80" y="520"/>
                    <a:pt x="111" y="550"/>
                  </a:cubicBezTo>
                  <a:cubicBezTo>
                    <a:pt x="120" y="570"/>
                    <a:pt x="140" y="580"/>
                    <a:pt x="151" y="590"/>
                  </a:cubicBezTo>
                  <a:cubicBezTo>
                    <a:pt x="160" y="600"/>
                    <a:pt x="160" y="600"/>
                    <a:pt x="171" y="600"/>
                  </a:cubicBezTo>
                  <a:cubicBezTo>
                    <a:pt x="180" y="610"/>
                    <a:pt x="191" y="620"/>
                    <a:pt x="211" y="630"/>
                  </a:cubicBezTo>
                  <a:cubicBezTo>
                    <a:pt x="250" y="649"/>
                    <a:pt x="300" y="669"/>
                    <a:pt x="360" y="689"/>
                  </a:cubicBezTo>
                  <a:cubicBezTo>
                    <a:pt x="400" y="689"/>
                    <a:pt x="430" y="700"/>
                    <a:pt x="470" y="700"/>
                  </a:cubicBezTo>
                  <a:cubicBezTo>
                    <a:pt x="500" y="709"/>
                    <a:pt x="540" y="709"/>
                    <a:pt x="570" y="720"/>
                  </a:cubicBezTo>
                  <a:lnTo>
                    <a:pt x="619" y="720"/>
                  </a:lnTo>
                  <a:lnTo>
                    <a:pt x="610" y="709"/>
                  </a:lnTo>
                  <a:cubicBezTo>
                    <a:pt x="570" y="680"/>
                    <a:pt x="540" y="640"/>
                    <a:pt x="520" y="590"/>
                  </a:cubicBezTo>
                  <a:cubicBezTo>
                    <a:pt x="500" y="550"/>
                    <a:pt x="490" y="510"/>
                    <a:pt x="480" y="460"/>
                  </a:cubicBezTo>
                  <a:cubicBezTo>
                    <a:pt x="460" y="460"/>
                    <a:pt x="440" y="460"/>
                    <a:pt x="420" y="450"/>
                  </a:cubicBezTo>
                  <a:cubicBezTo>
                    <a:pt x="350" y="440"/>
                    <a:pt x="320" y="420"/>
                    <a:pt x="300" y="410"/>
                  </a:cubicBezTo>
                  <a:cubicBezTo>
                    <a:pt x="290" y="400"/>
                    <a:pt x="280" y="380"/>
                    <a:pt x="270" y="360"/>
                  </a:cubicBezTo>
                  <a:cubicBezTo>
                    <a:pt x="260" y="350"/>
                    <a:pt x="260" y="320"/>
                    <a:pt x="250" y="290"/>
                  </a:cubicBezTo>
                  <a:lnTo>
                    <a:pt x="250" y="250"/>
                  </a:lnTo>
                  <a:lnTo>
                    <a:pt x="280" y="250"/>
                  </a:lnTo>
                  <a:cubicBezTo>
                    <a:pt x="310" y="261"/>
                    <a:pt x="340" y="261"/>
                    <a:pt x="360" y="270"/>
                  </a:cubicBezTo>
                  <a:cubicBezTo>
                    <a:pt x="410" y="281"/>
                    <a:pt x="440" y="290"/>
                    <a:pt x="460" y="300"/>
                  </a:cubicBezTo>
                  <a:lnTo>
                    <a:pt x="460" y="290"/>
                  </a:lnTo>
                  <a:cubicBezTo>
                    <a:pt x="450" y="281"/>
                    <a:pt x="450" y="270"/>
                    <a:pt x="450" y="261"/>
                  </a:cubicBezTo>
                  <a:lnTo>
                    <a:pt x="450" y="230"/>
                  </a:lnTo>
                  <a:cubicBezTo>
                    <a:pt x="450" y="201"/>
                    <a:pt x="470" y="170"/>
                    <a:pt x="490" y="150"/>
                  </a:cubicBezTo>
                  <a:cubicBezTo>
                    <a:pt x="510" y="130"/>
                    <a:pt x="540" y="121"/>
                    <a:pt x="570" y="121"/>
                  </a:cubicBezTo>
                  <a:lnTo>
                    <a:pt x="579" y="121"/>
                  </a:lnTo>
                  <a:lnTo>
                    <a:pt x="619" y="130"/>
                  </a:lnTo>
                  <a:cubicBezTo>
                    <a:pt x="619" y="121"/>
                    <a:pt x="610" y="121"/>
                    <a:pt x="610" y="121"/>
                  </a:cubicBezTo>
                  <a:cubicBezTo>
                    <a:pt x="560" y="81"/>
                    <a:pt x="500" y="51"/>
                    <a:pt x="420" y="31"/>
                  </a:cubicBezTo>
                  <a:cubicBezTo>
                    <a:pt x="390" y="31"/>
                    <a:pt x="350" y="21"/>
                    <a:pt x="320" y="11"/>
                  </a:cubicBezTo>
                  <a:lnTo>
                    <a:pt x="270" y="11"/>
                  </a:lnTo>
                  <a:cubicBezTo>
                    <a:pt x="250" y="11"/>
                    <a:pt x="240" y="11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8932652" y="4900943"/>
              <a:ext cx="2847" cy="1928"/>
            </a:xfrm>
            <a:custGeom>
              <a:avLst/>
              <a:gdLst/>
              <a:ahLst/>
              <a:cxnLst/>
              <a:rect l="l" t="t" r="r" b="b"/>
              <a:pathLst>
                <a:path w="31" h="21" extrusionOk="0">
                  <a:moveTo>
                    <a:pt x="1" y="0"/>
                  </a:moveTo>
                  <a:lnTo>
                    <a:pt x="10" y="11"/>
                  </a:lnTo>
                  <a:cubicBezTo>
                    <a:pt x="21" y="11"/>
                    <a:pt x="30" y="20"/>
                    <a:pt x="30" y="20"/>
                  </a:cubicBezTo>
                  <a:lnTo>
                    <a:pt x="30" y="20"/>
                  </a:lnTo>
                  <a:cubicBezTo>
                    <a:pt x="21" y="11"/>
                    <a:pt x="10" y="1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8941834" y="4869722"/>
              <a:ext cx="22130" cy="19375"/>
            </a:xfrm>
            <a:custGeom>
              <a:avLst/>
              <a:gdLst/>
              <a:ahLst/>
              <a:cxnLst/>
              <a:rect l="l" t="t" r="r" b="b"/>
              <a:pathLst>
                <a:path w="241" h="211" extrusionOk="0">
                  <a:moveTo>
                    <a:pt x="1" y="1"/>
                  </a:moveTo>
                  <a:lnTo>
                    <a:pt x="1" y="51"/>
                  </a:lnTo>
                  <a:cubicBezTo>
                    <a:pt x="10" y="71"/>
                    <a:pt x="10" y="101"/>
                    <a:pt x="21" y="121"/>
                  </a:cubicBezTo>
                  <a:cubicBezTo>
                    <a:pt x="30" y="131"/>
                    <a:pt x="41" y="151"/>
                    <a:pt x="61" y="161"/>
                  </a:cubicBezTo>
                  <a:cubicBezTo>
                    <a:pt x="90" y="181"/>
                    <a:pt x="130" y="191"/>
                    <a:pt x="180" y="201"/>
                  </a:cubicBezTo>
                  <a:cubicBezTo>
                    <a:pt x="200" y="211"/>
                    <a:pt x="220" y="211"/>
                    <a:pt x="240" y="211"/>
                  </a:cubicBezTo>
                  <a:lnTo>
                    <a:pt x="210" y="61"/>
                  </a:lnTo>
                  <a:cubicBezTo>
                    <a:pt x="180" y="41"/>
                    <a:pt x="150" y="31"/>
                    <a:pt x="110" y="21"/>
                  </a:cubicBezTo>
                  <a:cubicBezTo>
                    <a:pt x="81" y="21"/>
                    <a:pt x="50" y="11"/>
                    <a:pt x="30" y="11"/>
                  </a:cubicBezTo>
                  <a:cubicBezTo>
                    <a:pt x="21" y="11"/>
                    <a:pt x="1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8918051" y="4846857"/>
              <a:ext cx="60514" cy="66115"/>
            </a:xfrm>
            <a:custGeom>
              <a:avLst/>
              <a:gdLst/>
              <a:ahLst/>
              <a:cxnLst/>
              <a:rect l="l" t="t" r="r" b="b"/>
              <a:pathLst>
                <a:path w="659" h="720" extrusionOk="0">
                  <a:moveTo>
                    <a:pt x="120" y="1"/>
                  </a:moveTo>
                  <a:cubicBezTo>
                    <a:pt x="90" y="1"/>
                    <a:pt x="60" y="10"/>
                    <a:pt x="40" y="30"/>
                  </a:cubicBezTo>
                  <a:cubicBezTo>
                    <a:pt x="20" y="50"/>
                    <a:pt x="0" y="81"/>
                    <a:pt x="0" y="110"/>
                  </a:cubicBezTo>
                  <a:lnTo>
                    <a:pt x="0" y="141"/>
                  </a:lnTo>
                  <a:cubicBezTo>
                    <a:pt x="0" y="150"/>
                    <a:pt x="0" y="161"/>
                    <a:pt x="10" y="170"/>
                  </a:cubicBezTo>
                  <a:lnTo>
                    <a:pt x="30" y="330"/>
                  </a:lnTo>
                  <a:cubicBezTo>
                    <a:pt x="30" y="380"/>
                    <a:pt x="50" y="430"/>
                    <a:pt x="70" y="470"/>
                  </a:cubicBezTo>
                  <a:cubicBezTo>
                    <a:pt x="90" y="520"/>
                    <a:pt x="120" y="560"/>
                    <a:pt x="160" y="589"/>
                  </a:cubicBezTo>
                  <a:cubicBezTo>
                    <a:pt x="169" y="600"/>
                    <a:pt x="180" y="600"/>
                    <a:pt x="189" y="609"/>
                  </a:cubicBezTo>
                  <a:cubicBezTo>
                    <a:pt x="240" y="649"/>
                    <a:pt x="309" y="669"/>
                    <a:pt x="389" y="689"/>
                  </a:cubicBezTo>
                  <a:cubicBezTo>
                    <a:pt x="429" y="700"/>
                    <a:pt x="459" y="700"/>
                    <a:pt x="499" y="709"/>
                  </a:cubicBezTo>
                  <a:cubicBezTo>
                    <a:pt x="529" y="709"/>
                    <a:pt x="569" y="709"/>
                    <a:pt x="589" y="720"/>
                  </a:cubicBezTo>
                  <a:lnTo>
                    <a:pt x="659" y="720"/>
                  </a:lnTo>
                  <a:cubicBezTo>
                    <a:pt x="609" y="689"/>
                    <a:pt x="569" y="640"/>
                    <a:pt x="539" y="589"/>
                  </a:cubicBezTo>
                  <a:cubicBezTo>
                    <a:pt x="519" y="560"/>
                    <a:pt x="509" y="510"/>
                    <a:pt x="499" y="460"/>
                  </a:cubicBezTo>
                  <a:cubicBezTo>
                    <a:pt x="479" y="460"/>
                    <a:pt x="459" y="460"/>
                    <a:pt x="439" y="450"/>
                  </a:cubicBezTo>
                  <a:cubicBezTo>
                    <a:pt x="389" y="440"/>
                    <a:pt x="349" y="430"/>
                    <a:pt x="320" y="410"/>
                  </a:cubicBezTo>
                  <a:cubicBezTo>
                    <a:pt x="300" y="400"/>
                    <a:pt x="289" y="380"/>
                    <a:pt x="280" y="370"/>
                  </a:cubicBezTo>
                  <a:cubicBezTo>
                    <a:pt x="269" y="350"/>
                    <a:pt x="269" y="320"/>
                    <a:pt x="260" y="300"/>
                  </a:cubicBezTo>
                  <a:lnTo>
                    <a:pt x="260" y="250"/>
                  </a:lnTo>
                  <a:cubicBezTo>
                    <a:pt x="269" y="250"/>
                    <a:pt x="280" y="260"/>
                    <a:pt x="289" y="260"/>
                  </a:cubicBezTo>
                  <a:cubicBezTo>
                    <a:pt x="309" y="260"/>
                    <a:pt x="340" y="270"/>
                    <a:pt x="369" y="270"/>
                  </a:cubicBezTo>
                  <a:cubicBezTo>
                    <a:pt x="409" y="280"/>
                    <a:pt x="439" y="290"/>
                    <a:pt x="469" y="310"/>
                  </a:cubicBezTo>
                  <a:lnTo>
                    <a:pt x="459" y="290"/>
                  </a:lnTo>
                  <a:lnTo>
                    <a:pt x="459" y="270"/>
                  </a:lnTo>
                  <a:lnTo>
                    <a:pt x="459" y="250"/>
                  </a:lnTo>
                  <a:lnTo>
                    <a:pt x="459" y="240"/>
                  </a:lnTo>
                  <a:cubicBezTo>
                    <a:pt x="469" y="180"/>
                    <a:pt x="519" y="130"/>
                    <a:pt x="579" y="130"/>
                  </a:cubicBezTo>
                  <a:lnTo>
                    <a:pt x="589" y="130"/>
                  </a:lnTo>
                  <a:lnTo>
                    <a:pt x="599" y="250"/>
                  </a:lnTo>
                  <a:lnTo>
                    <a:pt x="609" y="130"/>
                  </a:lnTo>
                  <a:lnTo>
                    <a:pt x="629" y="130"/>
                  </a:lnTo>
                  <a:cubicBezTo>
                    <a:pt x="619" y="121"/>
                    <a:pt x="619" y="121"/>
                    <a:pt x="609" y="121"/>
                  </a:cubicBezTo>
                  <a:cubicBezTo>
                    <a:pt x="559" y="81"/>
                    <a:pt x="499" y="61"/>
                    <a:pt x="429" y="41"/>
                  </a:cubicBezTo>
                  <a:lnTo>
                    <a:pt x="419" y="41"/>
                  </a:lnTo>
                  <a:cubicBezTo>
                    <a:pt x="389" y="30"/>
                    <a:pt x="349" y="21"/>
                    <a:pt x="320" y="21"/>
                  </a:cubicBezTo>
                  <a:cubicBezTo>
                    <a:pt x="289" y="10"/>
                    <a:pt x="249" y="10"/>
                    <a:pt x="220" y="10"/>
                  </a:cubicBezTo>
                  <a:lnTo>
                    <a:pt x="169" y="10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8983983" y="4880741"/>
              <a:ext cx="23048" cy="19375"/>
            </a:xfrm>
            <a:custGeom>
              <a:avLst/>
              <a:gdLst/>
              <a:ahLst/>
              <a:cxnLst/>
              <a:rect l="l" t="t" r="r" b="b"/>
              <a:pathLst>
                <a:path w="251" h="211" extrusionOk="0">
                  <a:moveTo>
                    <a:pt x="1" y="1"/>
                  </a:moveTo>
                  <a:lnTo>
                    <a:pt x="10" y="41"/>
                  </a:lnTo>
                  <a:cubicBezTo>
                    <a:pt x="21" y="71"/>
                    <a:pt x="21" y="91"/>
                    <a:pt x="30" y="111"/>
                  </a:cubicBezTo>
                  <a:cubicBezTo>
                    <a:pt x="41" y="131"/>
                    <a:pt x="61" y="141"/>
                    <a:pt x="81" y="160"/>
                  </a:cubicBezTo>
                  <a:cubicBezTo>
                    <a:pt x="110" y="180"/>
                    <a:pt x="161" y="191"/>
                    <a:pt x="210" y="200"/>
                  </a:cubicBezTo>
                  <a:cubicBezTo>
                    <a:pt x="220" y="200"/>
                    <a:pt x="240" y="211"/>
                    <a:pt x="250" y="211"/>
                  </a:cubicBezTo>
                  <a:lnTo>
                    <a:pt x="220" y="81"/>
                  </a:lnTo>
                  <a:lnTo>
                    <a:pt x="220" y="71"/>
                  </a:lnTo>
                  <a:lnTo>
                    <a:pt x="210" y="61"/>
                  </a:lnTo>
                  <a:cubicBezTo>
                    <a:pt x="190" y="51"/>
                    <a:pt x="161" y="31"/>
                    <a:pt x="110" y="21"/>
                  </a:cubicBezTo>
                  <a:cubicBezTo>
                    <a:pt x="81" y="11"/>
                    <a:pt x="50" y="11"/>
                    <a:pt x="30" y="11"/>
                  </a:cubicBezTo>
                  <a:cubicBezTo>
                    <a:pt x="21" y="11"/>
                    <a:pt x="1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8960200" y="4858795"/>
              <a:ext cx="63268" cy="64187"/>
            </a:xfrm>
            <a:custGeom>
              <a:avLst/>
              <a:gdLst/>
              <a:ahLst/>
              <a:cxnLst/>
              <a:rect l="l" t="t" r="r" b="b"/>
              <a:pathLst>
                <a:path w="689" h="699" extrusionOk="0">
                  <a:moveTo>
                    <a:pt x="120" y="0"/>
                  </a:moveTo>
                  <a:cubicBezTo>
                    <a:pt x="60" y="0"/>
                    <a:pt x="10" y="50"/>
                    <a:pt x="0" y="110"/>
                  </a:cubicBezTo>
                  <a:lnTo>
                    <a:pt x="0" y="120"/>
                  </a:lnTo>
                  <a:lnTo>
                    <a:pt x="0" y="140"/>
                  </a:lnTo>
                  <a:lnTo>
                    <a:pt x="0" y="160"/>
                  </a:lnTo>
                  <a:lnTo>
                    <a:pt x="40" y="330"/>
                  </a:lnTo>
                  <a:cubicBezTo>
                    <a:pt x="50" y="380"/>
                    <a:pt x="60" y="419"/>
                    <a:pt x="80" y="459"/>
                  </a:cubicBezTo>
                  <a:cubicBezTo>
                    <a:pt x="110" y="519"/>
                    <a:pt x="160" y="570"/>
                    <a:pt x="220" y="599"/>
                  </a:cubicBezTo>
                  <a:cubicBezTo>
                    <a:pt x="269" y="639"/>
                    <a:pt x="340" y="659"/>
                    <a:pt x="420" y="679"/>
                  </a:cubicBezTo>
                  <a:cubicBezTo>
                    <a:pt x="460" y="679"/>
                    <a:pt x="489" y="689"/>
                    <a:pt x="529" y="689"/>
                  </a:cubicBezTo>
                  <a:cubicBezTo>
                    <a:pt x="559" y="699"/>
                    <a:pt x="599" y="699"/>
                    <a:pt x="629" y="699"/>
                  </a:cubicBezTo>
                  <a:lnTo>
                    <a:pt x="689" y="699"/>
                  </a:lnTo>
                  <a:cubicBezTo>
                    <a:pt x="639" y="669"/>
                    <a:pt x="599" y="629"/>
                    <a:pt x="569" y="590"/>
                  </a:cubicBezTo>
                  <a:cubicBezTo>
                    <a:pt x="569" y="579"/>
                    <a:pt x="559" y="570"/>
                    <a:pt x="549" y="550"/>
                  </a:cubicBezTo>
                  <a:cubicBezTo>
                    <a:pt x="529" y="519"/>
                    <a:pt x="519" y="479"/>
                    <a:pt x="509" y="450"/>
                  </a:cubicBezTo>
                  <a:cubicBezTo>
                    <a:pt x="499" y="450"/>
                    <a:pt x="479" y="439"/>
                    <a:pt x="469" y="439"/>
                  </a:cubicBezTo>
                  <a:cubicBezTo>
                    <a:pt x="420" y="430"/>
                    <a:pt x="369" y="419"/>
                    <a:pt x="340" y="399"/>
                  </a:cubicBezTo>
                  <a:cubicBezTo>
                    <a:pt x="320" y="380"/>
                    <a:pt x="300" y="370"/>
                    <a:pt x="289" y="350"/>
                  </a:cubicBezTo>
                  <a:cubicBezTo>
                    <a:pt x="280" y="330"/>
                    <a:pt x="280" y="310"/>
                    <a:pt x="269" y="280"/>
                  </a:cubicBezTo>
                  <a:lnTo>
                    <a:pt x="260" y="240"/>
                  </a:lnTo>
                  <a:cubicBezTo>
                    <a:pt x="269" y="240"/>
                    <a:pt x="280" y="250"/>
                    <a:pt x="289" y="250"/>
                  </a:cubicBezTo>
                  <a:cubicBezTo>
                    <a:pt x="309" y="250"/>
                    <a:pt x="340" y="250"/>
                    <a:pt x="369" y="260"/>
                  </a:cubicBezTo>
                  <a:cubicBezTo>
                    <a:pt x="420" y="270"/>
                    <a:pt x="449" y="290"/>
                    <a:pt x="469" y="300"/>
                  </a:cubicBezTo>
                  <a:lnTo>
                    <a:pt x="469" y="290"/>
                  </a:lnTo>
                  <a:lnTo>
                    <a:pt x="469" y="260"/>
                  </a:lnTo>
                  <a:cubicBezTo>
                    <a:pt x="469" y="260"/>
                    <a:pt x="460" y="260"/>
                    <a:pt x="460" y="250"/>
                  </a:cubicBezTo>
                  <a:lnTo>
                    <a:pt x="460" y="240"/>
                  </a:lnTo>
                  <a:lnTo>
                    <a:pt x="460" y="230"/>
                  </a:lnTo>
                  <a:cubicBezTo>
                    <a:pt x="460" y="170"/>
                    <a:pt x="519" y="110"/>
                    <a:pt x="579" y="110"/>
                  </a:cubicBezTo>
                  <a:lnTo>
                    <a:pt x="629" y="110"/>
                  </a:lnTo>
                  <a:cubicBezTo>
                    <a:pt x="619" y="110"/>
                    <a:pt x="609" y="100"/>
                    <a:pt x="609" y="100"/>
                  </a:cubicBezTo>
                  <a:cubicBezTo>
                    <a:pt x="559" y="70"/>
                    <a:pt x="489" y="40"/>
                    <a:pt x="420" y="31"/>
                  </a:cubicBezTo>
                  <a:cubicBezTo>
                    <a:pt x="380" y="20"/>
                    <a:pt x="349" y="11"/>
                    <a:pt x="309" y="11"/>
                  </a:cubicBezTo>
                  <a:cubicBezTo>
                    <a:pt x="280" y="0"/>
                    <a:pt x="249" y="0"/>
                    <a:pt x="220" y="0"/>
                  </a:cubicBezTo>
                  <a:lnTo>
                    <a:pt x="150" y="0"/>
                  </a:lnTo>
                  <a:lnTo>
                    <a:pt x="140" y="12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9002348" y="4868895"/>
              <a:ext cx="11111" cy="18457"/>
            </a:xfrm>
            <a:custGeom>
              <a:avLst/>
              <a:gdLst/>
              <a:ahLst/>
              <a:cxnLst/>
              <a:rect l="l" t="t" r="r" b="b"/>
              <a:pathLst>
                <a:path w="121" h="201" extrusionOk="0">
                  <a:moveTo>
                    <a:pt x="120" y="0"/>
                  </a:moveTo>
                  <a:cubicBezTo>
                    <a:pt x="60" y="0"/>
                    <a:pt x="1" y="60"/>
                    <a:pt x="1" y="120"/>
                  </a:cubicBezTo>
                  <a:cubicBezTo>
                    <a:pt x="10" y="60"/>
                    <a:pt x="60" y="0"/>
                    <a:pt x="120" y="0"/>
                  </a:cubicBezTo>
                  <a:close/>
                  <a:moveTo>
                    <a:pt x="10" y="180"/>
                  </a:moveTo>
                  <a:lnTo>
                    <a:pt x="10" y="190"/>
                  </a:lnTo>
                  <a:lnTo>
                    <a:pt x="20" y="200"/>
                  </a:lnTo>
                  <a:lnTo>
                    <a:pt x="10" y="1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9028059" y="4891760"/>
              <a:ext cx="23875" cy="18457"/>
            </a:xfrm>
            <a:custGeom>
              <a:avLst/>
              <a:gdLst/>
              <a:ahLst/>
              <a:cxnLst/>
              <a:rect l="l" t="t" r="r" b="b"/>
              <a:pathLst>
                <a:path w="260" h="201" extrusionOk="0">
                  <a:moveTo>
                    <a:pt x="0" y="1"/>
                  </a:moveTo>
                  <a:lnTo>
                    <a:pt x="0" y="31"/>
                  </a:lnTo>
                  <a:cubicBezTo>
                    <a:pt x="10" y="51"/>
                    <a:pt x="20" y="80"/>
                    <a:pt x="30" y="100"/>
                  </a:cubicBezTo>
                  <a:cubicBezTo>
                    <a:pt x="50" y="120"/>
                    <a:pt x="70" y="131"/>
                    <a:pt x="89" y="151"/>
                  </a:cubicBezTo>
                  <a:cubicBezTo>
                    <a:pt x="120" y="171"/>
                    <a:pt x="169" y="180"/>
                    <a:pt x="220" y="191"/>
                  </a:cubicBezTo>
                  <a:cubicBezTo>
                    <a:pt x="240" y="191"/>
                    <a:pt x="249" y="200"/>
                    <a:pt x="260" y="200"/>
                  </a:cubicBezTo>
                  <a:lnTo>
                    <a:pt x="209" y="51"/>
                  </a:lnTo>
                  <a:cubicBezTo>
                    <a:pt x="189" y="40"/>
                    <a:pt x="149" y="21"/>
                    <a:pt x="89" y="11"/>
                  </a:cubicBezTo>
                  <a:cubicBezTo>
                    <a:pt x="60" y="11"/>
                    <a:pt x="40" y="1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9002348" y="4868895"/>
              <a:ext cx="67952" cy="64279"/>
            </a:xfrm>
            <a:custGeom>
              <a:avLst/>
              <a:gdLst/>
              <a:ahLst/>
              <a:cxnLst/>
              <a:rect l="l" t="t" r="r" b="b"/>
              <a:pathLst>
                <a:path w="740" h="700" extrusionOk="0">
                  <a:moveTo>
                    <a:pt x="120" y="0"/>
                  </a:moveTo>
                  <a:cubicBezTo>
                    <a:pt x="60" y="0"/>
                    <a:pt x="10" y="60"/>
                    <a:pt x="1" y="120"/>
                  </a:cubicBezTo>
                  <a:lnTo>
                    <a:pt x="1" y="130"/>
                  </a:lnTo>
                  <a:lnTo>
                    <a:pt x="1" y="140"/>
                  </a:lnTo>
                  <a:cubicBezTo>
                    <a:pt x="1" y="150"/>
                    <a:pt x="10" y="150"/>
                    <a:pt x="10" y="150"/>
                  </a:cubicBezTo>
                  <a:lnTo>
                    <a:pt x="10" y="180"/>
                  </a:lnTo>
                  <a:lnTo>
                    <a:pt x="20" y="200"/>
                  </a:lnTo>
                  <a:lnTo>
                    <a:pt x="20" y="210"/>
                  </a:lnTo>
                  <a:lnTo>
                    <a:pt x="50" y="340"/>
                  </a:lnTo>
                  <a:cubicBezTo>
                    <a:pt x="60" y="369"/>
                    <a:pt x="70" y="409"/>
                    <a:pt x="90" y="440"/>
                  </a:cubicBezTo>
                  <a:cubicBezTo>
                    <a:pt x="100" y="460"/>
                    <a:pt x="110" y="469"/>
                    <a:pt x="110" y="480"/>
                  </a:cubicBezTo>
                  <a:cubicBezTo>
                    <a:pt x="150" y="529"/>
                    <a:pt x="200" y="579"/>
                    <a:pt x="250" y="609"/>
                  </a:cubicBezTo>
                  <a:cubicBezTo>
                    <a:pt x="310" y="639"/>
                    <a:pt x="380" y="659"/>
                    <a:pt x="460" y="679"/>
                  </a:cubicBezTo>
                  <a:cubicBezTo>
                    <a:pt x="500" y="679"/>
                    <a:pt x="529" y="689"/>
                    <a:pt x="569" y="689"/>
                  </a:cubicBezTo>
                  <a:cubicBezTo>
                    <a:pt x="609" y="689"/>
                    <a:pt x="639" y="699"/>
                    <a:pt x="669" y="699"/>
                  </a:cubicBezTo>
                  <a:lnTo>
                    <a:pt x="739" y="699"/>
                  </a:lnTo>
                  <a:cubicBezTo>
                    <a:pt x="699" y="679"/>
                    <a:pt x="669" y="649"/>
                    <a:pt x="639" y="619"/>
                  </a:cubicBezTo>
                  <a:lnTo>
                    <a:pt x="609" y="589"/>
                  </a:lnTo>
                  <a:cubicBezTo>
                    <a:pt x="580" y="549"/>
                    <a:pt x="560" y="500"/>
                    <a:pt x="540" y="449"/>
                  </a:cubicBezTo>
                  <a:cubicBezTo>
                    <a:pt x="529" y="449"/>
                    <a:pt x="520" y="440"/>
                    <a:pt x="500" y="440"/>
                  </a:cubicBezTo>
                  <a:cubicBezTo>
                    <a:pt x="449" y="429"/>
                    <a:pt x="400" y="420"/>
                    <a:pt x="369" y="400"/>
                  </a:cubicBezTo>
                  <a:cubicBezTo>
                    <a:pt x="350" y="380"/>
                    <a:pt x="330" y="369"/>
                    <a:pt x="310" y="349"/>
                  </a:cubicBezTo>
                  <a:cubicBezTo>
                    <a:pt x="300" y="329"/>
                    <a:pt x="290" y="300"/>
                    <a:pt x="280" y="280"/>
                  </a:cubicBezTo>
                  <a:lnTo>
                    <a:pt x="280" y="250"/>
                  </a:lnTo>
                  <a:lnTo>
                    <a:pt x="290" y="250"/>
                  </a:lnTo>
                  <a:cubicBezTo>
                    <a:pt x="320" y="250"/>
                    <a:pt x="340" y="260"/>
                    <a:pt x="369" y="260"/>
                  </a:cubicBezTo>
                  <a:cubicBezTo>
                    <a:pt x="429" y="270"/>
                    <a:pt x="469" y="289"/>
                    <a:pt x="489" y="300"/>
                  </a:cubicBezTo>
                  <a:lnTo>
                    <a:pt x="489" y="289"/>
                  </a:lnTo>
                  <a:cubicBezTo>
                    <a:pt x="480" y="289"/>
                    <a:pt x="480" y="280"/>
                    <a:pt x="480" y="270"/>
                  </a:cubicBezTo>
                  <a:cubicBezTo>
                    <a:pt x="480" y="260"/>
                    <a:pt x="469" y="250"/>
                    <a:pt x="469" y="240"/>
                  </a:cubicBezTo>
                  <a:lnTo>
                    <a:pt x="469" y="230"/>
                  </a:lnTo>
                  <a:cubicBezTo>
                    <a:pt x="480" y="180"/>
                    <a:pt x="509" y="130"/>
                    <a:pt x="560" y="110"/>
                  </a:cubicBezTo>
                  <a:lnTo>
                    <a:pt x="629" y="110"/>
                  </a:lnTo>
                  <a:cubicBezTo>
                    <a:pt x="629" y="100"/>
                    <a:pt x="619" y="100"/>
                    <a:pt x="609" y="100"/>
                  </a:cubicBezTo>
                  <a:cubicBezTo>
                    <a:pt x="560" y="70"/>
                    <a:pt x="500" y="40"/>
                    <a:pt x="420" y="30"/>
                  </a:cubicBezTo>
                  <a:cubicBezTo>
                    <a:pt x="389" y="20"/>
                    <a:pt x="350" y="10"/>
                    <a:pt x="320" y="10"/>
                  </a:cubicBezTo>
                  <a:cubicBezTo>
                    <a:pt x="280" y="10"/>
                    <a:pt x="25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9061025" y="4925736"/>
              <a:ext cx="11111" cy="8264"/>
            </a:xfrm>
            <a:custGeom>
              <a:avLst/>
              <a:gdLst/>
              <a:ahLst/>
              <a:cxnLst/>
              <a:rect l="l" t="t" r="r" b="b"/>
              <a:pathLst>
                <a:path w="121" h="90" extrusionOk="0">
                  <a:moveTo>
                    <a:pt x="0" y="0"/>
                  </a:moveTo>
                  <a:cubicBezTo>
                    <a:pt x="30" y="30"/>
                    <a:pt x="60" y="60"/>
                    <a:pt x="100" y="80"/>
                  </a:cubicBezTo>
                  <a:cubicBezTo>
                    <a:pt x="100" y="80"/>
                    <a:pt x="110" y="90"/>
                    <a:pt x="120" y="90"/>
                  </a:cubicBezTo>
                  <a:cubicBezTo>
                    <a:pt x="80" y="70"/>
                    <a:pt x="40" y="4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9072044" y="4900943"/>
              <a:ext cx="24793" cy="17539"/>
            </a:xfrm>
            <a:custGeom>
              <a:avLst/>
              <a:gdLst/>
              <a:ahLst/>
              <a:cxnLst/>
              <a:rect l="l" t="t" r="r" b="b"/>
              <a:pathLst>
                <a:path w="270" h="191" extrusionOk="0">
                  <a:moveTo>
                    <a:pt x="0" y="0"/>
                  </a:moveTo>
                  <a:lnTo>
                    <a:pt x="10" y="20"/>
                  </a:lnTo>
                  <a:cubicBezTo>
                    <a:pt x="20" y="51"/>
                    <a:pt x="30" y="71"/>
                    <a:pt x="50" y="100"/>
                  </a:cubicBezTo>
                  <a:cubicBezTo>
                    <a:pt x="60" y="120"/>
                    <a:pt x="80" y="131"/>
                    <a:pt x="110" y="151"/>
                  </a:cubicBezTo>
                  <a:cubicBezTo>
                    <a:pt x="150" y="170"/>
                    <a:pt x="200" y="180"/>
                    <a:pt x="249" y="190"/>
                  </a:cubicBezTo>
                  <a:lnTo>
                    <a:pt x="269" y="190"/>
                  </a:lnTo>
                  <a:cubicBezTo>
                    <a:pt x="260" y="180"/>
                    <a:pt x="260" y="160"/>
                    <a:pt x="249" y="140"/>
                  </a:cubicBezTo>
                  <a:lnTo>
                    <a:pt x="209" y="51"/>
                  </a:lnTo>
                  <a:cubicBezTo>
                    <a:pt x="180" y="40"/>
                    <a:pt x="140" y="20"/>
                    <a:pt x="90" y="20"/>
                  </a:cubicBezTo>
                  <a:cubicBezTo>
                    <a:pt x="60" y="11"/>
                    <a:pt x="30" y="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9045414" y="4878905"/>
              <a:ext cx="71533" cy="62442"/>
            </a:xfrm>
            <a:custGeom>
              <a:avLst/>
              <a:gdLst/>
              <a:ahLst/>
              <a:cxnLst/>
              <a:rect l="l" t="t" r="r" b="b"/>
              <a:pathLst>
                <a:path w="779" h="680" extrusionOk="0">
                  <a:moveTo>
                    <a:pt x="91" y="1"/>
                  </a:moveTo>
                  <a:cubicBezTo>
                    <a:pt x="40" y="21"/>
                    <a:pt x="11" y="71"/>
                    <a:pt x="0" y="121"/>
                  </a:cubicBezTo>
                  <a:lnTo>
                    <a:pt x="0" y="131"/>
                  </a:lnTo>
                  <a:cubicBezTo>
                    <a:pt x="0" y="141"/>
                    <a:pt x="11" y="151"/>
                    <a:pt x="11" y="161"/>
                  </a:cubicBezTo>
                  <a:cubicBezTo>
                    <a:pt x="11" y="171"/>
                    <a:pt x="11" y="180"/>
                    <a:pt x="20" y="180"/>
                  </a:cubicBezTo>
                  <a:lnTo>
                    <a:pt x="71" y="340"/>
                  </a:lnTo>
                  <a:cubicBezTo>
                    <a:pt x="91" y="391"/>
                    <a:pt x="111" y="440"/>
                    <a:pt x="140" y="480"/>
                  </a:cubicBezTo>
                  <a:lnTo>
                    <a:pt x="170" y="510"/>
                  </a:lnTo>
                  <a:cubicBezTo>
                    <a:pt x="210" y="550"/>
                    <a:pt x="250" y="580"/>
                    <a:pt x="290" y="600"/>
                  </a:cubicBezTo>
                  <a:cubicBezTo>
                    <a:pt x="350" y="630"/>
                    <a:pt x="420" y="660"/>
                    <a:pt x="499" y="670"/>
                  </a:cubicBezTo>
                  <a:cubicBezTo>
                    <a:pt x="539" y="670"/>
                    <a:pt x="579" y="680"/>
                    <a:pt x="619" y="680"/>
                  </a:cubicBezTo>
                  <a:lnTo>
                    <a:pt x="779" y="680"/>
                  </a:lnTo>
                  <a:cubicBezTo>
                    <a:pt x="729" y="660"/>
                    <a:pt x="690" y="620"/>
                    <a:pt x="659" y="580"/>
                  </a:cubicBezTo>
                  <a:cubicBezTo>
                    <a:pt x="619" y="540"/>
                    <a:pt x="599" y="500"/>
                    <a:pt x="570" y="450"/>
                  </a:cubicBezTo>
                  <a:cubicBezTo>
                    <a:pt x="570" y="450"/>
                    <a:pt x="570" y="440"/>
                    <a:pt x="559" y="430"/>
                  </a:cubicBezTo>
                  <a:lnTo>
                    <a:pt x="539" y="430"/>
                  </a:lnTo>
                  <a:cubicBezTo>
                    <a:pt x="490" y="420"/>
                    <a:pt x="440" y="410"/>
                    <a:pt x="400" y="391"/>
                  </a:cubicBezTo>
                  <a:cubicBezTo>
                    <a:pt x="370" y="371"/>
                    <a:pt x="350" y="360"/>
                    <a:pt x="340" y="340"/>
                  </a:cubicBezTo>
                  <a:cubicBezTo>
                    <a:pt x="320" y="311"/>
                    <a:pt x="310" y="291"/>
                    <a:pt x="300" y="260"/>
                  </a:cubicBezTo>
                  <a:lnTo>
                    <a:pt x="290" y="240"/>
                  </a:lnTo>
                  <a:lnTo>
                    <a:pt x="290" y="240"/>
                  </a:lnTo>
                  <a:cubicBezTo>
                    <a:pt x="320" y="251"/>
                    <a:pt x="350" y="251"/>
                    <a:pt x="380" y="260"/>
                  </a:cubicBezTo>
                  <a:cubicBezTo>
                    <a:pt x="430" y="260"/>
                    <a:pt x="470" y="280"/>
                    <a:pt x="499" y="291"/>
                  </a:cubicBezTo>
                  <a:cubicBezTo>
                    <a:pt x="499" y="280"/>
                    <a:pt x="490" y="271"/>
                    <a:pt x="490" y="271"/>
                  </a:cubicBezTo>
                  <a:cubicBezTo>
                    <a:pt x="490" y="260"/>
                    <a:pt x="479" y="251"/>
                    <a:pt x="479" y="251"/>
                  </a:cubicBezTo>
                  <a:lnTo>
                    <a:pt x="479" y="220"/>
                  </a:lnTo>
                  <a:cubicBezTo>
                    <a:pt x="479" y="191"/>
                    <a:pt x="490" y="171"/>
                    <a:pt x="499" y="151"/>
                  </a:cubicBezTo>
                  <a:cubicBezTo>
                    <a:pt x="519" y="121"/>
                    <a:pt x="559" y="101"/>
                    <a:pt x="590" y="101"/>
                  </a:cubicBezTo>
                  <a:lnTo>
                    <a:pt x="639" y="101"/>
                  </a:lnTo>
                  <a:cubicBezTo>
                    <a:pt x="630" y="91"/>
                    <a:pt x="619" y="91"/>
                    <a:pt x="619" y="81"/>
                  </a:cubicBezTo>
                  <a:cubicBezTo>
                    <a:pt x="579" y="71"/>
                    <a:pt x="550" y="51"/>
                    <a:pt x="510" y="41"/>
                  </a:cubicBezTo>
                  <a:lnTo>
                    <a:pt x="499" y="41"/>
                  </a:lnTo>
                  <a:cubicBezTo>
                    <a:pt x="479" y="31"/>
                    <a:pt x="450" y="21"/>
                    <a:pt x="420" y="21"/>
                  </a:cubicBezTo>
                  <a:cubicBezTo>
                    <a:pt x="380" y="11"/>
                    <a:pt x="350" y="1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9116855" y="4910125"/>
              <a:ext cx="26721" cy="16529"/>
            </a:xfrm>
            <a:custGeom>
              <a:avLst/>
              <a:gdLst/>
              <a:ahLst/>
              <a:cxnLst/>
              <a:rect l="l" t="t" r="r" b="b"/>
              <a:pathLst>
                <a:path w="291" h="180" extrusionOk="0">
                  <a:moveTo>
                    <a:pt x="1" y="0"/>
                  </a:moveTo>
                  <a:lnTo>
                    <a:pt x="11" y="11"/>
                  </a:lnTo>
                  <a:cubicBezTo>
                    <a:pt x="21" y="40"/>
                    <a:pt x="41" y="60"/>
                    <a:pt x="61" y="80"/>
                  </a:cubicBezTo>
                  <a:cubicBezTo>
                    <a:pt x="81" y="110"/>
                    <a:pt x="101" y="130"/>
                    <a:pt x="131" y="140"/>
                  </a:cubicBezTo>
                  <a:cubicBezTo>
                    <a:pt x="151" y="150"/>
                    <a:pt x="181" y="160"/>
                    <a:pt x="201" y="160"/>
                  </a:cubicBezTo>
                  <a:cubicBezTo>
                    <a:pt x="221" y="170"/>
                    <a:pt x="251" y="180"/>
                    <a:pt x="280" y="180"/>
                  </a:cubicBezTo>
                  <a:lnTo>
                    <a:pt x="291" y="180"/>
                  </a:lnTo>
                  <a:lnTo>
                    <a:pt x="211" y="51"/>
                  </a:lnTo>
                  <a:cubicBezTo>
                    <a:pt x="171" y="31"/>
                    <a:pt x="131" y="20"/>
                    <a:pt x="81" y="11"/>
                  </a:cubicBezTo>
                  <a:cubicBezTo>
                    <a:pt x="51" y="0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9089399" y="4888087"/>
              <a:ext cx="76216" cy="61524"/>
            </a:xfrm>
            <a:custGeom>
              <a:avLst/>
              <a:gdLst/>
              <a:ahLst/>
              <a:cxnLst/>
              <a:rect l="l" t="t" r="r" b="b"/>
              <a:pathLst>
                <a:path w="830" h="670" extrusionOk="0">
                  <a:moveTo>
                    <a:pt x="111" y="1"/>
                  </a:moveTo>
                  <a:cubicBezTo>
                    <a:pt x="80" y="1"/>
                    <a:pt x="40" y="21"/>
                    <a:pt x="20" y="51"/>
                  </a:cubicBezTo>
                  <a:cubicBezTo>
                    <a:pt x="11" y="71"/>
                    <a:pt x="0" y="91"/>
                    <a:pt x="0" y="120"/>
                  </a:cubicBezTo>
                  <a:lnTo>
                    <a:pt x="0" y="151"/>
                  </a:lnTo>
                  <a:cubicBezTo>
                    <a:pt x="0" y="151"/>
                    <a:pt x="11" y="160"/>
                    <a:pt x="11" y="171"/>
                  </a:cubicBezTo>
                  <a:cubicBezTo>
                    <a:pt x="11" y="171"/>
                    <a:pt x="20" y="180"/>
                    <a:pt x="20" y="191"/>
                  </a:cubicBezTo>
                  <a:lnTo>
                    <a:pt x="60" y="280"/>
                  </a:lnTo>
                  <a:cubicBezTo>
                    <a:pt x="71" y="300"/>
                    <a:pt x="80" y="330"/>
                    <a:pt x="91" y="350"/>
                  </a:cubicBezTo>
                  <a:cubicBezTo>
                    <a:pt x="120" y="400"/>
                    <a:pt x="140" y="440"/>
                    <a:pt x="180" y="480"/>
                  </a:cubicBezTo>
                  <a:cubicBezTo>
                    <a:pt x="220" y="530"/>
                    <a:pt x="270" y="570"/>
                    <a:pt x="330" y="600"/>
                  </a:cubicBezTo>
                  <a:cubicBezTo>
                    <a:pt x="360" y="610"/>
                    <a:pt x="400" y="630"/>
                    <a:pt x="440" y="639"/>
                  </a:cubicBezTo>
                  <a:cubicBezTo>
                    <a:pt x="470" y="650"/>
                    <a:pt x="510" y="650"/>
                    <a:pt x="550" y="659"/>
                  </a:cubicBezTo>
                  <a:cubicBezTo>
                    <a:pt x="590" y="659"/>
                    <a:pt x="630" y="670"/>
                    <a:pt x="659" y="670"/>
                  </a:cubicBezTo>
                  <a:lnTo>
                    <a:pt x="829" y="670"/>
                  </a:lnTo>
                  <a:cubicBezTo>
                    <a:pt x="779" y="639"/>
                    <a:pt x="739" y="610"/>
                    <a:pt x="699" y="570"/>
                  </a:cubicBezTo>
                  <a:cubicBezTo>
                    <a:pt x="659" y="540"/>
                    <a:pt x="630" y="500"/>
                    <a:pt x="599" y="450"/>
                  </a:cubicBezTo>
                  <a:lnTo>
                    <a:pt x="590" y="420"/>
                  </a:lnTo>
                  <a:lnTo>
                    <a:pt x="579" y="420"/>
                  </a:lnTo>
                  <a:cubicBezTo>
                    <a:pt x="550" y="420"/>
                    <a:pt x="520" y="410"/>
                    <a:pt x="500" y="400"/>
                  </a:cubicBezTo>
                  <a:cubicBezTo>
                    <a:pt x="480" y="400"/>
                    <a:pt x="450" y="390"/>
                    <a:pt x="430" y="380"/>
                  </a:cubicBezTo>
                  <a:cubicBezTo>
                    <a:pt x="400" y="370"/>
                    <a:pt x="380" y="350"/>
                    <a:pt x="360" y="320"/>
                  </a:cubicBezTo>
                  <a:cubicBezTo>
                    <a:pt x="340" y="300"/>
                    <a:pt x="320" y="280"/>
                    <a:pt x="310" y="251"/>
                  </a:cubicBezTo>
                  <a:lnTo>
                    <a:pt x="300" y="240"/>
                  </a:lnTo>
                  <a:cubicBezTo>
                    <a:pt x="330" y="240"/>
                    <a:pt x="350" y="240"/>
                    <a:pt x="380" y="251"/>
                  </a:cubicBezTo>
                  <a:cubicBezTo>
                    <a:pt x="430" y="260"/>
                    <a:pt x="470" y="271"/>
                    <a:pt x="510" y="291"/>
                  </a:cubicBezTo>
                  <a:cubicBezTo>
                    <a:pt x="510" y="280"/>
                    <a:pt x="500" y="271"/>
                    <a:pt x="500" y="260"/>
                  </a:cubicBezTo>
                  <a:cubicBezTo>
                    <a:pt x="500" y="260"/>
                    <a:pt x="490" y="251"/>
                    <a:pt x="490" y="240"/>
                  </a:cubicBezTo>
                  <a:cubicBezTo>
                    <a:pt x="480" y="211"/>
                    <a:pt x="480" y="171"/>
                    <a:pt x="500" y="140"/>
                  </a:cubicBezTo>
                  <a:cubicBezTo>
                    <a:pt x="520" y="100"/>
                    <a:pt x="559" y="91"/>
                    <a:pt x="599" y="91"/>
                  </a:cubicBezTo>
                  <a:lnTo>
                    <a:pt x="639" y="80"/>
                  </a:lnTo>
                  <a:cubicBezTo>
                    <a:pt x="630" y="80"/>
                    <a:pt x="619" y="71"/>
                    <a:pt x="610" y="71"/>
                  </a:cubicBezTo>
                  <a:cubicBezTo>
                    <a:pt x="559" y="41"/>
                    <a:pt x="490" y="21"/>
                    <a:pt x="410" y="11"/>
                  </a:cubicBezTo>
                  <a:cubicBezTo>
                    <a:pt x="380" y="11"/>
                    <a:pt x="350" y="1"/>
                    <a:pt x="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9133384" y="4896352"/>
              <a:ext cx="11111" cy="13866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120" y="1"/>
                  </a:moveTo>
                  <a:cubicBezTo>
                    <a:pt x="80" y="1"/>
                    <a:pt x="41" y="10"/>
                    <a:pt x="21" y="50"/>
                  </a:cubicBezTo>
                  <a:cubicBezTo>
                    <a:pt x="41" y="21"/>
                    <a:pt x="80" y="1"/>
                    <a:pt x="120" y="1"/>
                  </a:cubicBezTo>
                  <a:close/>
                  <a:moveTo>
                    <a:pt x="21" y="50"/>
                  </a:moveTo>
                  <a:cubicBezTo>
                    <a:pt x="1" y="81"/>
                    <a:pt x="1" y="121"/>
                    <a:pt x="11" y="150"/>
                  </a:cubicBezTo>
                  <a:cubicBezTo>
                    <a:pt x="1" y="121"/>
                    <a:pt x="11" y="81"/>
                    <a:pt x="21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9163687" y="4917472"/>
              <a:ext cx="26630" cy="15702"/>
            </a:xfrm>
            <a:custGeom>
              <a:avLst/>
              <a:gdLst/>
              <a:ahLst/>
              <a:cxnLst/>
              <a:rect l="l" t="t" r="r" b="b"/>
              <a:pathLst>
                <a:path w="290" h="171" extrusionOk="0">
                  <a:moveTo>
                    <a:pt x="0" y="0"/>
                  </a:moveTo>
                  <a:lnTo>
                    <a:pt x="0" y="10"/>
                  </a:lnTo>
                  <a:cubicBezTo>
                    <a:pt x="20" y="40"/>
                    <a:pt x="40" y="60"/>
                    <a:pt x="60" y="80"/>
                  </a:cubicBezTo>
                  <a:cubicBezTo>
                    <a:pt x="80" y="110"/>
                    <a:pt x="110" y="130"/>
                    <a:pt x="150" y="140"/>
                  </a:cubicBezTo>
                  <a:cubicBezTo>
                    <a:pt x="180" y="160"/>
                    <a:pt x="230" y="170"/>
                    <a:pt x="290" y="170"/>
                  </a:cubicBezTo>
                  <a:lnTo>
                    <a:pt x="220" y="80"/>
                  </a:lnTo>
                  <a:cubicBezTo>
                    <a:pt x="210" y="70"/>
                    <a:pt x="200" y="60"/>
                    <a:pt x="200" y="50"/>
                  </a:cubicBezTo>
                  <a:lnTo>
                    <a:pt x="190" y="50"/>
                  </a:lnTo>
                  <a:cubicBezTo>
                    <a:pt x="150" y="30"/>
                    <a:pt x="110" y="20"/>
                    <a:pt x="50" y="10"/>
                  </a:cubicBezTo>
                  <a:cubicBezTo>
                    <a:pt x="40" y="10"/>
                    <a:pt x="20" y="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9133384" y="4895433"/>
              <a:ext cx="81726" cy="60605"/>
            </a:xfrm>
            <a:custGeom>
              <a:avLst/>
              <a:gdLst/>
              <a:ahLst/>
              <a:cxnLst/>
              <a:rect l="l" t="t" r="r" b="b"/>
              <a:pathLst>
                <a:path w="890" h="660" extrusionOk="0">
                  <a:moveTo>
                    <a:pt x="160" y="0"/>
                  </a:moveTo>
                  <a:lnTo>
                    <a:pt x="120" y="11"/>
                  </a:lnTo>
                  <a:cubicBezTo>
                    <a:pt x="80" y="11"/>
                    <a:pt x="41" y="31"/>
                    <a:pt x="21" y="60"/>
                  </a:cubicBezTo>
                  <a:cubicBezTo>
                    <a:pt x="11" y="91"/>
                    <a:pt x="1" y="131"/>
                    <a:pt x="11" y="160"/>
                  </a:cubicBezTo>
                  <a:cubicBezTo>
                    <a:pt x="11" y="171"/>
                    <a:pt x="21" y="180"/>
                    <a:pt x="21" y="180"/>
                  </a:cubicBezTo>
                  <a:cubicBezTo>
                    <a:pt x="21" y="191"/>
                    <a:pt x="31" y="200"/>
                    <a:pt x="31" y="211"/>
                  </a:cubicBezTo>
                  <a:lnTo>
                    <a:pt x="120" y="370"/>
                  </a:lnTo>
                  <a:cubicBezTo>
                    <a:pt x="151" y="420"/>
                    <a:pt x="180" y="460"/>
                    <a:pt x="220" y="490"/>
                  </a:cubicBezTo>
                  <a:cubicBezTo>
                    <a:pt x="271" y="540"/>
                    <a:pt x="320" y="579"/>
                    <a:pt x="380" y="599"/>
                  </a:cubicBezTo>
                  <a:cubicBezTo>
                    <a:pt x="440" y="630"/>
                    <a:pt x="520" y="650"/>
                    <a:pt x="610" y="659"/>
                  </a:cubicBezTo>
                  <a:lnTo>
                    <a:pt x="889" y="659"/>
                  </a:lnTo>
                  <a:cubicBezTo>
                    <a:pt x="839" y="639"/>
                    <a:pt x="790" y="610"/>
                    <a:pt x="750" y="570"/>
                  </a:cubicBezTo>
                  <a:cubicBezTo>
                    <a:pt x="710" y="540"/>
                    <a:pt x="679" y="500"/>
                    <a:pt x="640" y="450"/>
                  </a:cubicBezTo>
                  <a:lnTo>
                    <a:pt x="620" y="410"/>
                  </a:lnTo>
                  <a:cubicBezTo>
                    <a:pt x="560" y="410"/>
                    <a:pt x="510" y="400"/>
                    <a:pt x="480" y="380"/>
                  </a:cubicBezTo>
                  <a:cubicBezTo>
                    <a:pt x="440" y="370"/>
                    <a:pt x="410" y="350"/>
                    <a:pt x="390" y="320"/>
                  </a:cubicBezTo>
                  <a:cubicBezTo>
                    <a:pt x="370" y="300"/>
                    <a:pt x="350" y="280"/>
                    <a:pt x="330" y="250"/>
                  </a:cubicBezTo>
                  <a:lnTo>
                    <a:pt x="330" y="240"/>
                  </a:lnTo>
                  <a:cubicBezTo>
                    <a:pt x="350" y="250"/>
                    <a:pt x="370" y="250"/>
                    <a:pt x="380" y="250"/>
                  </a:cubicBezTo>
                  <a:cubicBezTo>
                    <a:pt x="440" y="260"/>
                    <a:pt x="480" y="270"/>
                    <a:pt x="520" y="290"/>
                  </a:cubicBezTo>
                  <a:lnTo>
                    <a:pt x="530" y="290"/>
                  </a:lnTo>
                  <a:cubicBezTo>
                    <a:pt x="530" y="290"/>
                    <a:pt x="520" y="280"/>
                    <a:pt x="520" y="270"/>
                  </a:cubicBezTo>
                  <a:cubicBezTo>
                    <a:pt x="520" y="270"/>
                    <a:pt x="510" y="260"/>
                    <a:pt x="510" y="250"/>
                  </a:cubicBezTo>
                  <a:cubicBezTo>
                    <a:pt x="490" y="220"/>
                    <a:pt x="490" y="180"/>
                    <a:pt x="510" y="151"/>
                  </a:cubicBezTo>
                  <a:cubicBezTo>
                    <a:pt x="530" y="111"/>
                    <a:pt x="560" y="91"/>
                    <a:pt x="610" y="80"/>
                  </a:cubicBezTo>
                  <a:lnTo>
                    <a:pt x="650" y="80"/>
                  </a:lnTo>
                  <a:cubicBezTo>
                    <a:pt x="640" y="80"/>
                    <a:pt x="630" y="71"/>
                    <a:pt x="620" y="71"/>
                  </a:cubicBezTo>
                  <a:cubicBezTo>
                    <a:pt x="560" y="40"/>
                    <a:pt x="490" y="20"/>
                    <a:pt x="410" y="11"/>
                  </a:cubicBezTo>
                  <a:cubicBezTo>
                    <a:pt x="380" y="11"/>
                    <a:pt x="340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9210427" y="4924726"/>
              <a:ext cx="32139" cy="14784"/>
            </a:xfrm>
            <a:custGeom>
              <a:avLst/>
              <a:gdLst/>
              <a:ahLst/>
              <a:cxnLst/>
              <a:rect l="l" t="t" r="r" b="b"/>
              <a:pathLst>
                <a:path w="350" h="161" extrusionOk="0">
                  <a:moveTo>
                    <a:pt x="0" y="1"/>
                  </a:moveTo>
                  <a:cubicBezTo>
                    <a:pt x="20" y="31"/>
                    <a:pt x="50" y="51"/>
                    <a:pt x="70" y="71"/>
                  </a:cubicBezTo>
                  <a:cubicBezTo>
                    <a:pt x="90" y="91"/>
                    <a:pt x="120" y="111"/>
                    <a:pt x="170" y="131"/>
                  </a:cubicBezTo>
                  <a:cubicBezTo>
                    <a:pt x="210" y="141"/>
                    <a:pt x="260" y="161"/>
                    <a:pt x="320" y="161"/>
                  </a:cubicBezTo>
                  <a:lnTo>
                    <a:pt x="350" y="161"/>
                  </a:lnTo>
                  <a:cubicBezTo>
                    <a:pt x="320" y="141"/>
                    <a:pt x="300" y="111"/>
                    <a:pt x="280" y="91"/>
                  </a:cubicBezTo>
                  <a:cubicBezTo>
                    <a:pt x="250" y="71"/>
                    <a:pt x="220" y="51"/>
                    <a:pt x="180" y="31"/>
                  </a:cubicBezTo>
                  <a:cubicBezTo>
                    <a:pt x="140" y="21"/>
                    <a:pt x="90" y="1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9246147" y="4913799"/>
              <a:ext cx="30303" cy="48668"/>
            </a:xfrm>
            <a:custGeom>
              <a:avLst/>
              <a:gdLst/>
              <a:ahLst/>
              <a:cxnLst/>
              <a:rect l="l" t="t" r="r" b="b"/>
              <a:pathLst>
                <a:path w="330" h="530" extrusionOk="0">
                  <a:moveTo>
                    <a:pt x="1" y="0"/>
                  </a:moveTo>
                  <a:lnTo>
                    <a:pt x="1" y="530"/>
                  </a:lnTo>
                  <a:lnTo>
                    <a:pt x="30" y="530"/>
                  </a:lnTo>
                  <a:cubicBezTo>
                    <a:pt x="61" y="530"/>
                    <a:pt x="90" y="530"/>
                    <a:pt x="121" y="519"/>
                  </a:cubicBezTo>
                  <a:lnTo>
                    <a:pt x="201" y="519"/>
                  </a:lnTo>
                  <a:cubicBezTo>
                    <a:pt x="250" y="519"/>
                    <a:pt x="280" y="499"/>
                    <a:pt x="310" y="459"/>
                  </a:cubicBezTo>
                  <a:cubicBezTo>
                    <a:pt x="330" y="430"/>
                    <a:pt x="330" y="379"/>
                    <a:pt x="310" y="350"/>
                  </a:cubicBezTo>
                  <a:cubicBezTo>
                    <a:pt x="310" y="340"/>
                    <a:pt x="300" y="330"/>
                    <a:pt x="290" y="310"/>
                  </a:cubicBezTo>
                  <a:lnTo>
                    <a:pt x="280" y="300"/>
                  </a:lnTo>
                  <a:lnTo>
                    <a:pt x="161" y="150"/>
                  </a:lnTo>
                  <a:cubicBezTo>
                    <a:pt x="121" y="100"/>
                    <a:pt x="81" y="60"/>
                    <a:pt x="50" y="30"/>
                  </a:cubicBezTo>
                  <a:cubicBezTo>
                    <a:pt x="30" y="20"/>
                    <a:pt x="21" y="1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9246147" y="4913799"/>
              <a:ext cx="92" cy="48668"/>
            </a:xfrm>
            <a:custGeom>
              <a:avLst/>
              <a:gdLst/>
              <a:ahLst/>
              <a:cxnLst/>
              <a:rect l="l" t="t" r="r" b="b"/>
              <a:pathLst>
                <a:path w="1" h="530" extrusionOk="0">
                  <a:moveTo>
                    <a:pt x="1" y="0"/>
                  </a:moveTo>
                  <a:lnTo>
                    <a:pt x="1" y="530"/>
                  </a:lnTo>
                  <a:lnTo>
                    <a:pt x="1" y="5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9178379" y="4902779"/>
              <a:ext cx="67860" cy="59687"/>
            </a:xfrm>
            <a:custGeom>
              <a:avLst/>
              <a:gdLst/>
              <a:ahLst/>
              <a:cxnLst/>
              <a:rect l="l" t="t" r="r" b="b"/>
              <a:pathLst>
                <a:path w="739" h="650" extrusionOk="0">
                  <a:moveTo>
                    <a:pt x="389" y="240"/>
                  </a:moveTo>
                  <a:cubicBezTo>
                    <a:pt x="439" y="250"/>
                    <a:pt x="489" y="260"/>
                    <a:pt x="529" y="270"/>
                  </a:cubicBezTo>
                  <a:cubicBezTo>
                    <a:pt x="569" y="290"/>
                    <a:pt x="599" y="310"/>
                    <a:pt x="629" y="330"/>
                  </a:cubicBezTo>
                  <a:cubicBezTo>
                    <a:pt x="649" y="350"/>
                    <a:pt x="669" y="380"/>
                    <a:pt x="699" y="400"/>
                  </a:cubicBezTo>
                  <a:lnTo>
                    <a:pt x="669" y="400"/>
                  </a:lnTo>
                  <a:cubicBezTo>
                    <a:pt x="609" y="400"/>
                    <a:pt x="559" y="380"/>
                    <a:pt x="519" y="370"/>
                  </a:cubicBezTo>
                  <a:cubicBezTo>
                    <a:pt x="469" y="350"/>
                    <a:pt x="439" y="330"/>
                    <a:pt x="419" y="310"/>
                  </a:cubicBezTo>
                  <a:cubicBezTo>
                    <a:pt x="399" y="290"/>
                    <a:pt x="369" y="270"/>
                    <a:pt x="349" y="240"/>
                  </a:cubicBezTo>
                  <a:close/>
                  <a:moveTo>
                    <a:pt x="120" y="0"/>
                  </a:moveTo>
                  <a:cubicBezTo>
                    <a:pt x="70" y="11"/>
                    <a:pt x="40" y="31"/>
                    <a:pt x="20" y="71"/>
                  </a:cubicBezTo>
                  <a:cubicBezTo>
                    <a:pt x="0" y="100"/>
                    <a:pt x="0" y="140"/>
                    <a:pt x="20" y="170"/>
                  </a:cubicBezTo>
                  <a:cubicBezTo>
                    <a:pt x="20" y="180"/>
                    <a:pt x="30" y="190"/>
                    <a:pt x="30" y="190"/>
                  </a:cubicBezTo>
                  <a:cubicBezTo>
                    <a:pt x="30" y="200"/>
                    <a:pt x="40" y="210"/>
                    <a:pt x="40" y="210"/>
                  </a:cubicBezTo>
                  <a:cubicBezTo>
                    <a:pt x="40" y="220"/>
                    <a:pt x="50" y="230"/>
                    <a:pt x="60" y="240"/>
                  </a:cubicBezTo>
                  <a:lnTo>
                    <a:pt x="130" y="330"/>
                  </a:lnTo>
                  <a:lnTo>
                    <a:pt x="150" y="370"/>
                  </a:lnTo>
                  <a:cubicBezTo>
                    <a:pt x="189" y="420"/>
                    <a:pt x="220" y="460"/>
                    <a:pt x="260" y="490"/>
                  </a:cubicBezTo>
                  <a:cubicBezTo>
                    <a:pt x="300" y="530"/>
                    <a:pt x="349" y="559"/>
                    <a:pt x="399" y="579"/>
                  </a:cubicBezTo>
                  <a:cubicBezTo>
                    <a:pt x="409" y="579"/>
                    <a:pt x="419" y="590"/>
                    <a:pt x="429" y="590"/>
                  </a:cubicBezTo>
                  <a:cubicBezTo>
                    <a:pt x="499" y="619"/>
                    <a:pt x="569" y="630"/>
                    <a:pt x="649" y="639"/>
                  </a:cubicBezTo>
                  <a:cubicBezTo>
                    <a:pt x="679" y="639"/>
                    <a:pt x="709" y="650"/>
                    <a:pt x="739" y="650"/>
                  </a:cubicBezTo>
                  <a:lnTo>
                    <a:pt x="739" y="120"/>
                  </a:lnTo>
                  <a:cubicBezTo>
                    <a:pt x="709" y="91"/>
                    <a:pt x="669" y="71"/>
                    <a:pt x="619" y="51"/>
                  </a:cubicBezTo>
                  <a:cubicBezTo>
                    <a:pt x="559" y="31"/>
                    <a:pt x="489" y="11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6221109" y="3520332"/>
              <a:ext cx="694024" cy="1132312"/>
            </a:xfrm>
            <a:custGeom>
              <a:avLst/>
              <a:gdLst/>
              <a:ahLst/>
              <a:cxnLst/>
              <a:rect l="l" t="t" r="r" b="b"/>
              <a:pathLst>
                <a:path w="7558" h="12331" extrusionOk="0">
                  <a:moveTo>
                    <a:pt x="796" y="1"/>
                  </a:moveTo>
                  <a:cubicBezTo>
                    <a:pt x="778" y="1"/>
                    <a:pt x="769" y="1"/>
                    <a:pt x="769" y="1"/>
                  </a:cubicBezTo>
                  <a:cubicBezTo>
                    <a:pt x="769" y="1"/>
                    <a:pt x="1" y="980"/>
                    <a:pt x="480" y="2198"/>
                  </a:cubicBezTo>
                  <a:cubicBezTo>
                    <a:pt x="959" y="3415"/>
                    <a:pt x="2287" y="4264"/>
                    <a:pt x="2696" y="4454"/>
                  </a:cubicBezTo>
                  <a:cubicBezTo>
                    <a:pt x="3105" y="4653"/>
                    <a:pt x="3495" y="4993"/>
                    <a:pt x="5511" y="5622"/>
                  </a:cubicBezTo>
                  <a:cubicBezTo>
                    <a:pt x="5511" y="5622"/>
                    <a:pt x="5172" y="6760"/>
                    <a:pt x="5341" y="7718"/>
                  </a:cubicBezTo>
                  <a:cubicBezTo>
                    <a:pt x="5511" y="8666"/>
                    <a:pt x="5581" y="8996"/>
                    <a:pt x="5681" y="10403"/>
                  </a:cubicBezTo>
                  <a:cubicBezTo>
                    <a:pt x="5731" y="10973"/>
                    <a:pt x="5791" y="12330"/>
                    <a:pt x="5791" y="12330"/>
                  </a:cubicBezTo>
                  <a:lnTo>
                    <a:pt x="6939" y="12330"/>
                  </a:lnTo>
                  <a:cubicBezTo>
                    <a:pt x="6939" y="12330"/>
                    <a:pt x="7158" y="9495"/>
                    <a:pt x="7228" y="8327"/>
                  </a:cubicBezTo>
                  <a:cubicBezTo>
                    <a:pt x="7298" y="7149"/>
                    <a:pt x="7557" y="5652"/>
                    <a:pt x="7498" y="5013"/>
                  </a:cubicBezTo>
                  <a:cubicBezTo>
                    <a:pt x="7438" y="4364"/>
                    <a:pt x="5452" y="2368"/>
                    <a:pt x="3675" y="1159"/>
                  </a:cubicBezTo>
                  <a:cubicBezTo>
                    <a:pt x="2057" y="51"/>
                    <a:pt x="977" y="1"/>
                    <a:pt x="796" y="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6472346" y="3805545"/>
              <a:ext cx="328280" cy="687596"/>
            </a:xfrm>
            <a:custGeom>
              <a:avLst/>
              <a:gdLst/>
              <a:ahLst/>
              <a:cxnLst/>
              <a:rect l="l" t="t" r="r" b="b"/>
              <a:pathLst>
                <a:path w="3575" h="7488" extrusionOk="0">
                  <a:moveTo>
                    <a:pt x="240" y="0"/>
                  </a:moveTo>
                  <a:cubicBezTo>
                    <a:pt x="170" y="389"/>
                    <a:pt x="40" y="1168"/>
                    <a:pt x="0" y="1368"/>
                  </a:cubicBezTo>
                  <a:cubicBezTo>
                    <a:pt x="389" y="1567"/>
                    <a:pt x="828" y="1907"/>
                    <a:pt x="2775" y="2506"/>
                  </a:cubicBezTo>
                  <a:lnTo>
                    <a:pt x="2775" y="2516"/>
                  </a:lnTo>
                  <a:cubicBezTo>
                    <a:pt x="2775" y="2516"/>
                    <a:pt x="2496" y="3484"/>
                    <a:pt x="2576" y="4382"/>
                  </a:cubicBezTo>
                  <a:cubicBezTo>
                    <a:pt x="2585" y="4422"/>
                    <a:pt x="2596" y="4473"/>
                    <a:pt x="2596" y="4513"/>
                  </a:cubicBezTo>
                  <a:cubicBezTo>
                    <a:pt x="2775" y="5461"/>
                    <a:pt x="2835" y="5790"/>
                    <a:pt x="2945" y="7198"/>
                  </a:cubicBezTo>
                  <a:cubicBezTo>
                    <a:pt x="2955" y="7277"/>
                    <a:pt x="2955" y="7368"/>
                    <a:pt x="2965" y="7487"/>
                  </a:cubicBezTo>
                  <a:cubicBezTo>
                    <a:pt x="2935" y="5940"/>
                    <a:pt x="2865" y="3863"/>
                    <a:pt x="3184" y="3105"/>
                  </a:cubicBezTo>
                  <a:cubicBezTo>
                    <a:pt x="3574" y="2177"/>
                    <a:pt x="3215" y="1977"/>
                    <a:pt x="2386" y="1587"/>
                  </a:cubicBezTo>
                  <a:cubicBezTo>
                    <a:pt x="669" y="79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D3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221109" y="3520332"/>
              <a:ext cx="337462" cy="358674"/>
            </a:xfrm>
            <a:custGeom>
              <a:avLst/>
              <a:gdLst/>
              <a:ahLst/>
              <a:cxnLst/>
              <a:rect l="l" t="t" r="r" b="b"/>
              <a:pathLst>
                <a:path w="3675" h="3906" extrusionOk="0">
                  <a:moveTo>
                    <a:pt x="796" y="1"/>
                  </a:moveTo>
                  <a:cubicBezTo>
                    <a:pt x="778" y="1"/>
                    <a:pt x="769" y="1"/>
                    <a:pt x="769" y="1"/>
                  </a:cubicBezTo>
                  <a:cubicBezTo>
                    <a:pt x="769" y="1"/>
                    <a:pt x="1" y="980"/>
                    <a:pt x="480" y="2198"/>
                  </a:cubicBezTo>
                  <a:cubicBezTo>
                    <a:pt x="760" y="2916"/>
                    <a:pt x="1339" y="3506"/>
                    <a:pt x="1847" y="3905"/>
                  </a:cubicBezTo>
                  <a:cubicBezTo>
                    <a:pt x="1847" y="3905"/>
                    <a:pt x="2167" y="1579"/>
                    <a:pt x="3675" y="1159"/>
                  </a:cubicBezTo>
                  <a:cubicBezTo>
                    <a:pt x="2057" y="51"/>
                    <a:pt x="977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6706962" y="4555400"/>
              <a:ext cx="389711" cy="165930"/>
            </a:xfrm>
            <a:custGeom>
              <a:avLst/>
              <a:gdLst/>
              <a:ahLst/>
              <a:cxnLst/>
              <a:rect l="l" t="t" r="r" b="b"/>
              <a:pathLst>
                <a:path w="4244" h="1807" extrusionOk="0">
                  <a:moveTo>
                    <a:pt x="1782" y="0"/>
                  </a:moveTo>
                  <a:cubicBezTo>
                    <a:pt x="1780" y="0"/>
                    <a:pt x="1779" y="0"/>
                    <a:pt x="1778" y="0"/>
                  </a:cubicBezTo>
                  <a:cubicBezTo>
                    <a:pt x="1508" y="10"/>
                    <a:pt x="1528" y="340"/>
                    <a:pt x="1458" y="380"/>
                  </a:cubicBezTo>
                  <a:cubicBezTo>
                    <a:pt x="1398" y="420"/>
                    <a:pt x="1338" y="449"/>
                    <a:pt x="1188" y="459"/>
                  </a:cubicBezTo>
                  <a:cubicBezTo>
                    <a:pt x="1108" y="459"/>
                    <a:pt x="879" y="429"/>
                    <a:pt x="819" y="369"/>
                  </a:cubicBezTo>
                  <a:cubicBezTo>
                    <a:pt x="759" y="309"/>
                    <a:pt x="709" y="80"/>
                    <a:pt x="640" y="30"/>
                  </a:cubicBezTo>
                  <a:cubicBezTo>
                    <a:pt x="618" y="14"/>
                    <a:pt x="587" y="7"/>
                    <a:pt x="553" y="7"/>
                  </a:cubicBezTo>
                  <a:cubicBezTo>
                    <a:pt x="478" y="7"/>
                    <a:pt x="388" y="44"/>
                    <a:pt x="340" y="120"/>
                  </a:cubicBezTo>
                  <a:cubicBezTo>
                    <a:pt x="141" y="449"/>
                    <a:pt x="90" y="1328"/>
                    <a:pt x="81" y="1358"/>
                  </a:cubicBezTo>
                  <a:cubicBezTo>
                    <a:pt x="70" y="1387"/>
                    <a:pt x="50" y="1427"/>
                    <a:pt x="41" y="1467"/>
                  </a:cubicBezTo>
                  <a:cubicBezTo>
                    <a:pt x="21" y="1507"/>
                    <a:pt x="10" y="1538"/>
                    <a:pt x="1" y="1567"/>
                  </a:cubicBezTo>
                  <a:cubicBezTo>
                    <a:pt x="121" y="1737"/>
                    <a:pt x="759" y="1767"/>
                    <a:pt x="1019" y="1767"/>
                  </a:cubicBezTo>
                  <a:lnTo>
                    <a:pt x="1957" y="1767"/>
                  </a:lnTo>
                  <a:cubicBezTo>
                    <a:pt x="1967" y="1767"/>
                    <a:pt x="2047" y="1777"/>
                    <a:pt x="2157" y="1777"/>
                  </a:cubicBezTo>
                  <a:cubicBezTo>
                    <a:pt x="2257" y="1777"/>
                    <a:pt x="2397" y="1787"/>
                    <a:pt x="2526" y="1787"/>
                  </a:cubicBezTo>
                  <a:cubicBezTo>
                    <a:pt x="2696" y="1797"/>
                    <a:pt x="2856" y="1797"/>
                    <a:pt x="2945" y="1807"/>
                  </a:cubicBezTo>
                  <a:lnTo>
                    <a:pt x="3045" y="1807"/>
                  </a:lnTo>
                  <a:cubicBezTo>
                    <a:pt x="3285" y="1807"/>
                    <a:pt x="3654" y="1767"/>
                    <a:pt x="3764" y="1737"/>
                  </a:cubicBezTo>
                  <a:cubicBezTo>
                    <a:pt x="3884" y="1707"/>
                    <a:pt x="4174" y="1637"/>
                    <a:pt x="4213" y="1558"/>
                  </a:cubicBezTo>
                  <a:cubicBezTo>
                    <a:pt x="4243" y="1498"/>
                    <a:pt x="4233" y="1218"/>
                    <a:pt x="4233" y="1218"/>
                  </a:cubicBezTo>
                  <a:cubicBezTo>
                    <a:pt x="4243" y="1178"/>
                    <a:pt x="4223" y="1148"/>
                    <a:pt x="4223" y="1118"/>
                  </a:cubicBezTo>
                  <a:cubicBezTo>
                    <a:pt x="4194" y="1019"/>
                    <a:pt x="4103" y="968"/>
                    <a:pt x="4023" y="939"/>
                  </a:cubicBezTo>
                  <a:lnTo>
                    <a:pt x="3455" y="868"/>
                  </a:lnTo>
                  <a:cubicBezTo>
                    <a:pt x="3455" y="868"/>
                    <a:pt x="3404" y="848"/>
                    <a:pt x="3315" y="839"/>
                  </a:cubicBezTo>
                  <a:cubicBezTo>
                    <a:pt x="2432" y="720"/>
                    <a:pt x="1964" y="0"/>
                    <a:pt x="17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6714309" y="4625923"/>
              <a:ext cx="77134" cy="75298"/>
            </a:xfrm>
            <a:custGeom>
              <a:avLst/>
              <a:gdLst/>
              <a:ahLst/>
              <a:cxnLst/>
              <a:rect l="l" t="t" r="r" b="b"/>
              <a:pathLst>
                <a:path w="840" h="820" extrusionOk="0">
                  <a:moveTo>
                    <a:pt x="70" y="1"/>
                  </a:moveTo>
                  <a:cubicBezTo>
                    <a:pt x="21" y="300"/>
                    <a:pt x="10" y="580"/>
                    <a:pt x="1" y="590"/>
                  </a:cubicBezTo>
                  <a:cubicBezTo>
                    <a:pt x="210" y="739"/>
                    <a:pt x="500" y="799"/>
                    <a:pt x="819" y="819"/>
                  </a:cubicBezTo>
                  <a:cubicBezTo>
                    <a:pt x="839" y="211"/>
                    <a:pt x="70" y="1"/>
                    <a:pt x="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6706962" y="4665775"/>
              <a:ext cx="389711" cy="55555"/>
            </a:xfrm>
            <a:custGeom>
              <a:avLst/>
              <a:gdLst/>
              <a:ahLst/>
              <a:cxnLst/>
              <a:rect l="l" t="t" r="r" b="b"/>
              <a:pathLst>
                <a:path w="4244" h="605" extrusionOk="0">
                  <a:moveTo>
                    <a:pt x="4163" y="1"/>
                  </a:moveTo>
                  <a:cubicBezTo>
                    <a:pt x="4130" y="1"/>
                    <a:pt x="4088" y="10"/>
                    <a:pt x="4043" y="46"/>
                  </a:cubicBezTo>
                  <a:cubicBezTo>
                    <a:pt x="3934" y="126"/>
                    <a:pt x="3874" y="305"/>
                    <a:pt x="3794" y="356"/>
                  </a:cubicBezTo>
                  <a:cubicBezTo>
                    <a:pt x="3719" y="393"/>
                    <a:pt x="3386" y="442"/>
                    <a:pt x="2925" y="442"/>
                  </a:cubicBezTo>
                  <a:cubicBezTo>
                    <a:pt x="2777" y="442"/>
                    <a:pt x="2616" y="437"/>
                    <a:pt x="2446" y="425"/>
                  </a:cubicBezTo>
                  <a:cubicBezTo>
                    <a:pt x="2197" y="405"/>
                    <a:pt x="1932" y="405"/>
                    <a:pt x="1669" y="405"/>
                  </a:cubicBezTo>
                  <a:cubicBezTo>
                    <a:pt x="1406" y="405"/>
                    <a:pt x="1144" y="405"/>
                    <a:pt x="899" y="385"/>
                  </a:cubicBezTo>
                  <a:cubicBezTo>
                    <a:pt x="580" y="365"/>
                    <a:pt x="290" y="305"/>
                    <a:pt x="81" y="156"/>
                  </a:cubicBezTo>
                  <a:cubicBezTo>
                    <a:pt x="70" y="185"/>
                    <a:pt x="50" y="225"/>
                    <a:pt x="41" y="265"/>
                  </a:cubicBezTo>
                  <a:cubicBezTo>
                    <a:pt x="21" y="305"/>
                    <a:pt x="10" y="336"/>
                    <a:pt x="1" y="365"/>
                  </a:cubicBezTo>
                  <a:cubicBezTo>
                    <a:pt x="121" y="535"/>
                    <a:pt x="759" y="565"/>
                    <a:pt x="1019" y="565"/>
                  </a:cubicBezTo>
                  <a:lnTo>
                    <a:pt x="1957" y="565"/>
                  </a:lnTo>
                  <a:cubicBezTo>
                    <a:pt x="1967" y="565"/>
                    <a:pt x="2047" y="575"/>
                    <a:pt x="2157" y="575"/>
                  </a:cubicBezTo>
                  <a:cubicBezTo>
                    <a:pt x="2257" y="575"/>
                    <a:pt x="2397" y="585"/>
                    <a:pt x="2526" y="585"/>
                  </a:cubicBezTo>
                  <a:cubicBezTo>
                    <a:pt x="2696" y="595"/>
                    <a:pt x="2856" y="595"/>
                    <a:pt x="2945" y="605"/>
                  </a:cubicBezTo>
                  <a:lnTo>
                    <a:pt x="3045" y="605"/>
                  </a:lnTo>
                  <a:cubicBezTo>
                    <a:pt x="3285" y="605"/>
                    <a:pt x="3654" y="565"/>
                    <a:pt x="3764" y="535"/>
                  </a:cubicBezTo>
                  <a:cubicBezTo>
                    <a:pt x="3884" y="505"/>
                    <a:pt x="4174" y="435"/>
                    <a:pt x="4213" y="356"/>
                  </a:cubicBezTo>
                  <a:cubicBezTo>
                    <a:pt x="4243" y="296"/>
                    <a:pt x="4233" y="16"/>
                    <a:pt x="4233" y="16"/>
                  </a:cubicBezTo>
                  <a:cubicBezTo>
                    <a:pt x="4233" y="16"/>
                    <a:pt x="4205" y="1"/>
                    <a:pt x="41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6898512" y="4588366"/>
              <a:ext cx="125710" cy="63452"/>
            </a:xfrm>
            <a:custGeom>
              <a:avLst/>
              <a:gdLst/>
              <a:ahLst/>
              <a:cxnLst/>
              <a:rect l="l" t="t" r="r" b="b"/>
              <a:pathLst>
                <a:path w="1369" h="691" extrusionOk="0">
                  <a:moveTo>
                    <a:pt x="180" y="1"/>
                  </a:moveTo>
                  <a:cubicBezTo>
                    <a:pt x="171" y="10"/>
                    <a:pt x="1" y="100"/>
                    <a:pt x="1" y="160"/>
                  </a:cubicBezTo>
                  <a:cubicBezTo>
                    <a:pt x="1" y="220"/>
                    <a:pt x="61" y="380"/>
                    <a:pt x="430" y="520"/>
                  </a:cubicBezTo>
                  <a:cubicBezTo>
                    <a:pt x="653" y="605"/>
                    <a:pt x="914" y="691"/>
                    <a:pt x="1105" y="691"/>
                  </a:cubicBezTo>
                  <a:cubicBezTo>
                    <a:pt x="1248" y="691"/>
                    <a:pt x="1352" y="642"/>
                    <a:pt x="1369" y="509"/>
                  </a:cubicBezTo>
                  <a:cubicBezTo>
                    <a:pt x="1369" y="509"/>
                    <a:pt x="1318" y="489"/>
                    <a:pt x="1229" y="480"/>
                  </a:cubicBezTo>
                  <a:cubicBezTo>
                    <a:pt x="779" y="420"/>
                    <a:pt x="430" y="200"/>
                    <a:pt x="1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6815134" y="4634187"/>
              <a:ext cx="158676" cy="54178"/>
            </a:xfrm>
            <a:custGeom>
              <a:avLst/>
              <a:gdLst/>
              <a:ahLst/>
              <a:cxnLst/>
              <a:rect l="l" t="t" r="r" b="b"/>
              <a:pathLst>
                <a:path w="1728" h="590" extrusionOk="0">
                  <a:moveTo>
                    <a:pt x="689" y="1"/>
                  </a:moveTo>
                  <a:lnTo>
                    <a:pt x="680" y="121"/>
                  </a:lnTo>
                  <a:cubicBezTo>
                    <a:pt x="680" y="200"/>
                    <a:pt x="669" y="290"/>
                    <a:pt x="669" y="370"/>
                  </a:cubicBezTo>
                  <a:cubicBezTo>
                    <a:pt x="640" y="360"/>
                    <a:pt x="609" y="360"/>
                    <a:pt x="580" y="350"/>
                  </a:cubicBezTo>
                  <a:cubicBezTo>
                    <a:pt x="520" y="340"/>
                    <a:pt x="450" y="320"/>
                    <a:pt x="390" y="310"/>
                  </a:cubicBezTo>
                  <a:cubicBezTo>
                    <a:pt x="330" y="300"/>
                    <a:pt x="260" y="290"/>
                    <a:pt x="200" y="280"/>
                  </a:cubicBezTo>
                  <a:cubicBezTo>
                    <a:pt x="130" y="270"/>
                    <a:pt x="70" y="260"/>
                    <a:pt x="1" y="260"/>
                  </a:cubicBezTo>
                  <a:cubicBezTo>
                    <a:pt x="61" y="290"/>
                    <a:pt x="121" y="320"/>
                    <a:pt x="180" y="340"/>
                  </a:cubicBezTo>
                  <a:cubicBezTo>
                    <a:pt x="240" y="370"/>
                    <a:pt x="300" y="400"/>
                    <a:pt x="360" y="420"/>
                  </a:cubicBezTo>
                  <a:cubicBezTo>
                    <a:pt x="420" y="450"/>
                    <a:pt x="480" y="470"/>
                    <a:pt x="540" y="490"/>
                  </a:cubicBezTo>
                  <a:cubicBezTo>
                    <a:pt x="600" y="510"/>
                    <a:pt x="660" y="540"/>
                    <a:pt x="720" y="560"/>
                  </a:cubicBezTo>
                  <a:lnTo>
                    <a:pt x="819" y="589"/>
                  </a:lnTo>
                  <a:lnTo>
                    <a:pt x="829" y="480"/>
                  </a:lnTo>
                  <a:cubicBezTo>
                    <a:pt x="839" y="400"/>
                    <a:pt x="849" y="330"/>
                    <a:pt x="849" y="250"/>
                  </a:cubicBezTo>
                  <a:cubicBezTo>
                    <a:pt x="979" y="300"/>
                    <a:pt x="1099" y="340"/>
                    <a:pt x="1228" y="370"/>
                  </a:cubicBezTo>
                  <a:cubicBezTo>
                    <a:pt x="1268" y="390"/>
                    <a:pt x="1308" y="400"/>
                    <a:pt x="1348" y="410"/>
                  </a:cubicBezTo>
                  <a:cubicBezTo>
                    <a:pt x="1388" y="420"/>
                    <a:pt x="1438" y="430"/>
                    <a:pt x="1478" y="440"/>
                  </a:cubicBezTo>
                  <a:cubicBezTo>
                    <a:pt x="1558" y="460"/>
                    <a:pt x="1647" y="480"/>
                    <a:pt x="1727" y="490"/>
                  </a:cubicBezTo>
                  <a:cubicBezTo>
                    <a:pt x="1658" y="450"/>
                    <a:pt x="1578" y="400"/>
                    <a:pt x="1508" y="360"/>
                  </a:cubicBezTo>
                  <a:lnTo>
                    <a:pt x="1388" y="300"/>
                  </a:lnTo>
                  <a:cubicBezTo>
                    <a:pt x="1358" y="280"/>
                    <a:pt x="1318" y="260"/>
                    <a:pt x="1279" y="250"/>
                  </a:cubicBezTo>
                  <a:cubicBezTo>
                    <a:pt x="1119" y="170"/>
                    <a:pt x="969" y="101"/>
                    <a:pt x="809" y="41"/>
                  </a:cubicBezTo>
                  <a:lnTo>
                    <a:pt x="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6899523" y="4594518"/>
              <a:ext cx="38567" cy="29660"/>
            </a:xfrm>
            <a:custGeom>
              <a:avLst/>
              <a:gdLst/>
              <a:ahLst/>
              <a:cxnLst/>
              <a:rect l="l" t="t" r="r" b="b"/>
              <a:pathLst>
                <a:path w="420" h="323" extrusionOk="0">
                  <a:moveTo>
                    <a:pt x="371" y="1"/>
                  </a:moveTo>
                  <a:cubicBezTo>
                    <a:pt x="367" y="1"/>
                    <a:pt x="363" y="1"/>
                    <a:pt x="360" y="3"/>
                  </a:cubicBezTo>
                  <a:cubicBezTo>
                    <a:pt x="169" y="53"/>
                    <a:pt x="20" y="243"/>
                    <a:pt x="20" y="253"/>
                  </a:cubicBezTo>
                  <a:cubicBezTo>
                    <a:pt x="0" y="273"/>
                    <a:pt x="10" y="303"/>
                    <a:pt x="30" y="313"/>
                  </a:cubicBezTo>
                  <a:cubicBezTo>
                    <a:pt x="40" y="323"/>
                    <a:pt x="40" y="323"/>
                    <a:pt x="50" y="323"/>
                  </a:cubicBezTo>
                  <a:cubicBezTo>
                    <a:pt x="70" y="323"/>
                    <a:pt x="80" y="323"/>
                    <a:pt x="90" y="303"/>
                  </a:cubicBezTo>
                  <a:cubicBezTo>
                    <a:pt x="90" y="303"/>
                    <a:pt x="229" y="133"/>
                    <a:pt x="379" y="93"/>
                  </a:cubicBezTo>
                  <a:cubicBezTo>
                    <a:pt x="409" y="83"/>
                    <a:pt x="419" y="63"/>
                    <a:pt x="419" y="33"/>
                  </a:cubicBezTo>
                  <a:cubicBezTo>
                    <a:pt x="411" y="17"/>
                    <a:pt x="389" y="1"/>
                    <a:pt x="3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6923306" y="4607557"/>
              <a:ext cx="38567" cy="33149"/>
            </a:xfrm>
            <a:custGeom>
              <a:avLst/>
              <a:gdLst/>
              <a:ahLst/>
              <a:cxnLst/>
              <a:rect l="l" t="t" r="r" b="b"/>
              <a:pathLst>
                <a:path w="420" h="361" extrusionOk="0">
                  <a:moveTo>
                    <a:pt x="360" y="1"/>
                  </a:moveTo>
                  <a:cubicBezTo>
                    <a:pt x="170" y="51"/>
                    <a:pt x="21" y="280"/>
                    <a:pt x="10" y="291"/>
                  </a:cubicBezTo>
                  <a:cubicBezTo>
                    <a:pt x="1" y="311"/>
                    <a:pt x="1" y="340"/>
                    <a:pt x="30" y="351"/>
                  </a:cubicBezTo>
                  <a:cubicBezTo>
                    <a:pt x="30" y="351"/>
                    <a:pt x="41" y="360"/>
                    <a:pt x="50" y="360"/>
                  </a:cubicBezTo>
                  <a:cubicBezTo>
                    <a:pt x="70" y="360"/>
                    <a:pt x="81" y="351"/>
                    <a:pt x="90" y="340"/>
                  </a:cubicBezTo>
                  <a:cubicBezTo>
                    <a:pt x="90" y="331"/>
                    <a:pt x="230" y="131"/>
                    <a:pt x="380" y="91"/>
                  </a:cubicBezTo>
                  <a:cubicBezTo>
                    <a:pt x="400" y="81"/>
                    <a:pt x="420" y="61"/>
                    <a:pt x="410" y="41"/>
                  </a:cubicBezTo>
                  <a:cubicBezTo>
                    <a:pt x="410" y="11"/>
                    <a:pt x="380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950854" y="4616556"/>
              <a:ext cx="34894" cy="34251"/>
            </a:xfrm>
            <a:custGeom>
              <a:avLst/>
              <a:gdLst/>
              <a:ahLst/>
              <a:cxnLst/>
              <a:rect l="l" t="t" r="r" b="b"/>
              <a:pathLst>
                <a:path w="380" h="373" extrusionOk="0">
                  <a:moveTo>
                    <a:pt x="324" y="0"/>
                  </a:moveTo>
                  <a:cubicBezTo>
                    <a:pt x="320" y="0"/>
                    <a:pt x="315" y="1"/>
                    <a:pt x="309" y="3"/>
                  </a:cubicBezTo>
                  <a:cubicBezTo>
                    <a:pt x="120" y="53"/>
                    <a:pt x="10" y="302"/>
                    <a:pt x="10" y="313"/>
                  </a:cubicBezTo>
                  <a:cubicBezTo>
                    <a:pt x="0" y="333"/>
                    <a:pt x="10" y="362"/>
                    <a:pt x="30" y="372"/>
                  </a:cubicBezTo>
                  <a:lnTo>
                    <a:pt x="50" y="372"/>
                  </a:lnTo>
                  <a:cubicBezTo>
                    <a:pt x="60" y="372"/>
                    <a:pt x="80" y="362"/>
                    <a:pt x="90" y="342"/>
                  </a:cubicBezTo>
                  <a:cubicBezTo>
                    <a:pt x="120" y="282"/>
                    <a:pt x="209" y="123"/>
                    <a:pt x="340" y="93"/>
                  </a:cubicBezTo>
                  <a:cubicBezTo>
                    <a:pt x="360" y="83"/>
                    <a:pt x="380" y="63"/>
                    <a:pt x="369" y="33"/>
                  </a:cubicBezTo>
                  <a:cubicBezTo>
                    <a:pt x="361" y="17"/>
                    <a:pt x="346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6979228" y="4625004"/>
              <a:ext cx="33058" cy="33149"/>
            </a:xfrm>
            <a:custGeom>
              <a:avLst/>
              <a:gdLst/>
              <a:ahLst/>
              <a:cxnLst/>
              <a:rect l="l" t="t" r="r" b="b"/>
              <a:pathLst>
                <a:path w="360" h="361" extrusionOk="0">
                  <a:moveTo>
                    <a:pt x="300" y="1"/>
                  </a:moveTo>
                  <a:cubicBezTo>
                    <a:pt x="110" y="61"/>
                    <a:pt x="11" y="280"/>
                    <a:pt x="0" y="290"/>
                  </a:cubicBezTo>
                  <a:cubicBezTo>
                    <a:pt x="0" y="320"/>
                    <a:pt x="11" y="340"/>
                    <a:pt x="31" y="350"/>
                  </a:cubicBezTo>
                  <a:cubicBezTo>
                    <a:pt x="31" y="360"/>
                    <a:pt x="40" y="360"/>
                    <a:pt x="51" y="360"/>
                  </a:cubicBezTo>
                  <a:cubicBezTo>
                    <a:pt x="60" y="360"/>
                    <a:pt x="80" y="350"/>
                    <a:pt x="90" y="330"/>
                  </a:cubicBezTo>
                  <a:cubicBezTo>
                    <a:pt x="90" y="330"/>
                    <a:pt x="170" y="130"/>
                    <a:pt x="320" y="90"/>
                  </a:cubicBezTo>
                  <a:cubicBezTo>
                    <a:pt x="350" y="90"/>
                    <a:pt x="360" y="61"/>
                    <a:pt x="350" y="41"/>
                  </a:cubicBezTo>
                  <a:cubicBezTo>
                    <a:pt x="350" y="11"/>
                    <a:pt x="320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5942507" y="3475521"/>
              <a:ext cx="701278" cy="1241310"/>
            </a:xfrm>
            <a:custGeom>
              <a:avLst/>
              <a:gdLst/>
              <a:ahLst/>
              <a:cxnLst/>
              <a:rect l="l" t="t" r="r" b="b"/>
              <a:pathLst>
                <a:path w="7637" h="13518" extrusionOk="0">
                  <a:moveTo>
                    <a:pt x="1168" y="0"/>
                  </a:moveTo>
                  <a:cubicBezTo>
                    <a:pt x="1154" y="0"/>
                    <a:pt x="1148" y="1"/>
                    <a:pt x="1148" y="1"/>
                  </a:cubicBezTo>
                  <a:cubicBezTo>
                    <a:pt x="1148" y="1"/>
                    <a:pt x="0" y="1468"/>
                    <a:pt x="479" y="2686"/>
                  </a:cubicBezTo>
                  <a:cubicBezTo>
                    <a:pt x="968" y="3903"/>
                    <a:pt x="2545" y="4283"/>
                    <a:pt x="2955" y="4482"/>
                  </a:cubicBezTo>
                  <a:cubicBezTo>
                    <a:pt x="3364" y="4673"/>
                    <a:pt x="3643" y="5101"/>
                    <a:pt x="5531" y="6200"/>
                  </a:cubicBezTo>
                  <a:cubicBezTo>
                    <a:pt x="5531" y="6200"/>
                    <a:pt x="5181" y="7248"/>
                    <a:pt x="5351" y="8206"/>
                  </a:cubicBezTo>
                  <a:cubicBezTo>
                    <a:pt x="5520" y="9154"/>
                    <a:pt x="5580" y="9484"/>
                    <a:pt x="5690" y="10891"/>
                  </a:cubicBezTo>
                  <a:cubicBezTo>
                    <a:pt x="5730" y="11461"/>
                    <a:pt x="5730" y="13517"/>
                    <a:pt x="5730" y="13517"/>
                  </a:cubicBezTo>
                  <a:lnTo>
                    <a:pt x="7068" y="13517"/>
                  </a:lnTo>
                  <a:cubicBezTo>
                    <a:pt x="7068" y="13517"/>
                    <a:pt x="7237" y="9983"/>
                    <a:pt x="7308" y="8815"/>
                  </a:cubicBezTo>
                  <a:cubicBezTo>
                    <a:pt x="7377" y="7637"/>
                    <a:pt x="7637" y="6140"/>
                    <a:pt x="7577" y="5501"/>
                  </a:cubicBezTo>
                  <a:cubicBezTo>
                    <a:pt x="7517" y="4852"/>
                    <a:pt x="5820" y="2366"/>
                    <a:pt x="4053" y="1159"/>
                  </a:cubicBezTo>
                  <a:cubicBezTo>
                    <a:pt x="2413" y="43"/>
                    <a:pt x="1325" y="0"/>
                    <a:pt x="1168" y="0"/>
                  </a:cubicBezTo>
                  <a:close/>
                </a:path>
              </a:pathLst>
            </a:custGeom>
            <a:solidFill>
              <a:srgbClr val="ED9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5942507" y="3475521"/>
              <a:ext cx="437277" cy="411658"/>
            </a:xfrm>
            <a:custGeom>
              <a:avLst/>
              <a:gdLst/>
              <a:ahLst/>
              <a:cxnLst/>
              <a:rect l="l" t="t" r="r" b="b"/>
              <a:pathLst>
                <a:path w="4762" h="4483" extrusionOk="0">
                  <a:moveTo>
                    <a:pt x="1168" y="0"/>
                  </a:moveTo>
                  <a:cubicBezTo>
                    <a:pt x="1154" y="0"/>
                    <a:pt x="1148" y="1"/>
                    <a:pt x="1148" y="1"/>
                  </a:cubicBezTo>
                  <a:cubicBezTo>
                    <a:pt x="1148" y="1"/>
                    <a:pt x="0" y="1468"/>
                    <a:pt x="479" y="2686"/>
                  </a:cubicBezTo>
                  <a:cubicBezTo>
                    <a:pt x="968" y="3903"/>
                    <a:pt x="2545" y="4283"/>
                    <a:pt x="2955" y="4482"/>
                  </a:cubicBezTo>
                  <a:cubicBezTo>
                    <a:pt x="2955" y="4482"/>
                    <a:pt x="2745" y="2107"/>
                    <a:pt x="4762" y="1707"/>
                  </a:cubicBezTo>
                  <a:cubicBezTo>
                    <a:pt x="4532" y="1508"/>
                    <a:pt x="4293" y="1318"/>
                    <a:pt x="4053" y="1159"/>
                  </a:cubicBezTo>
                  <a:cubicBezTo>
                    <a:pt x="2413" y="43"/>
                    <a:pt x="1325" y="0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5942507" y="3475521"/>
              <a:ext cx="275938" cy="411658"/>
            </a:xfrm>
            <a:custGeom>
              <a:avLst/>
              <a:gdLst/>
              <a:ahLst/>
              <a:cxnLst/>
              <a:rect l="l" t="t" r="r" b="b"/>
              <a:pathLst>
                <a:path w="3005" h="4483" extrusionOk="0">
                  <a:moveTo>
                    <a:pt x="1169" y="0"/>
                  </a:moveTo>
                  <a:cubicBezTo>
                    <a:pt x="1155" y="0"/>
                    <a:pt x="1148" y="1"/>
                    <a:pt x="1148" y="1"/>
                  </a:cubicBezTo>
                  <a:cubicBezTo>
                    <a:pt x="1148" y="1"/>
                    <a:pt x="0" y="1468"/>
                    <a:pt x="479" y="2686"/>
                  </a:cubicBezTo>
                  <a:cubicBezTo>
                    <a:pt x="539" y="2816"/>
                    <a:pt x="599" y="2945"/>
                    <a:pt x="679" y="3055"/>
                  </a:cubicBezTo>
                  <a:cubicBezTo>
                    <a:pt x="709" y="3105"/>
                    <a:pt x="749" y="3155"/>
                    <a:pt x="779" y="3195"/>
                  </a:cubicBezTo>
                  <a:cubicBezTo>
                    <a:pt x="808" y="3225"/>
                    <a:pt x="828" y="3255"/>
                    <a:pt x="859" y="3285"/>
                  </a:cubicBezTo>
                  <a:cubicBezTo>
                    <a:pt x="899" y="3324"/>
                    <a:pt x="939" y="3375"/>
                    <a:pt x="979" y="3415"/>
                  </a:cubicBezTo>
                  <a:cubicBezTo>
                    <a:pt x="1647" y="4074"/>
                    <a:pt x="2645" y="4333"/>
                    <a:pt x="2955" y="4482"/>
                  </a:cubicBezTo>
                  <a:cubicBezTo>
                    <a:pt x="2955" y="4482"/>
                    <a:pt x="2925" y="4133"/>
                    <a:pt x="3005" y="3674"/>
                  </a:cubicBezTo>
                  <a:cubicBezTo>
                    <a:pt x="3005" y="3674"/>
                    <a:pt x="1418" y="3105"/>
                    <a:pt x="1278" y="2317"/>
                  </a:cubicBezTo>
                  <a:cubicBezTo>
                    <a:pt x="1018" y="869"/>
                    <a:pt x="1857" y="560"/>
                    <a:pt x="1857" y="560"/>
                  </a:cubicBezTo>
                  <a:lnTo>
                    <a:pt x="2326" y="250"/>
                  </a:lnTo>
                  <a:cubicBezTo>
                    <a:pt x="1674" y="15"/>
                    <a:pt x="1264" y="0"/>
                    <a:pt x="1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211008" y="3812891"/>
              <a:ext cx="313587" cy="688423"/>
            </a:xfrm>
            <a:custGeom>
              <a:avLst/>
              <a:gdLst/>
              <a:ahLst/>
              <a:cxnLst/>
              <a:rect l="l" t="t" r="r" b="b"/>
              <a:pathLst>
                <a:path w="3415" h="7497" extrusionOk="0">
                  <a:moveTo>
                    <a:pt x="81" y="0"/>
                  </a:moveTo>
                  <a:cubicBezTo>
                    <a:pt x="1" y="459"/>
                    <a:pt x="31" y="808"/>
                    <a:pt x="31" y="808"/>
                  </a:cubicBezTo>
                  <a:cubicBezTo>
                    <a:pt x="440" y="999"/>
                    <a:pt x="719" y="1427"/>
                    <a:pt x="2607" y="2526"/>
                  </a:cubicBezTo>
                  <a:cubicBezTo>
                    <a:pt x="2607" y="2526"/>
                    <a:pt x="2257" y="3574"/>
                    <a:pt x="2427" y="4532"/>
                  </a:cubicBezTo>
                  <a:cubicBezTo>
                    <a:pt x="2596" y="5480"/>
                    <a:pt x="2656" y="5810"/>
                    <a:pt x="2766" y="7217"/>
                  </a:cubicBezTo>
                  <a:cubicBezTo>
                    <a:pt x="2766" y="7276"/>
                    <a:pt x="2773" y="7355"/>
                    <a:pt x="2775" y="7443"/>
                  </a:cubicBezTo>
                  <a:lnTo>
                    <a:pt x="2775" y="7443"/>
                  </a:lnTo>
                  <a:cubicBezTo>
                    <a:pt x="2754" y="5902"/>
                    <a:pt x="2690" y="3865"/>
                    <a:pt x="3016" y="3115"/>
                  </a:cubicBezTo>
                  <a:cubicBezTo>
                    <a:pt x="3415" y="2196"/>
                    <a:pt x="3046" y="1986"/>
                    <a:pt x="2217" y="1607"/>
                  </a:cubicBezTo>
                  <a:cubicBezTo>
                    <a:pt x="510" y="808"/>
                    <a:pt x="81" y="0"/>
                    <a:pt x="81" y="0"/>
                  </a:cubicBezTo>
                  <a:close/>
                  <a:moveTo>
                    <a:pt x="2775" y="7443"/>
                  </a:moveTo>
                  <a:cubicBezTo>
                    <a:pt x="2775" y="7461"/>
                    <a:pt x="2776" y="7479"/>
                    <a:pt x="2776" y="7497"/>
                  </a:cubicBezTo>
                  <a:cubicBezTo>
                    <a:pt x="2776" y="7479"/>
                    <a:pt x="2776" y="7461"/>
                    <a:pt x="2775" y="7443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428912" y="4647410"/>
              <a:ext cx="366387" cy="219465"/>
            </a:xfrm>
            <a:custGeom>
              <a:avLst/>
              <a:gdLst/>
              <a:ahLst/>
              <a:cxnLst/>
              <a:rect l="l" t="t" r="r" b="b"/>
              <a:pathLst>
                <a:path w="3990" h="2390" extrusionOk="0">
                  <a:moveTo>
                    <a:pt x="1697" y="1"/>
                  </a:moveTo>
                  <a:cubicBezTo>
                    <a:pt x="1490" y="1"/>
                    <a:pt x="1237" y="69"/>
                    <a:pt x="1202" y="266"/>
                  </a:cubicBezTo>
                  <a:cubicBezTo>
                    <a:pt x="1158" y="557"/>
                    <a:pt x="826" y="692"/>
                    <a:pt x="666" y="692"/>
                  </a:cubicBezTo>
                  <a:cubicBezTo>
                    <a:pt x="645" y="692"/>
                    <a:pt x="627" y="690"/>
                    <a:pt x="613" y="685"/>
                  </a:cubicBezTo>
                  <a:cubicBezTo>
                    <a:pt x="493" y="645"/>
                    <a:pt x="493" y="476"/>
                    <a:pt x="503" y="356"/>
                  </a:cubicBezTo>
                  <a:cubicBezTo>
                    <a:pt x="513" y="246"/>
                    <a:pt x="453" y="56"/>
                    <a:pt x="453" y="56"/>
                  </a:cubicBezTo>
                  <a:cubicBezTo>
                    <a:pt x="429" y="45"/>
                    <a:pt x="405" y="40"/>
                    <a:pt x="383" y="40"/>
                  </a:cubicBezTo>
                  <a:cubicBezTo>
                    <a:pt x="72" y="40"/>
                    <a:pt x="1" y="1093"/>
                    <a:pt x="94" y="1344"/>
                  </a:cubicBezTo>
                  <a:cubicBezTo>
                    <a:pt x="183" y="1614"/>
                    <a:pt x="1801" y="2213"/>
                    <a:pt x="2430" y="2352"/>
                  </a:cubicBezTo>
                  <a:cubicBezTo>
                    <a:pt x="2550" y="2377"/>
                    <a:pt x="2682" y="2389"/>
                    <a:pt x="2816" y="2389"/>
                  </a:cubicBezTo>
                  <a:cubicBezTo>
                    <a:pt x="3385" y="2389"/>
                    <a:pt x="3989" y="2173"/>
                    <a:pt x="3827" y="1793"/>
                  </a:cubicBezTo>
                  <a:cubicBezTo>
                    <a:pt x="3628" y="1314"/>
                    <a:pt x="3557" y="1304"/>
                    <a:pt x="3049" y="1155"/>
                  </a:cubicBezTo>
                  <a:cubicBezTo>
                    <a:pt x="2539" y="1004"/>
                    <a:pt x="2011" y="186"/>
                    <a:pt x="1971" y="76"/>
                  </a:cubicBezTo>
                  <a:cubicBezTo>
                    <a:pt x="1955" y="32"/>
                    <a:pt x="1836" y="1"/>
                    <a:pt x="1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6433779" y="4747868"/>
              <a:ext cx="361521" cy="119007"/>
            </a:xfrm>
            <a:custGeom>
              <a:avLst/>
              <a:gdLst/>
              <a:ahLst/>
              <a:cxnLst/>
              <a:rect l="l" t="t" r="r" b="b"/>
              <a:pathLst>
                <a:path w="3937" h="1296" extrusionOk="0">
                  <a:moveTo>
                    <a:pt x="1" y="1"/>
                  </a:moveTo>
                  <a:cubicBezTo>
                    <a:pt x="11" y="70"/>
                    <a:pt x="21" y="200"/>
                    <a:pt x="41" y="250"/>
                  </a:cubicBezTo>
                  <a:cubicBezTo>
                    <a:pt x="141" y="520"/>
                    <a:pt x="1748" y="1119"/>
                    <a:pt x="2377" y="1258"/>
                  </a:cubicBezTo>
                  <a:cubicBezTo>
                    <a:pt x="2497" y="1283"/>
                    <a:pt x="2629" y="1295"/>
                    <a:pt x="2763" y="1295"/>
                  </a:cubicBezTo>
                  <a:cubicBezTo>
                    <a:pt x="3332" y="1295"/>
                    <a:pt x="3936" y="1079"/>
                    <a:pt x="3774" y="699"/>
                  </a:cubicBezTo>
                  <a:cubicBezTo>
                    <a:pt x="3774" y="699"/>
                    <a:pt x="3717" y="648"/>
                    <a:pt x="3622" y="648"/>
                  </a:cubicBezTo>
                  <a:cubicBezTo>
                    <a:pt x="3598" y="648"/>
                    <a:pt x="3572" y="652"/>
                    <a:pt x="3544" y="660"/>
                  </a:cubicBezTo>
                  <a:cubicBezTo>
                    <a:pt x="3455" y="689"/>
                    <a:pt x="3295" y="769"/>
                    <a:pt x="3275" y="929"/>
                  </a:cubicBezTo>
                  <a:cubicBezTo>
                    <a:pt x="3255" y="1088"/>
                    <a:pt x="3045" y="1128"/>
                    <a:pt x="2796" y="1128"/>
                  </a:cubicBezTo>
                  <a:cubicBezTo>
                    <a:pt x="2791" y="1128"/>
                    <a:pt x="2786" y="1129"/>
                    <a:pt x="2780" y="1129"/>
                  </a:cubicBezTo>
                  <a:cubicBezTo>
                    <a:pt x="2426" y="1129"/>
                    <a:pt x="1147" y="802"/>
                    <a:pt x="380" y="360"/>
                  </a:cubicBezTo>
                  <a:cubicBezTo>
                    <a:pt x="241" y="270"/>
                    <a:pt x="101" y="120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6575008" y="4684692"/>
              <a:ext cx="146739" cy="98254"/>
            </a:xfrm>
            <a:custGeom>
              <a:avLst/>
              <a:gdLst/>
              <a:ahLst/>
              <a:cxnLst/>
              <a:rect l="l" t="t" r="r" b="b"/>
              <a:pathLst>
                <a:path w="1598" h="1070" extrusionOk="0">
                  <a:moveTo>
                    <a:pt x="500" y="1"/>
                  </a:moveTo>
                  <a:cubicBezTo>
                    <a:pt x="298" y="1"/>
                    <a:pt x="1" y="91"/>
                    <a:pt x="60" y="259"/>
                  </a:cubicBezTo>
                  <a:cubicBezTo>
                    <a:pt x="130" y="469"/>
                    <a:pt x="828" y="1058"/>
                    <a:pt x="1019" y="1068"/>
                  </a:cubicBezTo>
                  <a:cubicBezTo>
                    <a:pt x="1026" y="1069"/>
                    <a:pt x="1033" y="1069"/>
                    <a:pt x="1041" y="1069"/>
                  </a:cubicBezTo>
                  <a:cubicBezTo>
                    <a:pt x="1214" y="1069"/>
                    <a:pt x="1291" y="846"/>
                    <a:pt x="1598" y="788"/>
                  </a:cubicBezTo>
                  <a:cubicBezTo>
                    <a:pt x="1558" y="778"/>
                    <a:pt x="1507" y="758"/>
                    <a:pt x="1458" y="749"/>
                  </a:cubicBezTo>
                  <a:cubicBezTo>
                    <a:pt x="1138" y="658"/>
                    <a:pt x="808" y="289"/>
                    <a:pt x="599" y="10"/>
                  </a:cubicBezTo>
                  <a:cubicBezTo>
                    <a:pt x="571" y="4"/>
                    <a:pt x="537" y="1"/>
                    <a:pt x="5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6433779" y="4716739"/>
              <a:ext cx="34986" cy="64279"/>
            </a:xfrm>
            <a:custGeom>
              <a:avLst/>
              <a:gdLst/>
              <a:ahLst/>
              <a:cxnLst/>
              <a:rect l="l" t="t" r="r" b="b"/>
              <a:pathLst>
                <a:path w="381" h="700" extrusionOk="0">
                  <a:moveTo>
                    <a:pt x="11" y="0"/>
                  </a:moveTo>
                  <a:cubicBezTo>
                    <a:pt x="1" y="160"/>
                    <a:pt x="1" y="320"/>
                    <a:pt x="11" y="439"/>
                  </a:cubicBezTo>
                  <a:cubicBezTo>
                    <a:pt x="110" y="529"/>
                    <a:pt x="241" y="609"/>
                    <a:pt x="380" y="699"/>
                  </a:cubicBezTo>
                  <a:cubicBezTo>
                    <a:pt x="380" y="110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6497966" y="4743277"/>
              <a:ext cx="127455" cy="66115"/>
            </a:xfrm>
            <a:custGeom>
              <a:avLst/>
              <a:gdLst/>
              <a:ahLst/>
              <a:cxnLst/>
              <a:rect l="l" t="t" r="r" b="b"/>
              <a:pathLst>
                <a:path w="1388" h="720" extrusionOk="0">
                  <a:moveTo>
                    <a:pt x="509" y="0"/>
                  </a:moveTo>
                  <a:lnTo>
                    <a:pt x="480" y="131"/>
                  </a:lnTo>
                  <a:cubicBezTo>
                    <a:pt x="470" y="190"/>
                    <a:pt x="460" y="240"/>
                    <a:pt x="450" y="300"/>
                  </a:cubicBezTo>
                  <a:cubicBezTo>
                    <a:pt x="390" y="270"/>
                    <a:pt x="340" y="240"/>
                    <a:pt x="290" y="200"/>
                  </a:cubicBezTo>
                  <a:cubicBezTo>
                    <a:pt x="190" y="150"/>
                    <a:pt x="101" y="100"/>
                    <a:pt x="1" y="60"/>
                  </a:cubicBezTo>
                  <a:lnTo>
                    <a:pt x="1" y="60"/>
                  </a:lnTo>
                  <a:cubicBezTo>
                    <a:pt x="70" y="140"/>
                    <a:pt x="150" y="220"/>
                    <a:pt x="220" y="290"/>
                  </a:cubicBezTo>
                  <a:lnTo>
                    <a:pt x="460" y="499"/>
                  </a:lnTo>
                  <a:lnTo>
                    <a:pt x="549" y="579"/>
                  </a:lnTo>
                  <a:lnTo>
                    <a:pt x="580" y="450"/>
                  </a:lnTo>
                  <a:cubicBezTo>
                    <a:pt x="600" y="400"/>
                    <a:pt x="609" y="350"/>
                    <a:pt x="629" y="300"/>
                  </a:cubicBezTo>
                  <a:cubicBezTo>
                    <a:pt x="729" y="360"/>
                    <a:pt x="829" y="430"/>
                    <a:pt x="939" y="490"/>
                  </a:cubicBezTo>
                  <a:cubicBezTo>
                    <a:pt x="1009" y="539"/>
                    <a:pt x="1079" y="570"/>
                    <a:pt x="1159" y="610"/>
                  </a:cubicBezTo>
                  <a:cubicBezTo>
                    <a:pt x="1228" y="650"/>
                    <a:pt x="1308" y="690"/>
                    <a:pt x="1388" y="719"/>
                  </a:cubicBezTo>
                  <a:cubicBezTo>
                    <a:pt x="1328" y="650"/>
                    <a:pt x="1268" y="599"/>
                    <a:pt x="1208" y="539"/>
                  </a:cubicBezTo>
                  <a:cubicBezTo>
                    <a:pt x="1148" y="480"/>
                    <a:pt x="1088" y="430"/>
                    <a:pt x="1019" y="370"/>
                  </a:cubicBezTo>
                  <a:cubicBezTo>
                    <a:pt x="889" y="270"/>
                    <a:pt x="759" y="170"/>
                    <a:pt x="620" y="80"/>
                  </a:cubicBezTo>
                  <a:lnTo>
                    <a:pt x="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6572161" y="4695619"/>
              <a:ext cx="73461" cy="27548"/>
            </a:xfrm>
            <a:custGeom>
              <a:avLst/>
              <a:gdLst/>
              <a:ahLst/>
              <a:cxnLst/>
              <a:rect l="l" t="t" r="r" b="b"/>
              <a:pathLst>
                <a:path w="800" h="300" extrusionOk="0">
                  <a:moveTo>
                    <a:pt x="750" y="0"/>
                  </a:moveTo>
                  <a:cubicBezTo>
                    <a:pt x="280" y="11"/>
                    <a:pt x="41" y="210"/>
                    <a:pt x="31" y="210"/>
                  </a:cubicBezTo>
                  <a:cubicBezTo>
                    <a:pt x="11" y="230"/>
                    <a:pt x="1" y="260"/>
                    <a:pt x="21" y="280"/>
                  </a:cubicBezTo>
                  <a:cubicBezTo>
                    <a:pt x="31" y="290"/>
                    <a:pt x="41" y="300"/>
                    <a:pt x="51" y="300"/>
                  </a:cubicBezTo>
                  <a:cubicBezTo>
                    <a:pt x="61" y="300"/>
                    <a:pt x="71" y="290"/>
                    <a:pt x="81" y="290"/>
                  </a:cubicBezTo>
                  <a:cubicBezTo>
                    <a:pt x="81" y="280"/>
                    <a:pt x="320" y="100"/>
                    <a:pt x="750" y="90"/>
                  </a:cubicBezTo>
                  <a:cubicBezTo>
                    <a:pt x="780" y="90"/>
                    <a:pt x="800" y="71"/>
                    <a:pt x="800" y="51"/>
                  </a:cubicBezTo>
                  <a:cubicBezTo>
                    <a:pt x="800" y="20"/>
                    <a:pt x="780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6588690" y="4713801"/>
              <a:ext cx="72543" cy="28650"/>
            </a:xfrm>
            <a:custGeom>
              <a:avLst/>
              <a:gdLst/>
              <a:ahLst/>
              <a:cxnLst/>
              <a:rect l="l" t="t" r="r" b="b"/>
              <a:pathLst>
                <a:path w="790" h="312" extrusionOk="0">
                  <a:moveTo>
                    <a:pt x="761" y="0"/>
                  </a:moveTo>
                  <a:cubicBezTo>
                    <a:pt x="757" y="0"/>
                    <a:pt x="754" y="1"/>
                    <a:pt x="750" y="2"/>
                  </a:cubicBezTo>
                  <a:cubicBezTo>
                    <a:pt x="271" y="12"/>
                    <a:pt x="31" y="232"/>
                    <a:pt x="21" y="232"/>
                  </a:cubicBezTo>
                  <a:cubicBezTo>
                    <a:pt x="1" y="252"/>
                    <a:pt x="1" y="281"/>
                    <a:pt x="21" y="301"/>
                  </a:cubicBezTo>
                  <a:cubicBezTo>
                    <a:pt x="31" y="312"/>
                    <a:pt x="41" y="312"/>
                    <a:pt x="51" y="312"/>
                  </a:cubicBezTo>
                  <a:cubicBezTo>
                    <a:pt x="61" y="312"/>
                    <a:pt x="71" y="312"/>
                    <a:pt x="80" y="301"/>
                  </a:cubicBezTo>
                  <a:cubicBezTo>
                    <a:pt x="91" y="301"/>
                    <a:pt x="310" y="102"/>
                    <a:pt x="750" y="92"/>
                  </a:cubicBezTo>
                  <a:cubicBezTo>
                    <a:pt x="770" y="92"/>
                    <a:pt x="790" y="72"/>
                    <a:pt x="790" y="42"/>
                  </a:cubicBezTo>
                  <a:cubicBezTo>
                    <a:pt x="790" y="25"/>
                    <a:pt x="782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6611647" y="4731339"/>
              <a:ext cx="69788" cy="31313"/>
            </a:xfrm>
            <a:custGeom>
              <a:avLst/>
              <a:gdLst/>
              <a:ahLst/>
              <a:cxnLst/>
              <a:rect l="l" t="t" r="r" b="b"/>
              <a:pathLst>
                <a:path w="760" h="341" extrusionOk="0">
                  <a:moveTo>
                    <a:pt x="709" y="1"/>
                  </a:moveTo>
                  <a:cubicBezTo>
                    <a:pt x="240" y="11"/>
                    <a:pt x="21" y="261"/>
                    <a:pt x="10" y="270"/>
                  </a:cubicBezTo>
                  <a:cubicBezTo>
                    <a:pt x="1" y="290"/>
                    <a:pt x="1" y="320"/>
                    <a:pt x="21" y="330"/>
                  </a:cubicBezTo>
                  <a:cubicBezTo>
                    <a:pt x="30" y="340"/>
                    <a:pt x="41" y="340"/>
                    <a:pt x="50" y="340"/>
                  </a:cubicBezTo>
                  <a:cubicBezTo>
                    <a:pt x="60" y="340"/>
                    <a:pt x="70" y="340"/>
                    <a:pt x="80" y="330"/>
                  </a:cubicBezTo>
                  <a:cubicBezTo>
                    <a:pt x="90" y="330"/>
                    <a:pt x="280" y="101"/>
                    <a:pt x="709" y="90"/>
                  </a:cubicBezTo>
                  <a:cubicBezTo>
                    <a:pt x="739" y="90"/>
                    <a:pt x="759" y="70"/>
                    <a:pt x="759" y="41"/>
                  </a:cubicBezTo>
                  <a:cubicBezTo>
                    <a:pt x="759" y="21"/>
                    <a:pt x="739" y="1"/>
                    <a:pt x="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636348" y="4747685"/>
              <a:ext cx="71625" cy="34159"/>
            </a:xfrm>
            <a:custGeom>
              <a:avLst/>
              <a:gdLst/>
              <a:ahLst/>
              <a:cxnLst/>
              <a:rect l="l" t="t" r="r" b="b"/>
              <a:pathLst>
                <a:path w="780" h="372" extrusionOk="0">
                  <a:moveTo>
                    <a:pt x="751" y="1"/>
                  </a:moveTo>
                  <a:cubicBezTo>
                    <a:pt x="748" y="1"/>
                    <a:pt x="744" y="1"/>
                    <a:pt x="739" y="3"/>
                  </a:cubicBezTo>
                  <a:cubicBezTo>
                    <a:pt x="260" y="12"/>
                    <a:pt x="31" y="282"/>
                    <a:pt x="21" y="292"/>
                  </a:cubicBezTo>
                  <a:cubicBezTo>
                    <a:pt x="1" y="312"/>
                    <a:pt x="1" y="342"/>
                    <a:pt x="21" y="362"/>
                  </a:cubicBezTo>
                  <a:cubicBezTo>
                    <a:pt x="31" y="362"/>
                    <a:pt x="41" y="372"/>
                    <a:pt x="51" y="372"/>
                  </a:cubicBezTo>
                  <a:cubicBezTo>
                    <a:pt x="61" y="372"/>
                    <a:pt x="81" y="362"/>
                    <a:pt x="91" y="352"/>
                  </a:cubicBezTo>
                  <a:cubicBezTo>
                    <a:pt x="91" y="352"/>
                    <a:pt x="311" y="102"/>
                    <a:pt x="739" y="92"/>
                  </a:cubicBezTo>
                  <a:cubicBezTo>
                    <a:pt x="759" y="92"/>
                    <a:pt x="779" y="72"/>
                    <a:pt x="779" y="43"/>
                  </a:cubicBezTo>
                  <a:cubicBezTo>
                    <a:pt x="779" y="25"/>
                    <a:pt x="772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6831663" y="3619413"/>
              <a:ext cx="96327" cy="114693"/>
            </a:xfrm>
            <a:custGeom>
              <a:avLst/>
              <a:gdLst/>
              <a:ahLst/>
              <a:cxnLst/>
              <a:rect l="l" t="t" r="r" b="b"/>
              <a:pathLst>
                <a:path w="1049" h="1249" extrusionOk="0">
                  <a:moveTo>
                    <a:pt x="589" y="1"/>
                  </a:moveTo>
                  <a:cubicBezTo>
                    <a:pt x="529" y="250"/>
                    <a:pt x="290" y="220"/>
                    <a:pt x="260" y="410"/>
                  </a:cubicBezTo>
                  <a:cubicBezTo>
                    <a:pt x="200" y="670"/>
                    <a:pt x="0" y="770"/>
                    <a:pt x="0" y="770"/>
                  </a:cubicBezTo>
                  <a:cubicBezTo>
                    <a:pt x="240" y="1029"/>
                    <a:pt x="559" y="1249"/>
                    <a:pt x="559" y="1249"/>
                  </a:cubicBezTo>
                  <a:cubicBezTo>
                    <a:pt x="859" y="1019"/>
                    <a:pt x="1048" y="540"/>
                    <a:pt x="1048" y="540"/>
                  </a:cubicBezTo>
                  <a:cubicBezTo>
                    <a:pt x="988" y="420"/>
                    <a:pt x="589" y="1"/>
                    <a:pt x="5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7041578" y="3587366"/>
              <a:ext cx="112856" cy="89899"/>
            </a:xfrm>
            <a:custGeom>
              <a:avLst/>
              <a:gdLst/>
              <a:ahLst/>
              <a:cxnLst/>
              <a:rect l="l" t="t" r="r" b="b"/>
              <a:pathLst>
                <a:path w="1229" h="979" extrusionOk="0">
                  <a:moveTo>
                    <a:pt x="430" y="1"/>
                  </a:moveTo>
                  <a:cubicBezTo>
                    <a:pt x="320" y="80"/>
                    <a:pt x="0" y="569"/>
                    <a:pt x="0" y="569"/>
                  </a:cubicBezTo>
                  <a:cubicBezTo>
                    <a:pt x="260" y="569"/>
                    <a:pt x="280" y="809"/>
                    <a:pt x="470" y="809"/>
                  </a:cubicBezTo>
                  <a:cubicBezTo>
                    <a:pt x="477" y="808"/>
                    <a:pt x="484" y="808"/>
                    <a:pt x="490" y="808"/>
                  </a:cubicBezTo>
                  <a:cubicBezTo>
                    <a:pt x="746" y="808"/>
                    <a:pt x="879" y="979"/>
                    <a:pt x="879" y="979"/>
                  </a:cubicBezTo>
                  <a:cubicBezTo>
                    <a:pt x="1078" y="689"/>
                    <a:pt x="1228" y="330"/>
                    <a:pt x="1228" y="330"/>
                  </a:cubicBezTo>
                  <a:cubicBezTo>
                    <a:pt x="938" y="80"/>
                    <a:pt x="430" y="1"/>
                    <a:pt x="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6503475" y="2885812"/>
              <a:ext cx="802205" cy="646649"/>
            </a:xfrm>
            <a:custGeom>
              <a:avLst/>
              <a:gdLst/>
              <a:ahLst/>
              <a:cxnLst/>
              <a:rect l="l" t="t" r="r" b="b"/>
              <a:pathLst>
                <a:path w="8736" h="7042" extrusionOk="0">
                  <a:moveTo>
                    <a:pt x="1120" y="0"/>
                  </a:moveTo>
                  <a:cubicBezTo>
                    <a:pt x="996" y="0"/>
                    <a:pt x="919" y="34"/>
                    <a:pt x="919" y="34"/>
                  </a:cubicBezTo>
                  <a:cubicBezTo>
                    <a:pt x="420" y="253"/>
                    <a:pt x="1" y="972"/>
                    <a:pt x="1008" y="2410"/>
                  </a:cubicBezTo>
                  <a:cubicBezTo>
                    <a:pt x="1088" y="2509"/>
                    <a:pt x="1119" y="3597"/>
                    <a:pt x="2047" y="5285"/>
                  </a:cubicBezTo>
                  <a:cubicBezTo>
                    <a:pt x="2406" y="5913"/>
                    <a:pt x="3415" y="6213"/>
                    <a:pt x="4173" y="6423"/>
                  </a:cubicBezTo>
                  <a:cubicBezTo>
                    <a:pt x="4832" y="6602"/>
                    <a:pt x="6459" y="6862"/>
                    <a:pt x="6998" y="7042"/>
                  </a:cubicBezTo>
                  <a:cubicBezTo>
                    <a:pt x="6998" y="7042"/>
                    <a:pt x="7637" y="6332"/>
                    <a:pt x="8735" y="5844"/>
                  </a:cubicBezTo>
                  <a:cubicBezTo>
                    <a:pt x="8735" y="5844"/>
                    <a:pt x="8562" y="5783"/>
                    <a:pt x="8353" y="5783"/>
                  </a:cubicBezTo>
                  <a:cubicBezTo>
                    <a:pt x="8338" y="5783"/>
                    <a:pt x="8322" y="5783"/>
                    <a:pt x="8306" y="5784"/>
                  </a:cubicBezTo>
                  <a:cubicBezTo>
                    <a:pt x="8047" y="5793"/>
                    <a:pt x="7298" y="6213"/>
                    <a:pt x="6978" y="6223"/>
                  </a:cubicBezTo>
                  <a:cubicBezTo>
                    <a:pt x="6974" y="6223"/>
                    <a:pt x="6970" y="6223"/>
                    <a:pt x="6965" y="6223"/>
                  </a:cubicBezTo>
                  <a:cubicBezTo>
                    <a:pt x="6628" y="6223"/>
                    <a:pt x="5482" y="5498"/>
                    <a:pt x="4822" y="5045"/>
                  </a:cubicBezTo>
                  <a:cubicBezTo>
                    <a:pt x="4343" y="4715"/>
                    <a:pt x="3814" y="4586"/>
                    <a:pt x="3554" y="4536"/>
                  </a:cubicBezTo>
                  <a:cubicBezTo>
                    <a:pt x="3444" y="4516"/>
                    <a:pt x="3384" y="4516"/>
                    <a:pt x="3384" y="4516"/>
                  </a:cubicBezTo>
                  <a:cubicBezTo>
                    <a:pt x="3255" y="4087"/>
                    <a:pt x="3185" y="3827"/>
                    <a:pt x="3135" y="3627"/>
                  </a:cubicBezTo>
                  <a:cubicBezTo>
                    <a:pt x="3055" y="3288"/>
                    <a:pt x="3045" y="3148"/>
                    <a:pt x="2925" y="2779"/>
                  </a:cubicBezTo>
                  <a:cubicBezTo>
                    <a:pt x="2696" y="2010"/>
                    <a:pt x="2346" y="1621"/>
                    <a:pt x="2306" y="1521"/>
                  </a:cubicBezTo>
                  <a:cubicBezTo>
                    <a:pt x="2257" y="1401"/>
                    <a:pt x="2257" y="1192"/>
                    <a:pt x="2177" y="992"/>
                  </a:cubicBezTo>
                  <a:cubicBezTo>
                    <a:pt x="1815" y="140"/>
                    <a:pt x="1372" y="0"/>
                    <a:pt x="1120" y="0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6643694" y="3225202"/>
              <a:ext cx="511565" cy="307435"/>
            </a:xfrm>
            <a:custGeom>
              <a:avLst/>
              <a:gdLst/>
              <a:ahLst/>
              <a:cxnLst/>
              <a:rect l="l" t="t" r="r" b="b"/>
              <a:pathLst>
                <a:path w="5571" h="3348" extrusionOk="0">
                  <a:moveTo>
                    <a:pt x="610" y="1"/>
                  </a:moveTo>
                  <a:lnTo>
                    <a:pt x="1" y="400"/>
                  </a:lnTo>
                  <a:lnTo>
                    <a:pt x="1" y="491"/>
                  </a:lnTo>
                  <a:cubicBezTo>
                    <a:pt x="131" y="820"/>
                    <a:pt x="300" y="1189"/>
                    <a:pt x="520" y="1589"/>
                  </a:cubicBezTo>
                  <a:cubicBezTo>
                    <a:pt x="879" y="2217"/>
                    <a:pt x="1888" y="2517"/>
                    <a:pt x="2646" y="2727"/>
                  </a:cubicBezTo>
                  <a:cubicBezTo>
                    <a:pt x="3305" y="2906"/>
                    <a:pt x="4922" y="3166"/>
                    <a:pt x="5462" y="3346"/>
                  </a:cubicBezTo>
                  <a:cubicBezTo>
                    <a:pt x="5462" y="3346"/>
                    <a:pt x="5464" y="3348"/>
                    <a:pt x="5470" y="3348"/>
                  </a:cubicBezTo>
                  <a:cubicBezTo>
                    <a:pt x="5483" y="3348"/>
                    <a:pt x="5511" y="3339"/>
                    <a:pt x="5571" y="3286"/>
                  </a:cubicBezTo>
                  <a:cubicBezTo>
                    <a:pt x="5362" y="3186"/>
                    <a:pt x="5362" y="2986"/>
                    <a:pt x="5362" y="2986"/>
                  </a:cubicBezTo>
                  <a:cubicBezTo>
                    <a:pt x="5284" y="3038"/>
                    <a:pt x="5163" y="3055"/>
                    <a:pt x="5044" y="3055"/>
                  </a:cubicBezTo>
                  <a:cubicBezTo>
                    <a:pt x="4934" y="3055"/>
                    <a:pt x="4825" y="3040"/>
                    <a:pt x="4752" y="3026"/>
                  </a:cubicBezTo>
                  <a:cubicBezTo>
                    <a:pt x="2576" y="2616"/>
                    <a:pt x="1429" y="1938"/>
                    <a:pt x="1029" y="1518"/>
                  </a:cubicBezTo>
                  <a:cubicBezTo>
                    <a:pt x="630" y="1099"/>
                    <a:pt x="610" y="1"/>
                    <a:pt x="610" y="1"/>
                  </a:cubicBezTo>
                  <a:close/>
                </a:path>
              </a:pathLst>
            </a:custGeom>
            <a:solidFill>
              <a:srgbClr val="D3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7131384" y="3416477"/>
              <a:ext cx="153166" cy="114140"/>
            </a:xfrm>
            <a:custGeom>
              <a:avLst/>
              <a:gdLst/>
              <a:ahLst/>
              <a:cxnLst/>
              <a:rect l="l" t="t" r="r" b="b"/>
              <a:pathLst>
                <a:path w="1668" h="1243" extrusionOk="0">
                  <a:moveTo>
                    <a:pt x="1527" y="0"/>
                  </a:moveTo>
                  <a:cubicBezTo>
                    <a:pt x="1495" y="0"/>
                    <a:pt x="1465" y="1"/>
                    <a:pt x="1448" y="5"/>
                  </a:cubicBezTo>
                  <a:cubicBezTo>
                    <a:pt x="1448" y="5"/>
                    <a:pt x="1258" y="65"/>
                    <a:pt x="1189" y="184"/>
                  </a:cubicBezTo>
                  <a:cubicBezTo>
                    <a:pt x="1189" y="184"/>
                    <a:pt x="869" y="224"/>
                    <a:pt x="749" y="493"/>
                  </a:cubicBezTo>
                  <a:cubicBezTo>
                    <a:pt x="749" y="493"/>
                    <a:pt x="480" y="524"/>
                    <a:pt x="380" y="773"/>
                  </a:cubicBezTo>
                  <a:cubicBezTo>
                    <a:pt x="380" y="773"/>
                    <a:pt x="151" y="853"/>
                    <a:pt x="71" y="1033"/>
                  </a:cubicBezTo>
                  <a:cubicBezTo>
                    <a:pt x="0" y="1223"/>
                    <a:pt x="420" y="1243"/>
                    <a:pt x="420" y="1243"/>
                  </a:cubicBezTo>
                  <a:lnTo>
                    <a:pt x="1668" y="5"/>
                  </a:lnTo>
                  <a:cubicBezTo>
                    <a:pt x="1668" y="5"/>
                    <a:pt x="1592" y="0"/>
                    <a:pt x="1527" y="0"/>
                  </a:cubicBezTo>
                  <a:close/>
                </a:path>
              </a:pathLst>
            </a:custGeom>
            <a:solidFill>
              <a:srgbClr val="D3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6787678" y="3218866"/>
              <a:ext cx="42240" cy="98162"/>
            </a:xfrm>
            <a:custGeom>
              <a:avLst/>
              <a:gdLst/>
              <a:ahLst/>
              <a:cxnLst/>
              <a:rect l="l" t="t" r="r" b="b"/>
              <a:pathLst>
                <a:path w="460" h="1069" extrusionOk="0">
                  <a:moveTo>
                    <a:pt x="40" y="0"/>
                  </a:moveTo>
                  <a:cubicBezTo>
                    <a:pt x="50" y="70"/>
                    <a:pt x="100" y="789"/>
                    <a:pt x="0" y="1068"/>
                  </a:cubicBezTo>
                  <a:cubicBezTo>
                    <a:pt x="10" y="1068"/>
                    <a:pt x="210" y="959"/>
                    <a:pt x="459" y="909"/>
                  </a:cubicBezTo>
                  <a:cubicBezTo>
                    <a:pt x="349" y="889"/>
                    <a:pt x="289" y="889"/>
                    <a:pt x="289" y="889"/>
                  </a:cubicBezTo>
                  <a:cubicBezTo>
                    <a:pt x="160" y="460"/>
                    <a:pt x="90" y="200"/>
                    <a:pt x="40" y="0"/>
                  </a:cubicBezTo>
                  <a:close/>
                </a:path>
              </a:pathLst>
            </a:custGeom>
            <a:solidFill>
              <a:srgbClr val="D3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6901359" y="3656052"/>
              <a:ext cx="44904" cy="102755"/>
            </a:xfrm>
            <a:custGeom>
              <a:avLst/>
              <a:gdLst/>
              <a:ahLst/>
              <a:cxnLst/>
              <a:rect l="l" t="t" r="r" b="b"/>
              <a:pathLst>
                <a:path w="489" h="1119" extrusionOk="0">
                  <a:moveTo>
                    <a:pt x="20" y="1"/>
                  </a:moveTo>
                  <a:lnTo>
                    <a:pt x="20" y="11"/>
                  </a:lnTo>
                  <a:lnTo>
                    <a:pt x="20" y="61"/>
                  </a:lnTo>
                  <a:cubicBezTo>
                    <a:pt x="20" y="81"/>
                    <a:pt x="20" y="101"/>
                    <a:pt x="10" y="121"/>
                  </a:cubicBezTo>
                  <a:lnTo>
                    <a:pt x="10" y="211"/>
                  </a:lnTo>
                  <a:cubicBezTo>
                    <a:pt x="10" y="271"/>
                    <a:pt x="10" y="340"/>
                    <a:pt x="0" y="420"/>
                  </a:cubicBezTo>
                  <a:cubicBezTo>
                    <a:pt x="0" y="500"/>
                    <a:pt x="0" y="580"/>
                    <a:pt x="10" y="660"/>
                  </a:cubicBezTo>
                  <a:cubicBezTo>
                    <a:pt x="10" y="700"/>
                    <a:pt x="20" y="730"/>
                    <a:pt x="30" y="770"/>
                  </a:cubicBezTo>
                  <a:cubicBezTo>
                    <a:pt x="30" y="790"/>
                    <a:pt x="40" y="810"/>
                    <a:pt x="40" y="819"/>
                  </a:cubicBezTo>
                  <a:lnTo>
                    <a:pt x="70" y="879"/>
                  </a:lnTo>
                  <a:cubicBezTo>
                    <a:pt x="100" y="939"/>
                    <a:pt x="149" y="990"/>
                    <a:pt x="209" y="1029"/>
                  </a:cubicBezTo>
                  <a:cubicBezTo>
                    <a:pt x="240" y="1049"/>
                    <a:pt x="280" y="1059"/>
                    <a:pt x="309" y="1079"/>
                  </a:cubicBezTo>
                  <a:cubicBezTo>
                    <a:pt x="340" y="1089"/>
                    <a:pt x="369" y="1099"/>
                    <a:pt x="399" y="1099"/>
                  </a:cubicBezTo>
                  <a:cubicBezTo>
                    <a:pt x="419" y="1109"/>
                    <a:pt x="449" y="1109"/>
                    <a:pt x="459" y="1119"/>
                  </a:cubicBezTo>
                  <a:lnTo>
                    <a:pt x="489" y="1119"/>
                  </a:lnTo>
                  <a:lnTo>
                    <a:pt x="489" y="1099"/>
                  </a:lnTo>
                  <a:lnTo>
                    <a:pt x="489" y="1059"/>
                  </a:lnTo>
                  <a:lnTo>
                    <a:pt x="489" y="999"/>
                  </a:lnTo>
                  <a:lnTo>
                    <a:pt x="489" y="910"/>
                  </a:lnTo>
                  <a:lnTo>
                    <a:pt x="489" y="700"/>
                  </a:lnTo>
                  <a:cubicBezTo>
                    <a:pt x="489" y="620"/>
                    <a:pt x="489" y="540"/>
                    <a:pt x="479" y="460"/>
                  </a:cubicBezTo>
                  <a:cubicBezTo>
                    <a:pt x="469" y="420"/>
                    <a:pt x="469" y="391"/>
                    <a:pt x="459" y="351"/>
                  </a:cubicBezTo>
                  <a:cubicBezTo>
                    <a:pt x="459" y="331"/>
                    <a:pt x="449" y="320"/>
                    <a:pt x="449" y="300"/>
                  </a:cubicBezTo>
                  <a:cubicBezTo>
                    <a:pt x="439" y="280"/>
                    <a:pt x="429" y="271"/>
                    <a:pt x="419" y="251"/>
                  </a:cubicBezTo>
                  <a:cubicBezTo>
                    <a:pt x="389" y="191"/>
                    <a:pt x="340" y="141"/>
                    <a:pt x="289" y="101"/>
                  </a:cubicBezTo>
                  <a:cubicBezTo>
                    <a:pt x="260" y="81"/>
                    <a:pt x="229" y="61"/>
                    <a:pt x="200" y="51"/>
                  </a:cubicBezTo>
                  <a:lnTo>
                    <a:pt x="110" y="21"/>
                  </a:lnTo>
                  <a:cubicBezTo>
                    <a:pt x="90" y="11"/>
                    <a:pt x="60" y="11"/>
                    <a:pt x="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6895849" y="3650542"/>
              <a:ext cx="55923" cy="114784"/>
            </a:xfrm>
            <a:custGeom>
              <a:avLst/>
              <a:gdLst/>
              <a:ahLst/>
              <a:cxnLst/>
              <a:rect l="l" t="t" r="r" b="b"/>
              <a:pathLst>
                <a:path w="609" h="1250" extrusionOk="0">
                  <a:moveTo>
                    <a:pt x="140" y="131"/>
                  </a:moveTo>
                  <a:cubicBezTo>
                    <a:pt x="140" y="131"/>
                    <a:pt x="150" y="131"/>
                    <a:pt x="160" y="141"/>
                  </a:cubicBezTo>
                  <a:cubicBezTo>
                    <a:pt x="180" y="141"/>
                    <a:pt x="209" y="151"/>
                    <a:pt x="229" y="161"/>
                  </a:cubicBezTo>
                  <a:cubicBezTo>
                    <a:pt x="260" y="181"/>
                    <a:pt x="289" y="191"/>
                    <a:pt x="309" y="211"/>
                  </a:cubicBezTo>
                  <a:cubicBezTo>
                    <a:pt x="360" y="241"/>
                    <a:pt x="400" y="291"/>
                    <a:pt x="429" y="340"/>
                  </a:cubicBezTo>
                  <a:cubicBezTo>
                    <a:pt x="439" y="351"/>
                    <a:pt x="439" y="360"/>
                    <a:pt x="449" y="371"/>
                  </a:cubicBezTo>
                  <a:lnTo>
                    <a:pt x="449" y="400"/>
                  </a:lnTo>
                  <a:cubicBezTo>
                    <a:pt x="459" y="411"/>
                    <a:pt x="459" y="411"/>
                    <a:pt x="459" y="420"/>
                  </a:cubicBezTo>
                  <a:cubicBezTo>
                    <a:pt x="469" y="460"/>
                    <a:pt x="469" y="490"/>
                    <a:pt x="479" y="530"/>
                  </a:cubicBezTo>
                  <a:cubicBezTo>
                    <a:pt x="479" y="590"/>
                    <a:pt x="489" y="670"/>
                    <a:pt x="489" y="760"/>
                  </a:cubicBezTo>
                  <a:lnTo>
                    <a:pt x="489" y="970"/>
                  </a:lnTo>
                  <a:lnTo>
                    <a:pt x="489" y="1109"/>
                  </a:lnTo>
                  <a:lnTo>
                    <a:pt x="469" y="1109"/>
                  </a:lnTo>
                  <a:cubicBezTo>
                    <a:pt x="439" y="1099"/>
                    <a:pt x="419" y="1089"/>
                    <a:pt x="389" y="1079"/>
                  </a:cubicBezTo>
                  <a:cubicBezTo>
                    <a:pt x="360" y="1069"/>
                    <a:pt x="329" y="1050"/>
                    <a:pt x="309" y="1039"/>
                  </a:cubicBezTo>
                  <a:cubicBezTo>
                    <a:pt x="249" y="1010"/>
                    <a:pt x="209" y="959"/>
                    <a:pt x="180" y="910"/>
                  </a:cubicBezTo>
                  <a:cubicBezTo>
                    <a:pt x="170" y="890"/>
                    <a:pt x="160" y="879"/>
                    <a:pt x="160" y="859"/>
                  </a:cubicBezTo>
                  <a:cubicBezTo>
                    <a:pt x="150" y="850"/>
                    <a:pt x="150" y="830"/>
                    <a:pt x="140" y="820"/>
                  </a:cubicBezTo>
                  <a:cubicBezTo>
                    <a:pt x="140" y="780"/>
                    <a:pt x="130" y="750"/>
                    <a:pt x="130" y="710"/>
                  </a:cubicBezTo>
                  <a:cubicBezTo>
                    <a:pt x="120" y="650"/>
                    <a:pt x="120" y="580"/>
                    <a:pt x="120" y="480"/>
                  </a:cubicBezTo>
                  <a:lnTo>
                    <a:pt x="140" y="131"/>
                  </a:lnTo>
                  <a:close/>
                  <a:moveTo>
                    <a:pt x="70" y="1"/>
                  </a:moveTo>
                  <a:lnTo>
                    <a:pt x="20" y="31"/>
                  </a:lnTo>
                  <a:lnTo>
                    <a:pt x="20" y="91"/>
                  </a:lnTo>
                  <a:lnTo>
                    <a:pt x="20" y="121"/>
                  </a:lnTo>
                  <a:lnTo>
                    <a:pt x="0" y="480"/>
                  </a:lnTo>
                  <a:cubicBezTo>
                    <a:pt x="0" y="580"/>
                    <a:pt x="0" y="650"/>
                    <a:pt x="10" y="720"/>
                  </a:cubicBezTo>
                  <a:cubicBezTo>
                    <a:pt x="10" y="770"/>
                    <a:pt x="20" y="810"/>
                    <a:pt x="30" y="839"/>
                  </a:cubicBezTo>
                  <a:cubicBezTo>
                    <a:pt x="30" y="870"/>
                    <a:pt x="40" y="890"/>
                    <a:pt x="50" y="910"/>
                  </a:cubicBezTo>
                  <a:cubicBezTo>
                    <a:pt x="50" y="930"/>
                    <a:pt x="60" y="950"/>
                    <a:pt x="70" y="959"/>
                  </a:cubicBezTo>
                  <a:cubicBezTo>
                    <a:pt x="110" y="1039"/>
                    <a:pt x="170" y="1099"/>
                    <a:pt x="240" y="1139"/>
                  </a:cubicBezTo>
                  <a:cubicBezTo>
                    <a:pt x="269" y="1159"/>
                    <a:pt x="309" y="1179"/>
                    <a:pt x="349" y="1189"/>
                  </a:cubicBezTo>
                  <a:cubicBezTo>
                    <a:pt x="380" y="1209"/>
                    <a:pt x="409" y="1219"/>
                    <a:pt x="439" y="1219"/>
                  </a:cubicBezTo>
                  <a:cubicBezTo>
                    <a:pt x="459" y="1229"/>
                    <a:pt x="479" y="1229"/>
                    <a:pt x="499" y="1229"/>
                  </a:cubicBezTo>
                  <a:lnTo>
                    <a:pt x="599" y="1249"/>
                  </a:lnTo>
                  <a:lnTo>
                    <a:pt x="609" y="1189"/>
                  </a:lnTo>
                  <a:lnTo>
                    <a:pt x="609" y="1159"/>
                  </a:lnTo>
                  <a:lnTo>
                    <a:pt x="609" y="1149"/>
                  </a:lnTo>
                  <a:lnTo>
                    <a:pt x="609" y="1119"/>
                  </a:lnTo>
                  <a:lnTo>
                    <a:pt x="609" y="970"/>
                  </a:lnTo>
                  <a:lnTo>
                    <a:pt x="609" y="760"/>
                  </a:lnTo>
                  <a:cubicBezTo>
                    <a:pt x="609" y="660"/>
                    <a:pt x="599" y="590"/>
                    <a:pt x="599" y="520"/>
                  </a:cubicBezTo>
                  <a:cubicBezTo>
                    <a:pt x="589" y="480"/>
                    <a:pt x="589" y="440"/>
                    <a:pt x="579" y="400"/>
                  </a:cubicBezTo>
                  <a:cubicBezTo>
                    <a:pt x="579" y="391"/>
                    <a:pt x="569" y="380"/>
                    <a:pt x="569" y="360"/>
                  </a:cubicBezTo>
                  <a:lnTo>
                    <a:pt x="559" y="340"/>
                  </a:lnTo>
                  <a:cubicBezTo>
                    <a:pt x="559" y="320"/>
                    <a:pt x="549" y="300"/>
                    <a:pt x="539" y="280"/>
                  </a:cubicBezTo>
                  <a:cubicBezTo>
                    <a:pt x="499" y="211"/>
                    <a:pt x="449" y="151"/>
                    <a:pt x="380" y="111"/>
                  </a:cubicBezTo>
                  <a:cubicBezTo>
                    <a:pt x="349" y="91"/>
                    <a:pt x="320" y="71"/>
                    <a:pt x="280" y="51"/>
                  </a:cubicBezTo>
                  <a:lnTo>
                    <a:pt x="189" y="21"/>
                  </a:lnTo>
                  <a:cubicBezTo>
                    <a:pt x="170" y="21"/>
                    <a:pt x="150" y="11"/>
                    <a:pt x="130" y="11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6941671" y="3685436"/>
              <a:ext cx="46832" cy="100918"/>
            </a:xfrm>
            <a:custGeom>
              <a:avLst/>
              <a:gdLst/>
              <a:ahLst/>
              <a:cxnLst/>
              <a:rect l="l" t="t" r="r" b="b"/>
              <a:pathLst>
                <a:path w="510" h="1099" extrusionOk="0">
                  <a:moveTo>
                    <a:pt x="10" y="0"/>
                  </a:moveTo>
                  <a:lnTo>
                    <a:pt x="10" y="20"/>
                  </a:lnTo>
                  <a:lnTo>
                    <a:pt x="10" y="60"/>
                  </a:lnTo>
                  <a:cubicBezTo>
                    <a:pt x="10" y="80"/>
                    <a:pt x="0" y="100"/>
                    <a:pt x="0" y="120"/>
                  </a:cubicBezTo>
                  <a:lnTo>
                    <a:pt x="0" y="210"/>
                  </a:lnTo>
                  <a:lnTo>
                    <a:pt x="0" y="420"/>
                  </a:lnTo>
                  <a:cubicBezTo>
                    <a:pt x="0" y="499"/>
                    <a:pt x="0" y="579"/>
                    <a:pt x="10" y="659"/>
                  </a:cubicBezTo>
                  <a:cubicBezTo>
                    <a:pt x="20" y="729"/>
                    <a:pt x="50" y="809"/>
                    <a:pt x="80" y="869"/>
                  </a:cubicBezTo>
                  <a:cubicBezTo>
                    <a:pt x="120" y="929"/>
                    <a:pt x="170" y="979"/>
                    <a:pt x="230" y="1019"/>
                  </a:cubicBezTo>
                  <a:cubicBezTo>
                    <a:pt x="260" y="1038"/>
                    <a:pt x="300" y="1049"/>
                    <a:pt x="329" y="1058"/>
                  </a:cubicBezTo>
                  <a:cubicBezTo>
                    <a:pt x="360" y="1069"/>
                    <a:pt x="389" y="1078"/>
                    <a:pt x="420" y="1078"/>
                  </a:cubicBezTo>
                  <a:cubicBezTo>
                    <a:pt x="440" y="1089"/>
                    <a:pt x="469" y="1089"/>
                    <a:pt x="480" y="1098"/>
                  </a:cubicBezTo>
                  <a:lnTo>
                    <a:pt x="509" y="1098"/>
                  </a:lnTo>
                  <a:lnTo>
                    <a:pt x="509" y="1078"/>
                  </a:lnTo>
                  <a:lnTo>
                    <a:pt x="509" y="1038"/>
                  </a:lnTo>
                  <a:cubicBezTo>
                    <a:pt x="509" y="1019"/>
                    <a:pt x="509" y="999"/>
                    <a:pt x="499" y="979"/>
                  </a:cubicBezTo>
                  <a:lnTo>
                    <a:pt x="499" y="889"/>
                  </a:lnTo>
                  <a:cubicBezTo>
                    <a:pt x="499" y="829"/>
                    <a:pt x="499" y="759"/>
                    <a:pt x="489" y="679"/>
                  </a:cubicBezTo>
                  <a:cubicBezTo>
                    <a:pt x="489" y="599"/>
                    <a:pt x="489" y="519"/>
                    <a:pt x="480" y="440"/>
                  </a:cubicBezTo>
                  <a:cubicBezTo>
                    <a:pt x="460" y="360"/>
                    <a:pt x="449" y="290"/>
                    <a:pt x="409" y="230"/>
                  </a:cubicBezTo>
                  <a:cubicBezTo>
                    <a:pt x="380" y="170"/>
                    <a:pt x="329" y="120"/>
                    <a:pt x="269" y="91"/>
                  </a:cubicBezTo>
                  <a:cubicBezTo>
                    <a:pt x="240" y="71"/>
                    <a:pt x="210" y="51"/>
                    <a:pt x="180" y="40"/>
                  </a:cubicBezTo>
                  <a:cubicBezTo>
                    <a:pt x="150" y="31"/>
                    <a:pt x="120" y="20"/>
                    <a:pt x="100" y="20"/>
                  </a:cubicBezTo>
                  <a:cubicBezTo>
                    <a:pt x="70" y="11"/>
                    <a:pt x="50" y="11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6936161" y="3679927"/>
              <a:ext cx="57759" cy="111938"/>
            </a:xfrm>
            <a:custGeom>
              <a:avLst/>
              <a:gdLst/>
              <a:ahLst/>
              <a:cxnLst/>
              <a:rect l="l" t="t" r="r" b="b"/>
              <a:pathLst>
                <a:path w="629" h="1219" extrusionOk="0">
                  <a:moveTo>
                    <a:pt x="150" y="131"/>
                  </a:moveTo>
                  <a:cubicBezTo>
                    <a:pt x="170" y="140"/>
                    <a:pt x="190" y="151"/>
                    <a:pt x="220" y="160"/>
                  </a:cubicBezTo>
                  <a:cubicBezTo>
                    <a:pt x="250" y="170"/>
                    <a:pt x="270" y="180"/>
                    <a:pt x="300" y="200"/>
                  </a:cubicBezTo>
                  <a:cubicBezTo>
                    <a:pt x="349" y="230"/>
                    <a:pt x="389" y="270"/>
                    <a:pt x="420" y="320"/>
                  </a:cubicBezTo>
                  <a:cubicBezTo>
                    <a:pt x="449" y="370"/>
                    <a:pt x="469" y="430"/>
                    <a:pt x="480" y="510"/>
                  </a:cubicBezTo>
                  <a:cubicBezTo>
                    <a:pt x="489" y="590"/>
                    <a:pt x="489" y="679"/>
                    <a:pt x="489" y="739"/>
                  </a:cubicBezTo>
                  <a:lnTo>
                    <a:pt x="509" y="1089"/>
                  </a:lnTo>
                  <a:lnTo>
                    <a:pt x="489" y="1089"/>
                  </a:lnTo>
                  <a:cubicBezTo>
                    <a:pt x="460" y="1079"/>
                    <a:pt x="429" y="1069"/>
                    <a:pt x="409" y="1059"/>
                  </a:cubicBezTo>
                  <a:lnTo>
                    <a:pt x="320" y="1029"/>
                  </a:lnTo>
                  <a:cubicBezTo>
                    <a:pt x="270" y="989"/>
                    <a:pt x="220" y="949"/>
                    <a:pt x="190" y="899"/>
                  </a:cubicBezTo>
                  <a:cubicBezTo>
                    <a:pt x="160" y="849"/>
                    <a:pt x="140" y="789"/>
                    <a:pt x="130" y="710"/>
                  </a:cubicBezTo>
                  <a:cubicBezTo>
                    <a:pt x="120" y="639"/>
                    <a:pt x="120" y="570"/>
                    <a:pt x="120" y="480"/>
                  </a:cubicBezTo>
                  <a:lnTo>
                    <a:pt x="130" y="131"/>
                  </a:lnTo>
                  <a:close/>
                  <a:moveTo>
                    <a:pt x="60" y="0"/>
                  </a:moveTo>
                  <a:lnTo>
                    <a:pt x="20" y="31"/>
                  </a:lnTo>
                  <a:lnTo>
                    <a:pt x="10" y="80"/>
                  </a:lnTo>
                  <a:lnTo>
                    <a:pt x="10" y="120"/>
                  </a:lnTo>
                  <a:lnTo>
                    <a:pt x="0" y="480"/>
                  </a:lnTo>
                  <a:cubicBezTo>
                    <a:pt x="0" y="570"/>
                    <a:pt x="0" y="650"/>
                    <a:pt x="10" y="719"/>
                  </a:cubicBezTo>
                  <a:cubicBezTo>
                    <a:pt x="30" y="819"/>
                    <a:pt x="50" y="899"/>
                    <a:pt x="90" y="959"/>
                  </a:cubicBezTo>
                  <a:cubicBezTo>
                    <a:pt x="130" y="1029"/>
                    <a:pt x="190" y="1089"/>
                    <a:pt x="260" y="1129"/>
                  </a:cubicBezTo>
                  <a:cubicBezTo>
                    <a:pt x="290" y="1149"/>
                    <a:pt x="329" y="1158"/>
                    <a:pt x="369" y="1178"/>
                  </a:cubicBezTo>
                  <a:cubicBezTo>
                    <a:pt x="400" y="1189"/>
                    <a:pt x="429" y="1198"/>
                    <a:pt x="460" y="1198"/>
                  </a:cubicBezTo>
                  <a:cubicBezTo>
                    <a:pt x="489" y="1209"/>
                    <a:pt x="509" y="1209"/>
                    <a:pt x="520" y="1209"/>
                  </a:cubicBezTo>
                  <a:lnTo>
                    <a:pt x="619" y="1218"/>
                  </a:lnTo>
                  <a:lnTo>
                    <a:pt x="629" y="1158"/>
                  </a:lnTo>
                  <a:lnTo>
                    <a:pt x="629" y="1138"/>
                  </a:lnTo>
                  <a:lnTo>
                    <a:pt x="629" y="1129"/>
                  </a:lnTo>
                  <a:lnTo>
                    <a:pt x="629" y="1098"/>
                  </a:lnTo>
                  <a:lnTo>
                    <a:pt x="609" y="739"/>
                  </a:lnTo>
                  <a:cubicBezTo>
                    <a:pt x="609" y="670"/>
                    <a:pt x="609" y="579"/>
                    <a:pt x="599" y="490"/>
                  </a:cubicBezTo>
                  <a:cubicBezTo>
                    <a:pt x="579" y="400"/>
                    <a:pt x="559" y="320"/>
                    <a:pt x="520" y="260"/>
                  </a:cubicBezTo>
                  <a:cubicBezTo>
                    <a:pt x="480" y="190"/>
                    <a:pt x="429" y="131"/>
                    <a:pt x="360" y="91"/>
                  </a:cubicBezTo>
                  <a:cubicBezTo>
                    <a:pt x="329" y="71"/>
                    <a:pt x="300" y="60"/>
                    <a:pt x="260" y="51"/>
                  </a:cubicBezTo>
                  <a:cubicBezTo>
                    <a:pt x="230" y="31"/>
                    <a:pt x="200" y="20"/>
                    <a:pt x="170" y="20"/>
                  </a:cubicBezTo>
                  <a:cubicBezTo>
                    <a:pt x="150" y="11"/>
                    <a:pt x="130" y="11"/>
                    <a:pt x="120" y="11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6941671" y="3685436"/>
              <a:ext cx="46832" cy="100918"/>
            </a:xfrm>
            <a:custGeom>
              <a:avLst/>
              <a:gdLst/>
              <a:ahLst/>
              <a:cxnLst/>
              <a:rect l="l" t="t" r="r" b="b"/>
              <a:pathLst>
                <a:path w="510" h="1099" extrusionOk="0">
                  <a:moveTo>
                    <a:pt x="10" y="0"/>
                  </a:moveTo>
                  <a:lnTo>
                    <a:pt x="10" y="20"/>
                  </a:lnTo>
                  <a:lnTo>
                    <a:pt x="10" y="60"/>
                  </a:lnTo>
                  <a:cubicBezTo>
                    <a:pt x="10" y="80"/>
                    <a:pt x="0" y="100"/>
                    <a:pt x="0" y="120"/>
                  </a:cubicBezTo>
                  <a:lnTo>
                    <a:pt x="0" y="210"/>
                  </a:lnTo>
                  <a:lnTo>
                    <a:pt x="0" y="420"/>
                  </a:lnTo>
                  <a:cubicBezTo>
                    <a:pt x="0" y="499"/>
                    <a:pt x="0" y="579"/>
                    <a:pt x="10" y="659"/>
                  </a:cubicBezTo>
                  <a:cubicBezTo>
                    <a:pt x="20" y="729"/>
                    <a:pt x="50" y="809"/>
                    <a:pt x="80" y="869"/>
                  </a:cubicBezTo>
                  <a:cubicBezTo>
                    <a:pt x="120" y="929"/>
                    <a:pt x="170" y="979"/>
                    <a:pt x="230" y="1019"/>
                  </a:cubicBezTo>
                  <a:cubicBezTo>
                    <a:pt x="260" y="1038"/>
                    <a:pt x="300" y="1049"/>
                    <a:pt x="329" y="1058"/>
                  </a:cubicBezTo>
                  <a:cubicBezTo>
                    <a:pt x="360" y="1069"/>
                    <a:pt x="389" y="1078"/>
                    <a:pt x="420" y="1078"/>
                  </a:cubicBezTo>
                  <a:cubicBezTo>
                    <a:pt x="440" y="1089"/>
                    <a:pt x="469" y="1089"/>
                    <a:pt x="480" y="1098"/>
                  </a:cubicBezTo>
                  <a:lnTo>
                    <a:pt x="509" y="1098"/>
                  </a:lnTo>
                  <a:lnTo>
                    <a:pt x="509" y="1078"/>
                  </a:lnTo>
                  <a:lnTo>
                    <a:pt x="509" y="1038"/>
                  </a:lnTo>
                  <a:cubicBezTo>
                    <a:pt x="509" y="1019"/>
                    <a:pt x="509" y="999"/>
                    <a:pt x="499" y="979"/>
                  </a:cubicBezTo>
                  <a:lnTo>
                    <a:pt x="499" y="889"/>
                  </a:lnTo>
                  <a:cubicBezTo>
                    <a:pt x="499" y="829"/>
                    <a:pt x="499" y="759"/>
                    <a:pt x="489" y="679"/>
                  </a:cubicBezTo>
                  <a:cubicBezTo>
                    <a:pt x="489" y="599"/>
                    <a:pt x="489" y="519"/>
                    <a:pt x="480" y="440"/>
                  </a:cubicBezTo>
                  <a:cubicBezTo>
                    <a:pt x="469" y="360"/>
                    <a:pt x="449" y="290"/>
                    <a:pt x="409" y="230"/>
                  </a:cubicBezTo>
                  <a:cubicBezTo>
                    <a:pt x="380" y="170"/>
                    <a:pt x="329" y="120"/>
                    <a:pt x="269" y="91"/>
                  </a:cubicBezTo>
                  <a:cubicBezTo>
                    <a:pt x="240" y="71"/>
                    <a:pt x="210" y="51"/>
                    <a:pt x="180" y="40"/>
                  </a:cubicBezTo>
                  <a:cubicBezTo>
                    <a:pt x="150" y="31"/>
                    <a:pt x="120" y="20"/>
                    <a:pt x="100" y="20"/>
                  </a:cubicBezTo>
                  <a:cubicBezTo>
                    <a:pt x="70" y="11"/>
                    <a:pt x="50" y="11"/>
                    <a:pt x="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936161" y="3679927"/>
              <a:ext cx="57759" cy="111938"/>
            </a:xfrm>
            <a:custGeom>
              <a:avLst/>
              <a:gdLst/>
              <a:ahLst/>
              <a:cxnLst/>
              <a:rect l="l" t="t" r="r" b="b"/>
              <a:pathLst>
                <a:path w="629" h="1219" extrusionOk="0">
                  <a:moveTo>
                    <a:pt x="150" y="131"/>
                  </a:moveTo>
                  <a:cubicBezTo>
                    <a:pt x="170" y="140"/>
                    <a:pt x="190" y="151"/>
                    <a:pt x="220" y="160"/>
                  </a:cubicBezTo>
                  <a:cubicBezTo>
                    <a:pt x="250" y="170"/>
                    <a:pt x="270" y="180"/>
                    <a:pt x="300" y="200"/>
                  </a:cubicBezTo>
                  <a:cubicBezTo>
                    <a:pt x="349" y="230"/>
                    <a:pt x="389" y="270"/>
                    <a:pt x="420" y="320"/>
                  </a:cubicBezTo>
                  <a:cubicBezTo>
                    <a:pt x="449" y="370"/>
                    <a:pt x="469" y="430"/>
                    <a:pt x="480" y="510"/>
                  </a:cubicBezTo>
                  <a:cubicBezTo>
                    <a:pt x="489" y="590"/>
                    <a:pt x="489" y="679"/>
                    <a:pt x="489" y="739"/>
                  </a:cubicBezTo>
                  <a:lnTo>
                    <a:pt x="509" y="1089"/>
                  </a:lnTo>
                  <a:lnTo>
                    <a:pt x="489" y="1089"/>
                  </a:lnTo>
                  <a:cubicBezTo>
                    <a:pt x="460" y="1079"/>
                    <a:pt x="429" y="1069"/>
                    <a:pt x="409" y="1059"/>
                  </a:cubicBezTo>
                  <a:lnTo>
                    <a:pt x="320" y="1029"/>
                  </a:lnTo>
                  <a:cubicBezTo>
                    <a:pt x="270" y="989"/>
                    <a:pt x="220" y="949"/>
                    <a:pt x="190" y="899"/>
                  </a:cubicBezTo>
                  <a:cubicBezTo>
                    <a:pt x="160" y="849"/>
                    <a:pt x="140" y="789"/>
                    <a:pt x="130" y="710"/>
                  </a:cubicBezTo>
                  <a:cubicBezTo>
                    <a:pt x="120" y="639"/>
                    <a:pt x="120" y="570"/>
                    <a:pt x="120" y="480"/>
                  </a:cubicBezTo>
                  <a:lnTo>
                    <a:pt x="130" y="131"/>
                  </a:lnTo>
                  <a:close/>
                  <a:moveTo>
                    <a:pt x="60" y="0"/>
                  </a:moveTo>
                  <a:lnTo>
                    <a:pt x="20" y="31"/>
                  </a:lnTo>
                  <a:lnTo>
                    <a:pt x="10" y="80"/>
                  </a:lnTo>
                  <a:lnTo>
                    <a:pt x="10" y="120"/>
                  </a:lnTo>
                  <a:lnTo>
                    <a:pt x="0" y="480"/>
                  </a:lnTo>
                  <a:cubicBezTo>
                    <a:pt x="0" y="570"/>
                    <a:pt x="0" y="650"/>
                    <a:pt x="10" y="719"/>
                  </a:cubicBezTo>
                  <a:cubicBezTo>
                    <a:pt x="30" y="819"/>
                    <a:pt x="50" y="899"/>
                    <a:pt x="90" y="959"/>
                  </a:cubicBezTo>
                  <a:cubicBezTo>
                    <a:pt x="130" y="1029"/>
                    <a:pt x="190" y="1089"/>
                    <a:pt x="260" y="1129"/>
                  </a:cubicBezTo>
                  <a:cubicBezTo>
                    <a:pt x="290" y="1149"/>
                    <a:pt x="329" y="1158"/>
                    <a:pt x="369" y="1178"/>
                  </a:cubicBezTo>
                  <a:cubicBezTo>
                    <a:pt x="400" y="1189"/>
                    <a:pt x="429" y="1198"/>
                    <a:pt x="460" y="1198"/>
                  </a:cubicBezTo>
                  <a:cubicBezTo>
                    <a:pt x="480" y="1209"/>
                    <a:pt x="509" y="1209"/>
                    <a:pt x="520" y="1209"/>
                  </a:cubicBezTo>
                  <a:lnTo>
                    <a:pt x="619" y="1218"/>
                  </a:lnTo>
                  <a:lnTo>
                    <a:pt x="629" y="1158"/>
                  </a:lnTo>
                  <a:lnTo>
                    <a:pt x="629" y="1138"/>
                  </a:lnTo>
                  <a:lnTo>
                    <a:pt x="629" y="1129"/>
                  </a:lnTo>
                  <a:lnTo>
                    <a:pt x="629" y="1098"/>
                  </a:lnTo>
                  <a:lnTo>
                    <a:pt x="609" y="739"/>
                  </a:lnTo>
                  <a:cubicBezTo>
                    <a:pt x="609" y="670"/>
                    <a:pt x="609" y="579"/>
                    <a:pt x="599" y="490"/>
                  </a:cubicBezTo>
                  <a:cubicBezTo>
                    <a:pt x="579" y="400"/>
                    <a:pt x="559" y="320"/>
                    <a:pt x="520" y="260"/>
                  </a:cubicBezTo>
                  <a:cubicBezTo>
                    <a:pt x="480" y="190"/>
                    <a:pt x="429" y="131"/>
                    <a:pt x="360" y="91"/>
                  </a:cubicBezTo>
                  <a:cubicBezTo>
                    <a:pt x="329" y="71"/>
                    <a:pt x="300" y="60"/>
                    <a:pt x="260" y="51"/>
                  </a:cubicBezTo>
                  <a:cubicBezTo>
                    <a:pt x="230" y="31"/>
                    <a:pt x="200" y="20"/>
                    <a:pt x="170" y="20"/>
                  </a:cubicBezTo>
                  <a:cubicBezTo>
                    <a:pt x="150" y="11"/>
                    <a:pt x="130" y="11"/>
                    <a:pt x="120" y="11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6981983" y="3712892"/>
              <a:ext cx="49587" cy="99082"/>
            </a:xfrm>
            <a:custGeom>
              <a:avLst/>
              <a:gdLst/>
              <a:ahLst/>
              <a:cxnLst/>
              <a:rect l="l" t="t" r="r" b="b"/>
              <a:pathLst>
                <a:path w="540" h="1079" extrusionOk="0">
                  <a:moveTo>
                    <a:pt x="1" y="1"/>
                  </a:moveTo>
                  <a:lnTo>
                    <a:pt x="1" y="11"/>
                  </a:lnTo>
                  <a:lnTo>
                    <a:pt x="1" y="61"/>
                  </a:lnTo>
                  <a:lnTo>
                    <a:pt x="1" y="121"/>
                  </a:lnTo>
                  <a:lnTo>
                    <a:pt x="1" y="211"/>
                  </a:lnTo>
                  <a:cubicBezTo>
                    <a:pt x="10" y="271"/>
                    <a:pt x="10" y="340"/>
                    <a:pt x="10" y="420"/>
                  </a:cubicBezTo>
                  <a:cubicBezTo>
                    <a:pt x="10" y="500"/>
                    <a:pt x="21" y="580"/>
                    <a:pt x="30" y="650"/>
                  </a:cubicBezTo>
                  <a:cubicBezTo>
                    <a:pt x="41" y="730"/>
                    <a:pt x="70" y="810"/>
                    <a:pt x="100" y="870"/>
                  </a:cubicBezTo>
                  <a:cubicBezTo>
                    <a:pt x="140" y="930"/>
                    <a:pt x="200" y="979"/>
                    <a:pt x="260" y="1009"/>
                  </a:cubicBezTo>
                  <a:cubicBezTo>
                    <a:pt x="290" y="1029"/>
                    <a:pt x="320" y="1039"/>
                    <a:pt x="350" y="1049"/>
                  </a:cubicBezTo>
                  <a:cubicBezTo>
                    <a:pt x="380" y="1059"/>
                    <a:pt x="409" y="1069"/>
                    <a:pt x="440" y="1069"/>
                  </a:cubicBezTo>
                  <a:cubicBezTo>
                    <a:pt x="469" y="1079"/>
                    <a:pt x="489" y="1079"/>
                    <a:pt x="509" y="1079"/>
                  </a:cubicBezTo>
                  <a:lnTo>
                    <a:pt x="540" y="1079"/>
                  </a:lnTo>
                  <a:lnTo>
                    <a:pt x="540" y="1069"/>
                  </a:lnTo>
                  <a:cubicBezTo>
                    <a:pt x="529" y="1059"/>
                    <a:pt x="529" y="1039"/>
                    <a:pt x="529" y="1029"/>
                  </a:cubicBezTo>
                  <a:lnTo>
                    <a:pt x="529" y="959"/>
                  </a:lnTo>
                  <a:cubicBezTo>
                    <a:pt x="529" y="939"/>
                    <a:pt x="520" y="910"/>
                    <a:pt x="520" y="879"/>
                  </a:cubicBezTo>
                  <a:cubicBezTo>
                    <a:pt x="520" y="819"/>
                    <a:pt x="509" y="739"/>
                    <a:pt x="509" y="660"/>
                  </a:cubicBezTo>
                  <a:cubicBezTo>
                    <a:pt x="509" y="590"/>
                    <a:pt x="500" y="510"/>
                    <a:pt x="489" y="430"/>
                  </a:cubicBezTo>
                  <a:cubicBezTo>
                    <a:pt x="469" y="351"/>
                    <a:pt x="449" y="280"/>
                    <a:pt x="409" y="220"/>
                  </a:cubicBezTo>
                  <a:cubicBezTo>
                    <a:pt x="380" y="160"/>
                    <a:pt x="330" y="111"/>
                    <a:pt x="270" y="81"/>
                  </a:cubicBezTo>
                  <a:cubicBezTo>
                    <a:pt x="240" y="61"/>
                    <a:pt x="210" y="51"/>
                    <a:pt x="180" y="41"/>
                  </a:cubicBezTo>
                  <a:lnTo>
                    <a:pt x="90" y="11"/>
                  </a:lnTo>
                  <a:cubicBezTo>
                    <a:pt x="70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6976473" y="3707383"/>
              <a:ext cx="60606" cy="111111"/>
            </a:xfrm>
            <a:custGeom>
              <a:avLst/>
              <a:gdLst/>
              <a:ahLst/>
              <a:cxnLst/>
              <a:rect l="l" t="t" r="r" b="b"/>
              <a:pathLst>
                <a:path w="660" h="1210" extrusionOk="0">
                  <a:moveTo>
                    <a:pt x="140" y="131"/>
                  </a:moveTo>
                  <a:cubicBezTo>
                    <a:pt x="170" y="141"/>
                    <a:pt x="190" y="141"/>
                    <a:pt x="220" y="151"/>
                  </a:cubicBezTo>
                  <a:cubicBezTo>
                    <a:pt x="250" y="161"/>
                    <a:pt x="270" y="171"/>
                    <a:pt x="300" y="191"/>
                  </a:cubicBezTo>
                  <a:cubicBezTo>
                    <a:pt x="350" y="220"/>
                    <a:pt x="390" y="260"/>
                    <a:pt x="420" y="311"/>
                  </a:cubicBezTo>
                  <a:cubicBezTo>
                    <a:pt x="450" y="360"/>
                    <a:pt x="469" y="420"/>
                    <a:pt x="489" y="500"/>
                  </a:cubicBezTo>
                  <a:cubicBezTo>
                    <a:pt x="500" y="570"/>
                    <a:pt x="509" y="650"/>
                    <a:pt x="509" y="730"/>
                  </a:cubicBezTo>
                  <a:lnTo>
                    <a:pt x="529" y="1079"/>
                  </a:lnTo>
                  <a:cubicBezTo>
                    <a:pt x="529" y="1079"/>
                    <a:pt x="520" y="1079"/>
                    <a:pt x="509" y="1069"/>
                  </a:cubicBezTo>
                  <a:cubicBezTo>
                    <a:pt x="489" y="1069"/>
                    <a:pt x="460" y="1059"/>
                    <a:pt x="430" y="1049"/>
                  </a:cubicBezTo>
                  <a:cubicBezTo>
                    <a:pt x="400" y="1039"/>
                    <a:pt x="370" y="1029"/>
                    <a:pt x="350" y="1019"/>
                  </a:cubicBezTo>
                  <a:cubicBezTo>
                    <a:pt x="290" y="990"/>
                    <a:pt x="250" y="950"/>
                    <a:pt x="220" y="890"/>
                  </a:cubicBezTo>
                  <a:cubicBezTo>
                    <a:pt x="180" y="850"/>
                    <a:pt x="160" y="790"/>
                    <a:pt x="150" y="700"/>
                  </a:cubicBezTo>
                  <a:cubicBezTo>
                    <a:pt x="140" y="640"/>
                    <a:pt x="130" y="570"/>
                    <a:pt x="130" y="480"/>
                  </a:cubicBezTo>
                  <a:lnTo>
                    <a:pt x="120" y="131"/>
                  </a:lnTo>
                  <a:close/>
                  <a:moveTo>
                    <a:pt x="41" y="1"/>
                  </a:moveTo>
                  <a:lnTo>
                    <a:pt x="1" y="41"/>
                  </a:lnTo>
                  <a:lnTo>
                    <a:pt x="1" y="81"/>
                  </a:lnTo>
                  <a:lnTo>
                    <a:pt x="1" y="91"/>
                  </a:lnTo>
                  <a:lnTo>
                    <a:pt x="1" y="121"/>
                  </a:lnTo>
                  <a:lnTo>
                    <a:pt x="10" y="480"/>
                  </a:lnTo>
                  <a:cubicBezTo>
                    <a:pt x="10" y="580"/>
                    <a:pt x="21" y="650"/>
                    <a:pt x="30" y="730"/>
                  </a:cubicBezTo>
                  <a:cubicBezTo>
                    <a:pt x="50" y="819"/>
                    <a:pt x="81" y="899"/>
                    <a:pt x="110" y="959"/>
                  </a:cubicBezTo>
                  <a:cubicBezTo>
                    <a:pt x="160" y="1029"/>
                    <a:pt x="220" y="1079"/>
                    <a:pt x="290" y="1119"/>
                  </a:cubicBezTo>
                  <a:cubicBezTo>
                    <a:pt x="320" y="1139"/>
                    <a:pt x="360" y="1159"/>
                    <a:pt x="390" y="1169"/>
                  </a:cubicBezTo>
                  <a:cubicBezTo>
                    <a:pt x="430" y="1179"/>
                    <a:pt x="460" y="1189"/>
                    <a:pt x="489" y="1189"/>
                  </a:cubicBezTo>
                  <a:cubicBezTo>
                    <a:pt x="509" y="1199"/>
                    <a:pt x="529" y="1199"/>
                    <a:pt x="549" y="1199"/>
                  </a:cubicBezTo>
                  <a:lnTo>
                    <a:pt x="649" y="1209"/>
                  </a:lnTo>
                  <a:lnTo>
                    <a:pt x="660" y="1149"/>
                  </a:lnTo>
                  <a:lnTo>
                    <a:pt x="660" y="1129"/>
                  </a:lnTo>
                  <a:lnTo>
                    <a:pt x="649" y="1109"/>
                  </a:lnTo>
                  <a:lnTo>
                    <a:pt x="649" y="1079"/>
                  </a:lnTo>
                  <a:lnTo>
                    <a:pt x="629" y="720"/>
                  </a:lnTo>
                  <a:cubicBezTo>
                    <a:pt x="629" y="640"/>
                    <a:pt x="620" y="560"/>
                    <a:pt x="609" y="480"/>
                  </a:cubicBezTo>
                  <a:cubicBezTo>
                    <a:pt x="589" y="380"/>
                    <a:pt x="560" y="311"/>
                    <a:pt x="529" y="251"/>
                  </a:cubicBezTo>
                  <a:cubicBezTo>
                    <a:pt x="489" y="181"/>
                    <a:pt x="430" y="121"/>
                    <a:pt x="360" y="81"/>
                  </a:cubicBezTo>
                  <a:cubicBezTo>
                    <a:pt x="330" y="71"/>
                    <a:pt x="290" y="51"/>
                    <a:pt x="260" y="41"/>
                  </a:cubicBezTo>
                  <a:cubicBezTo>
                    <a:pt x="230" y="31"/>
                    <a:pt x="190" y="21"/>
                    <a:pt x="170" y="11"/>
                  </a:cubicBezTo>
                  <a:cubicBezTo>
                    <a:pt x="150" y="11"/>
                    <a:pt x="130" y="1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6981983" y="3712892"/>
              <a:ext cx="49587" cy="99082"/>
            </a:xfrm>
            <a:custGeom>
              <a:avLst/>
              <a:gdLst/>
              <a:ahLst/>
              <a:cxnLst/>
              <a:rect l="l" t="t" r="r" b="b"/>
              <a:pathLst>
                <a:path w="540" h="1079" extrusionOk="0">
                  <a:moveTo>
                    <a:pt x="1" y="1"/>
                  </a:moveTo>
                  <a:lnTo>
                    <a:pt x="1" y="11"/>
                  </a:lnTo>
                  <a:lnTo>
                    <a:pt x="1" y="61"/>
                  </a:lnTo>
                  <a:lnTo>
                    <a:pt x="1" y="121"/>
                  </a:lnTo>
                  <a:lnTo>
                    <a:pt x="1" y="211"/>
                  </a:lnTo>
                  <a:cubicBezTo>
                    <a:pt x="10" y="271"/>
                    <a:pt x="10" y="340"/>
                    <a:pt x="10" y="420"/>
                  </a:cubicBezTo>
                  <a:cubicBezTo>
                    <a:pt x="10" y="500"/>
                    <a:pt x="21" y="580"/>
                    <a:pt x="30" y="650"/>
                  </a:cubicBezTo>
                  <a:cubicBezTo>
                    <a:pt x="41" y="730"/>
                    <a:pt x="70" y="810"/>
                    <a:pt x="100" y="870"/>
                  </a:cubicBezTo>
                  <a:cubicBezTo>
                    <a:pt x="140" y="930"/>
                    <a:pt x="200" y="979"/>
                    <a:pt x="260" y="1009"/>
                  </a:cubicBezTo>
                  <a:cubicBezTo>
                    <a:pt x="290" y="1029"/>
                    <a:pt x="320" y="1039"/>
                    <a:pt x="350" y="1049"/>
                  </a:cubicBezTo>
                  <a:cubicBezTo>
                    <a:pt x="380" y="1059"/>
                    <a:pt x="409" y="1069"/>
                    <a:pt x="440" y="1069"/>
                  </a:cubicBezTo>
                  <a:cubicBezTo>
                    <a:pt x="469" y="1079"/>
                    <a:pt x="489" y="1079"/>
                    <a:pt x="509" y="1079"/>
                  </a:cubicBezTo>
                  <a:lnTo>
                    <a:pt x="540" y="1079"/>
                  </a:lnTo>
                  <a:lnTo>
                    <a:pt x="540" y="1069"/>
                  </a:lnTo>
                  <a:cubicBezTo>
                    <a:pt x="529" y="1059"/>
                    <a:pt x="529" y="1039"/>
                    <a:pt x="529" y="1029"/>
                  </a:cubicBezTo>
                  <a:lnTo>
                    <a:pt x="529" y="959"/>
                  </a:lnTo>
                  <a:cubicBezTo>
                    <a:pt x="529" y="939"/>
                    <a:pt x="520" y="910"/>
                    <a:pt x="520" y="879"/>
                  </a:cubicBezTo>
                  <a:cubicBezTo>
                    <a:pt x="520" y="819"/>
                    <a:pt x="509" y="739"/>
                    <a:pt x="509" y="660"/>
                  </a:cubicBezTo>
                  <a:cubicBezTo>
                    <a:pt x="509" y="590"/>
                    <a:pt x="500" y="510"/>
                    <a:pt x="489" y="430"/>
                  </a:cubicBezTo>
                  <a:cubicBezTo>
                    <a:pt x="469" y="351"/>
                    <a:pt x="449" y="280"/>
                    <a:pt x="409" y="220"/>
                  </a:cubicBezTo>
                  <a:cubicBezTo>
                    <a:pt x="380" y="160"/>
                    <a:pt x="330" y="111"/>
                    <a:pt x="270" y="81"/>
                  </a:cubicBezTo>
                  <a:cubicBezTo>
                    <a:pt x="240" y="61"/>
                    <a:pt x="210" y="51"/>
                    <a:pt x="180" y="41"/>
                  </a:cubicBezTo>
                  <a:lnTo>
                    <a:pt x="90" y="11"/>
                  </a:lnTo>
                  <a:cubicBezTo>
                    <a:pt x="70" y="1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6976473" y="3707383"/>
              <a:ext cx="60606" cy="110101"/>
            </a:xfrm>
            <a:custGeom>
              <a:avLst/>
              <a:gdLst/>
              <a:ahLst/>
              <a:cxnLst/>
              <a:rect l="l" t="t" r="r" b="b"/>
              <a:pathLst>
                <a:path w="660" h="1199" extrusionOk="0">
                  <a:moveTo>
                    <a:pt x="140" y="131"/>
                  </a:moveTo>
                  <a:cubicBezTo>
                    <a:pt x="170" y="141"/>
                    <a:pt x="190" y="141"/>
                    <a:pt x="220" y="151"/>
                  </a:cubicBezTo>
                  <a:cubicBezTo>
                    <a:pt x="250" y="161"/>
                    <a:pt x="270" y="171"/>
                    <a:pt x="300" y="191"/>
                  </a:cubicBezTo>
                  <a:cubicBezTo>
                    <a:pt x="350" y="220"/>
                    <a:pt x="390" y="260"/>
                    <a:pt x="420" y="311"/>
                  </a:cubicBezTo>
                  <a:cubicBezTo>
                    <a:pt x="450" y="360"/>
                    <a:pt x="469" y="420"/>
                    <a:pt x="489" y="500"/>
                  </a:cubicBezTo>
                  <a:cubicBezTo>
                    <a:pt x="500" y="570"/>
                    <a:pt x="509" y="650"/>
                    <a:pt x="509" y="730"/>
                  </a:cubicBezTo>
                  <a:lnTo>
                    <a:pt x="529" y="1079"/>
                  </a:lnTo>
                  <a:cubicBezTo>
                    <a:pt x="529" y="1079"/>
                    <a:pt x="520" y="1079"/>
                    <a:pt x="509" y="1069"/>
                  </a:cubicBezTo>
                  <a:cubicBezTo>
                    <a:pt x="489" y="1069"/>
                    <a:pt x="460" y="1059"/>
                    <a:pt x="430" y="1049"/>
                  </a:cubicBezTo>
                  <a:cubicBezTo>
                    <a:pt x="400" y="1039"/>
                    <a:pt x="370" y="1029"/>
                    <a:pt x="350" y="1019"/>
                  </a:cubicBezTo>
                  <a:cubicBezTo>
                    <a:pt x="290" y="990"/>
                    <a:pt x="250" y="950"/>
                    <a:pt x="220" y="890"/>
                  </a:cubicBezTo>
                  <a:cubicBezTo>
                    <a:pt x="180" y="850"/>
                    <a:pt x="160" y="790"/>
                    <a:pt x="150" y="700"/>
                  </a:cubicBezTo>
                  <a:cubicBezTo>
                    <a:pt x="140" y="640"/>
                    <a:pt x="130" y="570"/>
                    <a:pt x="130" y="480"/>
                  </a:cubicBezTo>
                  <a:lnTo>
                    <a:pt x="120" y="131"/>
                  </a:lnTo>
                  <a:close/>
                  <a:moveTo>
                    <a:pt x="41" y="1"/>
                  </a:moveTo>
                  <a:lnTo>
                    <a:pt x="1" y="41"/>
                  </a:lnTo>
                  <a:lnTo>
                    <a:pt x="1" y="81"/>
                  </a:lnTo>
                  <a:lnTo>
                    <a:pt x="1" y="91"/>
                  </a:lnTo>
                  <a:lnTo>
                    <a:pt x="1" y="121"/>
                  </a:lnTo>
                  <a:lnTo>
                    <a:pt x="10" y="480"/>
                  </a:lnTo>
                  <a:cubicBezTo>
                    <a:pt x="10" y="580"/>
                    <a:pt x="21" y="650"/>
                    <a:pt x="30" y="730"/>
                  </a:cubicBezTo>
                  <a:cubicBezTo>
                    <a:pt x="50" y="819"/>
                    <a:pt x="81" y="899"/>
                    <a:pt x="110" y="959"/>
                  </a:cubicBezTo>
                  <a:cubicBezTo>
                    <a:pt x="160" y="1029"/>
                    <a:pt x="220" y="1079"/>
                    <a:pt x="290" y="1119"/>
                  </a:cubicBezTo>
                  <a:cubicBezTo>
                    <a:pt x="320" y="1139"/>
                    <a:pt x="360" y="1159"/>
                    <a:pt x="390" y="1169"/>
                  </a:cubicBezTo>
                  <a:cubicBezTo>
                    <a:pt x="430" y="1179"/>
                    <a:pt x="460" y="1189"/>
                    <a:pt x="489" y="1189"/>
                  </a:cubicBezTo>
                  <a:cubicBezTo>
                    <a:pt x="509" y="1199"/>
                    <a:pt x="529" y="1199"/>
                    <a:pt x="549" y="1199"/>
                  </a:cubicBezTo>
                  <a:lnTo>
                    <a:pt x="649" y="1199"/>
                  </a:lnTo>
                  <a:lnTo>
                    <a:pt x="660" y="1149"/>
                  </a:lnTo>
                  <a:lnTo>
                    <a:pt x="660" y="1129"/>
                  </a:lnTo>
                  <a:lnTo>
                    <a:pt x="649" y="1109"/>
                  </a:lnTo>
                  <a:lnTo>
                    <a:pt x="649" y="1079"/>
                  </a:lnTo>
                  <a:lnTo>
                    <a:pt x="629" y="720"/>
                  </a:lnTo>
                  <a:cubicBezTo>
                    <a:pt x="629" y="640"/>
                    <a:pt x="620" y="560"/>
                    <a:pt x="609" y="480"/>
                  </a:cubicBezTo>
                  <a:cubicBezTo>
                    <a:pt x="589" y="380"/>
                    <a:pt x="560" y="311"/>
                    <a:pt x="529" y="251"/>
                  </a:cubicBezTo>
                  <a:cubicBezTo>
                    <a:pt x="489" y="181"/>
                    <a:pt x="430" y="121"/>
                    <a:pt x="360" y="81"/>
                  </a:cubicBezTo>
                  <a:cubicBezTo>
                    <a:pt x="330" y="71"/>
                    <a:pt x="290" y="51"/>
                    <a:pt x="260" y="41"/>
                  </a:cubicBezTo>
                  <a:cubicBezTo>
                    <a:pt x="230" y="31"/>
                    <a:pt x="190" y="21"/>
                    <a:pt x="170" y="11"/>
                  </a:cubicBezTo>
                  <a:cubicBezTo>
                    <a:pt x="150" y="11"/>
                    <a:pt x="130" y="1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7023213" y="3739522"/>
              <a:ext cx="51423" cy="98164"/>
            </a:xfrm>
            <a:custGeom>
              <a:avLst/>
              <a:gdLst/>
              <a:ahLst/>
              <a:cxnLst/>
              <a:rect l="l" t="t" r="r" b="b"/>
              <a:pathLst>
                <a:path w="560" h="1069" extrusionOk="0">
                  <a:moveTo>
                    <a:pt x="0" y="1"/>
                  </a:moveTo>
                  <a:lnTo>
                    <a:pt x="0" y="10"/>
                  </a:lnTo>
                  <a:lnTo>
                    <a:pt x="0" y="50"/>
                  </a:lnTo>
                  <a:lnTo>
                    <a:pt x="0" y="120"/>
                  </a:lnTo>
                  <a:cubicBezTo>
                    <a:pt x="0" y="140"/>
                    <a:pt x="0" y="170"/>
                    <a:pt x="11" y="200"/>
                  </a:cubicBezTo>
                  <a:cubicBezTo>
                    <a:pt x="11" y="270"/>
                    <a:pt x="11" y="340"/>
                    <a:pt x="20" y="420"/>
                  </a:cubicBezTo>
                  <a:cubicBezTo>
                    <a:pt x="20" y="489"/>
                    <a:pt x="31" y="569"/>
                    <a:pt x="40" y="649"/>
                  </a:cubicBezTo>
                  <a:cubicBezTo>
                    <a:pt x="60" y="729"/>
                    <a:pt x="80" y="799"/>
                    <a:pt x="120" y="859"/>
                  </a:cubicBezTo>
                  <a:cubicBezTo>
                    <a:pt x="160" y="919"/>
                    <a:pt x="220" y="969"/>
                    <a:pt x="280" y="999"/>
                  </a:cubicBezTo>
                  <a:cubicBezTo>
                    <a:pt x="310" y="1019"/>
                    <a:pt x="340" y="1028"/>
                    <a:pt x="370" y="1039"/>
                  </a:cubicBezTo>
                  <a:cubicBezTo>
                    <a:pt x="410" y="1048"/>
                    <a:pt x="440" y="1059"/>
                    <a:pt x="460" y="1059"/>
                  </a:cubicBezTo>
                  <a:cubicBezTo>
                    <a:pt x="490" y="1059"/>
                    <a:pt x="520" y="1068"/>
                    <a:pt x="530" y="1068"/>
                  </a:cubicBezTo>
                  <a:lnTo>
                    <a:pt x="559" y="1068"/>
                  </a:lnTo>
                  <a:lnTo>
                    <a:pt x="559" y="1048"/>
                  </a:lnTo>
                  <a:cubicBezTo>
                    <a:pt x="559" y="1039"/>
                    <a:pt x="559" y="1028"/>
                    <a:pt x="550" y="1009"/>
                  </a:cubicBezTo>
                  <a:lnTo>
                    <a:pt x="550" y="949"/>
                  </a:lnTo>
                  <a:cubicBezTo>
                    <a:pt x="550" y="919"/>
                    <a:pt x="539" y="889"/>
                    <a:pt x="539" y="859"/>
                  </a:cubicBezTo>
                  <a:cubicBezTo>
                    <a:pt x="530" y="799"/>
                    <a:pt x="530" y="729"/>
                    <a:pt x="520" y="649"/>
                  </a:cubicBezTo>
                  <a:cubicBezTo>
                    <a:pt x="520" y="569"/>
                    <a:pt x="510" y="489"/>
                    <a:pt x="490" y="410"/>
                  </a:cubicBezTo>
                  <a:cubicBezTo>
                    <a:pt x="480" y="340"/>
                    <a:pt x="460" y="270"/>
                    <a:pt x="420" y="210"/>
                  </a:cubicBezTo>
                  <a:cubicBezTo>
                    <a:pt x="380" y="150"/>
                    <a:pt x="330" y="100"/>
                    <a:pt x="270" y="70"/>
                  </a:cubicBezTo>
                  <a:cubicBezTo>
                    <a:pt x="240" y="50"/>
                    <a:pt x="210" y="41"/>
                    <a:pt x="180" y="30"/>
                  </a:cubicBezTo>
                  <a:cubicBezTo>
                    <a:pt x="151" y="21"/>
                    <a:pt x="120" y="10"/>
                    <a:pt x="91" y="10"/>
                  </a:cubicBezTo>
                  <a:cubicBezTo>
                    <a:pt x="60" y="1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7017703" y="3734013"/>
              <a:ext cx="62443" cy="109183"/>
            </a:xfrm>
            <a:custGeom>
              <a:avLst/>
              <a:gdLst/>
              <a:ahLst/>
              <a:cxnLst/>
              <a:rect l="l" t="t" r="r" b="b"/>
              <a:pathLst>
                <a:path w="680" h="1189" extrusionOk="0">
                  <a:moveTo>
                    <a:pt x="120" y="121"/>
                  </a:moveTo>
                  <a:cubicBezTo>
                    <a:pt x="131" y="121"/>
                    <a:pt x="131" y="130"/>
                    <a:pt x="140" y="130"/>
                  </a:cubicBezTo>
                  <a:cubicBezTo>
                    <a:pt x="160" y="130"/>
                    <a:pt x="191" y="141"/>
                    <a:pt x="220" y="150"/>
                  </a:cubicBezTo>
                  <a:cubicBezTo>
                    <a:pt x="250" y="160"/>
                    <a:pt x="280" y="170"/>
                    <a:pt x="300" y="180"/>
                  </a:cubicBezTo>
                  <a:cubicBezTo>
                    <a:pt x="350" y="210"/>
                    <a:pt x="400" y="250"/>
                    <a:pt x="430" y="300"/>
                  </a:cubicBezTo>
                  <a:cubicBezTo>
                    <a:pt x="460" y="350"/>
                    <a:pt x="480" y="410"/>
                    <a:pt x="500" y="490"/>
                  </a:cubicBezTo>
                  <a:cubicBezTo>
                    <a:pt x="510" y="569"/>
                    <a:pt x="520" y="649"/>
                    <a:pt x="520" y="720"/>
                  </a:cubicBezTo>
                  <a:lnTo>
                    <a:pt x="550" y="1059"/>
                  </a:lnTo>
                  <a:lnTo>
                    <a:pt x="530" y="1059"/>
                  </a:lnTo>
                  <a:cubicBezTo>
                    <a:pt x="510" y="1059"/>
                    <a:pt x="480" y="1049"/>
                    <a:pt x="450" y="1039"/>
                  </a:cubicBezTo>
                  <a:cubicBezTo>
                    <a:pt x="420" y="1029"/>
                    <a:pt x="390" y="1019"/>
                    <a:pt x="370" y="1009"/>
                  </a:cubicBezTo>
                  <a:cubicBezTo>
                    <a:pt x="310" y="979"/>
                    <a:pt x="270" y="939"/>
                    <a:pt x="231" y="889"/>
                  </a:cubicBezTo>
                  <a:cubicBezTo>
                    <a:pt x="200" y="839"/>
                    <a:pt x="180" y="779"/>
                    <a:pt x="160" y="700"/>
                  </a:cubicBezTo>
                  <a:cubicBezTo>
                    <a:pt x="151" y="640"/>
                    <a:pt x="140" y="560"/>
                    <a:pt x="140" y="470"/>
                  </a:cubicBezTo>
                  <a:lnTo>
                    <a:pt x="120" y="121"/>
                  </a:lnTo>
                  <a:close/>
                  <a:moveTo>
                    <a:pt x="1" y="1"/>
                  </a:moveTo>
                  <a:lnTo>
                    <a:pt x="1" y="81"/>
                  </a:lnTo>
                  <a:lnTo>
                    <a:pt x="1" y="90"/>
                  </a:lnTo>
                  <a:lnTo>
                    <a:pt x="1" y="121"/>
                  </a:lnTo>
                  <a:lnTo>
                    <a:pt x="20" y="480"/>
                  </a:lnTo>
                  <a:cubicBezTo>
                    <a:pt x="20" y="580"/>
                    <a:pt x="31" y="649"/>
                    <a:pt x="40" y="720"/>
                  </a:cubicBezTo>
                  <a:cubicBezTo>
                    <a:pt x="60" y="819"/>
                    <a:pt x="91" y="899"/>
                    <a:pt x="131" y="959"/>
                  </a:cubicBezTo>
                  <a:cubicBezTo>
                    <a:pt x="180" y="1019"/>
                    <a:pt x="240" y="1079"/>
                    <a:pt x="310" y="1119"/>
                  </a:cubicBezTo>
                  <a:cubicBezTo>
                    <a:pt x="340" y="1128"/>
                    <a:pt x="380" y="1148"/>
                    <a:pt x="420" y="1159"/>
                  </a:cubicBezTo>
                  <a:cubicBezTo>
                    <a:pt x="450" y="1168"/>
                    <a:pt x="490" y="1168"/>
                    <a:pt x="510" y="1179"/>
                  </a:cubicBezTo>
                  <a:cubicBezTo>
                    <a:pt x="540" y="1179"/>
                    <a:pt x="560" y="1179"/>
                    <a:pt x="570" y="1188"/>
                  </a:cubicBezTo>
                  <a:lnTo>
                    <a:pt x="670" y="1188"/>
                  </a:lnTo>
                  <a:lnTo>
                    <a:pt x="679" y="1128"/>
                  </a:lnTo>
                  <a:lnTo>
                    <a:pt x="679" y="1108"/>
                  </a:lnTo>
                  <a:lnTo>
                    <a:pt x="679" y="1088"/>
                  </a:lnTo>
                  <a:cubicBezTo>
                    <a:pt x="679" y="1088"/>
                    <a:pt x="679" y="1079"/>
                    <a:pt x="670" y="1059"/>
                  </a:cubicBezTo>
                  <a:lnTo>
                    <a:pt x="639" y="709"/>
                  </a:lnTo>
                  <a:cubicBezTo>
                    <a:pt x="639" y="640"/>
                    <a:pt x="630" y="549"/>
                    <a:pt x="610" y="460"/>
                  </a:cubicBezTo>
                  <a:cubicBezTo>
                    <a:pt x="590" y="370"/>
                    <a:pt x="570" y="290"/>
                    <a:pt x="530" y="230"/>
                  </a:cubicBezTo>
                  <a:cubicBezTo>
                    <a:pt x="490" y="170"/>
                    <a:pt x="430" y="110"/>
                    <a:pt x="360" y="81"/>
                  </a:cubicBezTo>
                  <a:cubicBezTo>
                    <a:pt x="330" y="61"/>
                    <a:pt x="290" y="41"/>
                    <a:pt x="260" y="30"/>
                  </a:cubicBezTo>
                  <a:cubicBezTo>
                    <a:pt x="220" y="21"/>
                    <a:pt x="191" y="10"/>
                    <a:pt x="160" y="10"/>
                  </a:cubicBezTo>
                  <a:cubicBezTo>
                    <a:pt x="140" y="10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7023213" y="3739522"/>
              <a:ext cx="51423" cy="98164"/>
            </a:xfrm>
            <a:custGeom>
              <a:avLst/>
              <a:gdLst/>
              <a:ahLst/>
              <a:cxnLst/>
              <a:rect l="l" t="t" r="r" b="b"/>
              <a:pathLst>
                <a:path w="560" h="1069" extrusionOk="0">
                  <a:moveTo>
                    <a:pt x="0" y="1"/>
                  </a:moveTo>
                  <a:lnTo>
                    <a:pt x="0" y="10"/>
                  </a:lnTo>
                  <a:lnTo>
                    <a:pt x="0" y="50"/>
                  </a:lnTo>
                  <a:lnTo>
                    <a:pt x="0" y="120"/>
                  </a:lnTo>
                  <a:cubicBezTo>
                    <a:pt x="0" y="140"/>
                    <a:pt x="0" y="170"/>
                    <a:pt x="11" y="200"/>
                  </a:cubicBezTo>
                  <a:cubicBezTo>
                    <a:pt x="11" y="270"/>
                    <a:pt x="11" y="340"/>
                    <a:pt x="20" y="420"/>
                  </a:cubicBezTo>
                  <a:cubicBezTo>
                    <a:pt x="20" y="489"/>
                    <a:pt x="31" y="569"/>
                    <a:pt x="40" y="649"/>
                  </a:cubicBezTo>
                  <a:cubicBezTo>
                    <a:pt x="60" y="729"/>
                    <a:pt x="80" y="799"/>
                    <a:pt x="120" y="859"/>
                  </a:cubicBezTo>
                  <a:cubicBezTo>
                    <a:pt x="160" y="919"/>
                    <a:pt x="220" y="969"/>
                    <a:pt x="280" y="999"/>
                  </a:cubicBezTo>
                  <a:cubicBezTo>
                    <a:pt x="310" y="1019"/>
                    <a:pt x="340" y="1028"/>
                    <a:pt x="370" y="1039"/>
                  </a:cubicBezTo>
                  <a:cubicBezTo>
                    <a:pt x="410" y="1048"/>
                    <a:pt x="440" y="1059"/>
                    <a:pt x="460" y="1059"/>
                  </a:cubicBezTo>
                  <a:cubicBezTo>
                    <a:pt x="490" y="1059"/>
                    <a:pt x="520" y="1068"/>
                    <a:pt x="530" y="1068"/>
                  </a:cubicBezTo>
                  <a:lnTo>
                    <a:pt x="559" y="1068"/>
                  </a:lnTo>
                  <a:lnTo>
                    <a:pt x="559" y="1048"/>
                  </a:lnTo>
                  <a:cubicBezTo>
                    <a:pt x="559" y="1039"/>
                    <a:pt x="559" y="1028"/>
                    <a:pt x="550" y="1009"/>
                  </a:cubicBezTo>
                  <a:lnTo>
                    <a:pt x="550" y="949"/>
                  </a:lnTo>
                  <a:cubicBezTo>
                    <a:pt x="550" y="919"/>
                    <a:pt x="539" y="889"/>
                    <a:pt x="539" y="859"/>
                  </a:cubicBezTo>
                  <a:cubicBezTo>
                    <a:pt x="530" y="799"/>
                    <a:pt x="530" y="729"/>
                    <a:pt x="520" y="649"/>
                  </a:cubicBezTo>
                  <a:cubicBezTo>
                    <a:pt x="520" y="569"/>
                    <a:pt x="510" y="489"/>
                    <a:pt x="490" y="410"/>
                  </a:cubicBezTo>
                  <a:cubicBezTo>
                    <a:pt x="480" y="340"/>
                    <a:pt x="460" y="270"/>
                    <a:pt x="420" y="210"/>
                  </a:cubicBezTo>
                  <a:cubicBezTo>
                    <a:pt x="380" y="150"/>
                    <a:pt x="330" y="100"/>
                    <a:pt x="270" y="70"/>
                  </a:cubicBezTo>
                  <a:cubicBezTo>
                    <a:pt x="240" y="50"/>
                    <a:pt x="210" y="41"/>
                    <a:pt x="180" y="30"/>
                  </a:cubicBezTo>
                  <a:cubicBezTo>
                    <a:pt x="151" y="21"/>
                    <a:pt x="120" y="10"/>
                    <a:pt x="91" y="10"/>
                  </a:cubicBezTo>
                  <a:cubicBezTo>
                    <a:pt x="60" y="1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7017703" y="3734013"/>
              <a:ext cx="62443" cy="109183"/>
            </a:xfrm>
            <a:custGeom>
              <a:avLst/>
              <a:gdLst/>
              <a:ahLst/>
              <a:cxnLst/>
              <a:rect l="l" t="t" r="r" b="b"/>
              <a:pathLst>
                <a:path w="680" h="1189" extrusionOk="0">
                  <a:moveTo>
                    <a:pt x="120" y="121"/>
                  </a:moveTo>
                  <a:cubicBezTo>
                    <a:pt x="131" y="121"/>
                    <a:pt x="131" y="130"/>
                    <a:pt x="140" y="130"/>
                  </a:cubicBezTo>
                  <a:cubicBezTo>
                    <a:pt x="160" y="130"/>
                    <a:pt x="191" y="141"/>
                    <a:pt x="220" y="150"/>
                  </a:cubicBezTo>
                  <a:cubicBezTo>
                    <a:pt x="250" y="160"/>
                    <a:pt x="280" y="170"/>
                    <a:pt x="300" y="180"/>
                  </a:cubicBezTo>
                  <a:cubicBezTo>
                    <a:pt x="350" y="210"/>
                    <a:pt x="400" y="250"/>
                    <a:pt x="430" y="300"/>
                  </a:cubicBezTo>
                  <a:cubicBezTo>
                    <a:pt x="460" y="350"/>
                    <a:pt x="480" y="410"/>
                    <a:pt x="500" y="490"/>
                  </a:cubicBezTo>
                  <a:cubicBezTo>
                    <a:pt x="510" y="569"/>
                    <a:pt x="520" y="649"/>
                    <a:pt x="520" y="720"/>
                  </a:cubicBezTo>
                  <a:lnTo>
                    <a:pt x="550" y="1059"/>
                  </a:lnTo>
                  <a:lnTo>
                    <a:pt x="530" y="1059"/>
                  </a:lnTo>
                  <a:cubicBezTo>
                    <a:pt x="510" y="1059"/>
                    <a:pt x="480" y="1049"/>
                    <a:pt x="450" y="1039"/>
                  </a:cubicBezTo>
                  <a:cubicBezTo>
                    <a:pt x="420" y="1029"/>
                    <a:pt x="390" y="1019"/>
                    <a:pt x="370" y="1009"/>
                  </a:cubicBezTo>
                  <a:cubicBezTo>
                    <a:pt x="310" y="979"/>
                    <a:pt x="270" y="939"/>
                    <a:pt x="231" y="889"/>
                  </a:cubicBezTo>
                  <a:cubicBezTo>
                    <a:pt x="200" y="839"/>
                    <a:pt x="180" y="779"/>
                    <a:pt x="160" y="700"/>
                  </a:cubicBezTo>
                  <a:cubicBezTo>
                    <a:pt x="151" y="640"/>
                    <a:pt x="140" y="560"/>
                    <a:pt x="140" y="470"/>
                  </a:cubicBezTo>
                  <a:lnTo>
                    <a:pt x="120" y="121"/>
                  </a:lnTo>
                  <a:close/>
                  <a:moveTo>
                    <a:pt x="1" y="1"/>
                  </a:moveTo>
                  <a:lnTo>
                    <a:pt x="1" y="81"/>
                  </a:lnTo>
                  <a:lnTo>
                    <a:pt x="1" y="90"/>
                  </a:lnTo>
                  <a:lnTo>
                    <a:pt x="1" y="121"/>
                  </a:lnTo>
                  <a:lnTo>
                    <a:pt x="20" y="480"/>
                  </a:lnTo>
                  <a:cubicBezTo>
                    <a:pt x="20" y="580"/>
                    <a:pt x="31" y="649"/>
                    <a:pt x="40" y="720"/>
                  </a:cubicBezTo>
                  <a:cubicBezTo>
                    <a:pt x="60" y="819"/>
                    <a:pt x="91" y="899"/>
                    <a:pt x="131" y="959"/>
                  </a:cubicBezTo>
                  <a:cubicBezTo>
                    <a:pt x="180" y="1019"/>
                    <a:pt x="240" y="1079"/>
                    <a:pt x="310" y="1119"/>
                  </a:cubicBezTo>
                  <a:cubicBezTo>
                    <a:pt x="340" y="1128"/>
                    <a:pt x="380" y="1148"/>
                    <a:pt x="420" y="1159"/>
                  </a:cubicBezTo>
                  <a:cubicBezTo>
                    <a:pt x="450" y="1168"/>
                    <a:pt x="490" y="1168"/>
                    <a:pt x="510" y="1179"/>
                  </a:cubicBezTo>
                  <a:cubicBezTo>
                    <a:pt x="540" y="1179"/>
                    <a:pt x="560" y="1179"/>
                    <a:pt x="570" y="1188"/>
                  </a:cubicBezTo>
                  <a:lnTo>
                    <a:pt x="670" y="1188"/>
                  </a:lnTo>
                  <a:lnTo>
                    <a:pt x="679" y="1128"/>
                  </a:lnTo>
                  <a:lnTo>
                    <a:pt x="679" y="1108"/>
                  </a:lnTo>
                  <a:lnTo>
                    <a:pt x="679" y="1088"/>
                  </a:lnTo>
                  <a:cubicBezTo>
                    <a:pt x="679" y="1088"/>
                    <a:pt x="679" y="1079"/>
                    <a:pt x="670" y="1059"/>
                  </a:cubicBezTo>
                  <a:lnTo>
                    <a:pt x="639" y="709"/>
                  </a:lnTo>
                  <a:cubicBezTo>
                    <a:pt x="639" y="640"/>
                    <a:pt x="630" y="549"/>
                    <a:pt x="610" y="460"/>
                  </a:cubicBezTo>
                  <a:cubicBezTo>
                    <a:pt x="590" y="370"/>
                    <a:pt x="570" y="290"/>
                    <a:pt x="530" y="230"/>
                  </a:cubicBezTo>
                  <a:cubicBezTo>
                    <a:pt x="490" y="170"/>
                    <a:pt x="430" y="110"/>
                    <a:pt x="360" y="81"/>
                  </a:cubicBezTo>
                  <a:cubicBezTo>
                    <a:pt x="330" y="61"/>
                    <a:pt x="290" y="41"/>
                    <a:pt x="260" y="30"/>
                  </a:cubicBezTo>
                  <a:cubicBezTo>
                    <a:pt x="220" y="21"/>
                    <a:pt x="191" y="10"/>
                    <a:pt x="160" y="10"/>
                  </a:cubicBezTo>
                  <a:cubicBezTo>
                    <a:pt x="140" y="10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7064535" y="3764223"/>
              <a:ext cx="54086" cy="97245"/>
            </a:xfrm>
            <a:custGeom>
              <a:avLst/>
              <a:gdLst/>
              <a:ahLst/>
              <a:cxnLst/>
              <a:rect l="l" t="t" r="r" b="b"/>
              <a:pathLst>
                <a:path w="589" h="1059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0" y="61"/>
                  </a:lnTo>
                  <a:cubicBezTo>
                    <a:pt x="10" y="81"/>
                    <a:pt x="10" y="101"/>
                    <a:pt x="10" y="131"/>
                  </a:cubicBezTo>
                  <a:cubicBezTo>
                    <a:pt x="10" y="151"/>
                    <a:pt x="10" y="180"/>
                    <a:pt x="20" y="211"/>
                  </a:cubicBezTo>
                  <a:cubicBezTo>
                    <a:pt x="20" y="271"/>
                    <a:pt x="20" y="340"/>
                    <a:pt x="30" y="420"/>
                  </a:cubicBezTo>
                  <a:cubicBezTo>
                    <a:pt x="40" y="500"/>
                    <a:pt x="40" y="580"/>
                    <a:pt x="60" y="660"/>
                  </a:cubicBezTo>
                  <a:cubicBezTo>
                    <a:pt x="80" y="730"/>
                    <a:pt x="109" y="810"/>
                    <a:pt x="149" y="870"/>
                  </a:cubicBezTo>
                  <a:cubicBezTo>
                    <a:pt x="189" y="930"/>
                    <a:pt x="240" y="970"/>
                    <a:pt x="309" y="999"/>
                  </a:cubicBezTo>
                  <a:cubicBezTo>
                    <a:pt x="339" y="1019"/>
                    <a:pt x="369" y="1029"/>
                    <a:pt x="399" y="1039"/>
                  </a:cubicBezTo>
                  <a:cubicBezTo>
                    <a:pt x="429" y="1049"/>
                    <a:pt x="459" y="1049"/>
                    <a:pt x="489" y="1059"/>
                  </a:cubicBezTo>
                  <a:lnTo>
                    <a:pt x="589" y="1059"/>
                  </a:lnTo>
                  <a:lnTo>
                    <a:pt x="589" y="1049"/>
                  </a:lnTo>
                  <a:cubicBezTo>
                    <a:pt x="579" y="1039"/>
                    <a:pt x="579" y="1019"/>
                    <a:pt x="579" y="1009"/>
                  </a:cubicBezTo>
                  <a:cubicBezTo>
                    <a:pt x="579" y="989"/>
                    <a:pt x="579" y="970"/>
                    <a:pt x="569" y="939"/>
                  </a:cubicBezTo>
                  <a:cubicBezTo>
                    <a:pt x="569" y="919"/>
                    <a:pt x="569" y="890"/>
                    <a:pt x="559" y="859"/>
                  </a:cubicBezTo>
                  <a:cubicBezTo>
                    <a:pt x="559" y="799"/>
                    <a:pt x="549" y="720"/>
                    <a:pt x="539" y="650"/>
                  </a:cubicBezTo>
                  <a:cubicBezTo>
                    <a:pt x="539" y="570"/>
                    <a:pt x="529" y="490"/>
                    <a:pt x="509" y="410"/>
                  </a:cubicBezTo>
                  <a:cubicBezTo>
                    <a:pt x="489" y="331"/>
                    <a:pt x="469" y="260"/>
                    <a:pt x="429" y="200"/>
                  </a:cubicBezTo>
                  <a:cubicBezTo>
                    <a:pt x="389" y="141"/>
                    <a:pt x="339" y="101"/>
                    <a:pt x="269" y="71"/>
                  </a:cubicBezTo>
                  <a:cubicBezTo>
                    <a:pt x="240" y="51"/>
                    <a:pt x="209" y="41"/>
                    <a:pt x="180" y="31"/>
                  </a:cubicBezTo>
                  <a:cubicBezTo>
                    <a:pt x="149" y="21"/>
                    <a:pt x="120" y="21"/>
                    <a:pt x="89" y="11"/>
                  </a:cubicBezTo>
                  <a:lnTo>
                    <a:pt x="30" y="11"/>
                  </a:lnTo>
                  <a:cubicBezTo>
                    <a:pt x="20" y="1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7059025" y="3758714"/>
              <a:ext cx="65106" cy="108265"/>
            </a:xfrm>
            <a:custGeom>
              <a:avLst/>
              <a:gdLst/>
              <a:ahLst/>
              <a:cxnLst/>
              <a:rect l="l" t="t" r="r" b="b"/>
              <a:pathLst>
                <a:path w="709" h="1179" extrusionOk="0">
                  <a:moveTo>
                    <a:pt x="149" y="131"/>
                  </a:moveTo>
                  <a:cubicBezTo>
                    <a:pt x="169" y="141"/>
                    <a:pt x="200" y="141"/>
                    <a:pt x="229" y="151"/>
                  </a:cubicBezTo>
                  <a:cubicBezTo>
                    <a:pt x="249" y="161"/>
                    <a:pt x="280" y="171"/>
                    <a:pt x="309" y="181"/>
                  </a:cubicBezTo>
                  <a:cubicBezTo>
                    <a:pt x="360" y="211"/>
                    <a:pt x="409" y="251"/>
                    <a:pt x="439" y="300"/>
                  </a:cubicBezTo>
                  <a:cubicBezTo>
                    <a:pt x="469" y="340"/>
                    <a:pt x="489" y="400"/>
                    <a:pt x="509" y="480"/>
                  </a:cubicBezTo>
                  <a:cubicBezTo>
                    <a:pt x="529" y="560"/>
                    <a:pt x="539" y="650"/>
                    <a:pt x="539" y="710"/>
                  </a:cubicBezTo>
                  <a:lnTo>
                    <a:pt x="579" y="1059"/>
                  </a:lnTo>
                  <a:lnTo>
                    <a:pt x="559" y="1059"/>
                  </a:lnTo>
                  <a:cubicBezTo>
                    <a:pt x="539" y="1049"/>
                    <a:pt x="509" y="1049"/>
                    <a:pt x="479" y="1039"/>
                  </a:cubicBezTo>
                  <a:lnTo>
                    <a:pt x="389" y="1010"/>
                  </a:lnTo>
                  <a:cubicBezTo>
                    <a:pt x="329" y="979"/>
                    <a:pt x="289" y="939"/>
                    <a:pt x="260" y="890"/>
                  </a:cubicBezTo>
                  <a:cubicBezTo>
                    <a:pt x="220" y="850"/>
                    <a:pt x="200" y="780"/>
                    <a:pt x="180" y="700"/>
                  </a:cubicBezTo>
                  <a:cubicBezTo>
                    <a:pt x="169" y="640"/>
                    <a:pt x="160" y="560"/>
                    <a:pt x="149" y="480"/>
                  </a:cubicBezTo>
                  <a:lnTo>
                    <a:pt x="130" y="131"/>
                  </a:lnTo>
                  <a:close/>
                  <a:moveTo>
                    <a:pt x="50" y="1"/>
                  </a:moveTo>
                  <a:lnTo>
                    <a:pt x="0" y="31"/>
                  </a:lnTo>
                  <a:lnTo>
                    <a:pt x="0" y="71"/>
                  </a:lnTo>
                  <a:lnTo>
                    <a:pt x="0" y="101"/>
                  </a:lnTo>
                  <a:lnTo>
                    <a:pt x="0" y="131"/>
                  </a:lnTo>
                  <a:lnTo>
                    <a:pt x="30" y="490"/>
                  </a:lnTo>
                  <a:cubicBezTo>
                    <a:pt x="40" y="580"/>
                    <a:pt x="50" y="660"/>
                    <a:pt x="60" y="730"/>
                  </a:cubicBezTo>
                  <a:cubicBezTo>
                    <a:pt x="90" y="830"/>
                    <a:pt x="120" y="899"/>
                    <a:pt x="160" y="959"/>
                  </a:cubicBezTo>
                  <a:cubicBezTo>
                    <a:pt x="200" y="1030"/>
                    <a:pt x="260" y="1079"/>
                    <a:pt x="340" y="1119"/>
                  </a:cubicBezTo>
                  <a:cubicBezTo>
                    <a:pt x="369" y="1129"/>
                    <a:pt x="409" y="1149"/>
                    <a:pt x="449" y="1159"/>
                  </a:cubicBezTo>
                  <a:cubicBezTo>
                    <a:pt x="479" y="1169"/>
                    <a:pt x="509" y="1169"/>
                    <a:pt x="539" y="1179"/>
                  </a:cubicBezTo>
                  <a:lnTo>
                    <a:pt x="699" y="1179"/>
                  </a:lnTo>
                  <a:lnTo>
                    <a:pt x="709" y="1119"/>
                  </a:lnTo>
                  <a:lnTo>
                    <a:pt x="709" y="1099"/>
                  </a:lnTo>
                  <a:lnTo>
                    <a:pt x="699" y="1089"/>
                  </a:lnTo>
                  <a:lnTo>
                    <a:pt x="699" y="1059"/>
                  </a:lnTo>
                  <a:lnTo>
                    <a:pt x="659" y="700"/>
                  </a:lnTo>
                  <a:cubicBezTo>
                    <a:pt x="659" y="630"/>
                    <a:pt x="649" y="540"/>
                    <a:pt x="629" y="460"/>
                  </a:cubicBezTo>
                  <a:cubicBezTo>
                    <a:pt x="599" y="360"/>
                    <a:pt x="579" y="291"/>
                    <a:pt x="539" y="231"/>
                  </a:cubicBezTo>
                  <a:cubicBezTo>
                    <a:pt x="489" y="171"/>
                    <a:pt x="429" y="111"/>
                    <a:pt x="360" y="81"/>
                  </a:cubicBezTo>
                  <a:cubicBezTo>
                    <a:pt x="329" y="61"/>
                    <a:pt x="289" y="51"/>
                    <a:pt x="260" y="41"/>
                  </a:cubicBezTo>
                  <a:cubicBezTo>
                    <a:pt x="229" y="31"/>
                    <a:pt x="189" y="21"/>
                    <a:pt x="160" y="11"/>
                  </a:cubicBezTo>
                  <a:lnTo>
                    <a:pt x="110" y="1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7064535" y="3764223"/>
              <a:ext cx="54086" cy="97245"/>
            </a:xfrm>
            <a:custGeom>
              <a:avLst/>
              <a:gdLst/>
              <a:ahLst/>
              <a:cxnLst/>
              <a:rect l="l" t="t" r="r" b="b"/>
              <a:pathLst>
                <a:path w="589" h="1059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0" y="61"/>
                  </a:lnTo>
                  <a:cubicBezTo>
                    <a:pt x="10" y="81"/>
                    <a:pt x="10" y="101"/>
                    <a:pt x="10" y="131"/>
                  </a:cubicBezTo>
                  <a:cubicBezTo>
                    <a:pt x="10" y="151"/>
                    <a:pt x="10" y="180"/>
                    <a:pt x="20" y="211"/>
                  </a:cubicBezTo>
                  <a:cubicBezTo>
                    <a:pt x="20" y="271"/>
                    <a:pt x="20" y="340"/>
                    <a:pt x="30" y="420"/>
                  </a:cubicBezTo>
                  <a:cubicBezTo>
                    <a:pt x="40" y="500"/>
                    <a:pt x="40" y="580"/>
                    <a:pt x="60" y="660"/>
                  </a:cubicBezTo>
                  <a:cubicBezTo>
                    <a:pt x="80" y="730"/>
                    <a:pt x="109" y="810"/>
                    <a:pt x="149" y="870"/>
                  </a:cubicBezTo>
                  <a:cubicBezTo>
                    <a:pt x="189" y="930"/>
                    <a:pt x="240" y="970"/>
                    <a:pt x="309" y="999"/>
                  </a:cubicBezTo>
                  <a:cubicBezTo>
                    <a:pt x="339" y="1019"/>
                    <a:pt x="369" y="1029"/>
                    <a:pt x="399" y="1039"/>
                  </a:cubicBezTo>
                  <a:cubicBezTo>
                    <a:pt x="429" y="1049"/>
                    <a:pt x="459" y="1049"/>
                    <a:pt x="489" y="1059"/>
                  </a:cubicBezTo>
                  <a:lnTo>
                    <a:pt x="589" y="1059"/>
                  </a:lnTo>
                  <a:lnTo>
                    <a:pt x="589" y="1049"/>
                  </a:lnTo>
                  <a:cubicBezTo>
                    <a:pt x="579" y="1039"/>
                    <a:pt x="579" y="1019"/>
                    <a:pt x="579" y="1009"/>
                  </a:cubicBezTo>
                  <a:cubicBezTo>
                    <a:pt x="579" y="989"/>
                    <a:pt x="579" y="970"/>
                    <a:pt x="569" y="939"/>
                  </a:cubicBezTo>
                  <a:cubicBezTo>
                    <a:pt x="569" y="919"/>
                    <a:pt x="569" y="890"/>
                    <a:pt x="559" y="859"/>
                  </a:cubicBezTo>
                  <a:cubicBezTo>
                    <a:pt x="559" y="799"/>
                    <a:pt x="549" y="720"/>
                    <a:pt x="539" y="650"/>
                  </a:cubicBezTo>
                  <a:cubicBezTo>
                    <a:pt x="539" y="570"/>
                    <a:pt x="529" y="490"/>
                    <a:pt x="509" y="410"/>
                  </a:cubicBezTo>
                  <a:cubicBezTo>
                    <a:pt x="489" y="331"/>
                    <a:pt x="469" y="260"/>
                    <a:pt x="429" y="200"/>
                  </a:cubicBezTo>
                  <a:cubicBezTo>
                    <a:pt x="389" y="141"/>
                    <a:pt x="339" y="101"/>
                    <a:pt x="269" y="71"/>
                  </a:cubicBezTo>
                  <a:cubicBezTo>
                    <a:pt x="240" y="51"/>
                    <a:pt x="209" y="41"/>
                    <a:pt x="180" y="31"/>
                  </a:cubicBezTo>
                  <a:cubicBezTo>
                    <a:pt x="149" y="21"/>
                    <a:pt x="120" y="21"/>
                    <a:pt x="89" y="11"/>
                  </a:cubicBezTo>
                  <a:lnTo>
                    <a:pt x="30" y="11"/>
                  </a:lnTo>
                  <a:cubicBezTo>
                    <a:pt x="20" y="1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7059025" y="3758714"/>
              <a:ext cx="65106" cy="108265"/>
            </a:xfrm>
            <a:custGeom>
              <a:avLst/>
              <a:gdLst/>
              <a:ahLst/>
              <a:cxnLst/>
              <a:rect l="l" t="t" r="r" b="b"/>
              <a:pathLst>
                <a:path w="709" h="1179" extrusionOk="0">
                  <a:moveTo>
                    <a:pt x="149" y="131"/>
                  </a:moveTo>
                  <a:cubicBezTo>
                    <a:pt x="169" y="141"/>
                    <a:pt x="200" y="141"/>
                    <a:pt x="229" y="151"/>
                  </a:cubicBezTo>
                  <a:cubicBezTo>
                    <a:pt x="249" y="161"/>
                    <a:pt x="280" y="171"/>
                    <a:pt x="309" y="181"/>
                  </a:cubicBezTo>
                  <a:cubicBezTo>
                    <a:pt x="360" y="211"/>
                    <a:pt x="409" y="251"/>
                    <a:pt x="439" y="300"/>
                  </a:cubicBezTo>
                  <a:cubicBezTo>
                    <a:pt x="469" y="340"/>
                    <a:pt x="489" y="400"/>
                    <a:pt x="509" y="480"/>
                  </a:cubicBezTo>
                  <a:cubicBezTo>
                    <a:pt x="529" y="560"/>
                    <a:pt x="539" y="650"/>
                    <a:pt x="539" y="710"/>
                  </a:cubicBezTo>
                  <a:lnTo>
                    <a:pt x="579" y="1059"/>
                  </a:lnTo>
                  <a:lnTo>
                    <a:pt x="559" y="1059"/>
                  </a:lnTo>
                  <a:cubicBezTo>
                    <a:pt x="539" y="1049"/>
                    <a:pt x="509" y="1049"/>
                    <a:pt x="479" y="1039"/>
                  </a:cubicBezTo>
                  <a:lnTo>
                    <a:pt x="389" y="1010"/>
                  </a:lnTo>
                  <a:cubicBezTo>
                    <a:pt x="329" y="979"/>
                    <a:pt x="289" y="939"/>
                    <a:pt x="260" y="890"/>
                  </a:cubicBezTo>
                  <a:cubicBezTo>
                    <a:pt x="220" y="850"/>
                    <a:pt x="200" y="780"/>
                    <a:pt x="180" y="700"/>
                  </a:cubicBezTo>
                  <a:cubicBezTo>
                    <a:pt x="169" y="640"/>
                    <a:pt x="160" y="560"/>
                    <a:pt x="149" y="480"/>
                  </a:cubicBezTo>
                  <a:lnTo>
                    <a:pt x="130" y="131"/>
                  </a:lnTo>
                  <a:close/>
                  <a:moveTo>
                    <a:pt x="50" y="1"/>
                  </a:moveTo>
                  <a:lnTo>
                    <a:pt x="0" y="31"/>
                  </a:lnTo>
                  <a:lnTo>
                    <a:pt x="0" y="71"/>
                  </a:lnTo>
                  <a:lnTo>
                    <a:pt x="0" y="101"/>
                  </a:lnTo>
                  <a:lnTo>
                    <a:pt x="0" y="131"/>
                  </a:lnTo>
                  <a:lnTo>
                    <a:pt x="30" y="490"/>
                  </a:lnTo>
                  <a:cubicBezTo>
                    <a:pt x="40" y="580"/>
                    <a:pt x="50" y="660"/>
                    <a:pt x="60" y="730"/>
                  </a:cubicBezTo>
                  <a:cubicBezTo>
                    <a:pt x="90" y="830"/>
                    <a:pt x="120" y="899"/>
                    <a:pt x="160" y="959"/>
                  </a:cubicBezTo>
                  <a:cubicBezTo>
                    <a:pt x="200" y="1030"/>
                    <a:pt x="260" y="1079"/>
                    <a:pt x="340" y="1119"/>
                  </a:cubicBezTo>
                  <a:cubicBezTo>
                    <a:pt x="369" y="1129"/>
                    <a:pt x="409" y="1149"/>
                    <a:pt x="449" y="1159"/>
                  </a:cubicBezTo>
                  <a:cubicBezTo>
                    <a:pt x="479" y="1169"/>
                    <a:pt x="509" y="1169"/>
                    <a:pt x="539" y="1179"/>
                  </a:cubicBezTo>
                  <a:lnTo>
                    <a:pt x="699" y="1179"/>
                  </a:lnTo>
                  <a:lnTo>
                    <a:pt x="709" y="1119"/>
                  </a:lnTo>
                  <a:lnTo>
                    <a:pt x="709" y="1099"/>
                  </a:lnTo>
                  <a:lnTo>
                    <a:pt x="699" y="1089"/>
                  </a:lnTo>
                  <a:lnTo>
                    <a:pt x="699" y="1059"/>
                  </a:lnTo>
                  <a:lnTo>
                    <a:pt x="659" y="700"/>
                  </a:lnTo>
                  <a:cubicBezTo>
                    <a:pt x="659" y="630"/>
                    <a:pt x="649" y="540"/>
                    <a:pt x="629" y="460"/>
                  </a:cubicBezTo>
                  <a:cubicBezTo>
                    <a:pt x="599" y="360"/>
                    <a:pt x="579" y="291"/>
                    <a:pt x="539" y="231"/>
                  </a:cubicBezTo>
                  <a:cubicBezTo>
                    <a:pt x="489" y="171"/>
                    <a:pt x="429" y="111"/>
                    <a:pt x="360" y="81"/>
                  </a:cubicBezTo>
                  <a:cubicBezTo>
                    <a:pt x="329" y="61"/>
                    <a:pt x="300" y="51"/>
                    <a:pt x="260" y="41"/>
                  </a:cubicBezTo>
                  <a:cubicBezTo>
                    <a:pt x="229" y="31"/>
                    <a:pt x="189" y="21"/>
                    <a:pt x="160" y="11"/>
                  </a:cubicBezTo>
                  <a:lnTo>
                    <a:pt x="110" y="1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7106683" y="3789017"/>
              <a:ext cx="55923" cy="96327"/>
            </a:xfrm>
            <a:custGeom>
              <a:avLst/>
              <a:gdLst/>
              <a:ahLst/>
              <a:cxnLst/>
              <a:rect l="l" t="t" r="r" b="b"/>
              <a:pathLst>
                <a:path w="609" h="1049" extrusionOk="0">
                  <a:moveTo>
                    <a:pt x="0" y="1"/>
                  </a:moveTo>
                  <a:lnTo>
                    <a:pt x="0" y="10"/>
                  </a:lnTo>
                  <a:lnTo>
                    <a:pt x="0" y="21"/>
                  </a:lnTo>
                  <a:cubicBezTo>
                    <a:pt x="0" y="30"/>
                    <a:pt x="0" y="41"/>
                    <a:pt x="10" y="61"/>
                  </a:cubicBezTo>
                  <a:lnTo>
                    <a:pt x="10" y="121"/>
                  </a:lnTo>
                  <a:cubicBezTo>
                    <a:pt x="20" y="150"/>
                    <a:pt x="20" y="180"/>
                    <a:pt x="20" y="210"/>
                  </a:cubicBezTo>
                  <a:cubicBezTo>
                    <a:pt x="30" y="270"/>
                    <a:pt x="30" y="340"/>
                    <a:pt x="40" y="420"/>
                  </a:cubicBezTo>
                  <a:cubicBezTo>
                    <a:pt x="50" y="500"/>
                    <a:pt x="60" y="580"/>
                    <a:pt x="80" y="649"/>
                  </a:cubicBezTo>
                  <a:cubicBezTo>
                    <a:pt x="100" y="729"/>
                    <a:pt x="120" y="799"/>
                    <a:pt x="170" y="859"/>
                  </a:cubicBezTo>
                  <a:cubicBezTo>
                    <a:pt x="209" y="919"/>
                    <a:pt x="269" y="959"/>
                    <a:pt x="329" y="989"/>
                  </a:cubicBezTo>
                  <a:cubicBezTo>
                    <a:pt x="360" y="1009"/>
                    <a:pt x="389" y="1019"/>
                    <a:pt x="429" y="1029"/>
                  </a:cubicBezTo>
                  <a:cubicBezTo>
                    <a:pt x="459" y="1029"/>
                    <a:pt x="489" y="1039"/>
                    <a:pt x="519" y="1039"/>
                  </a:cubicBezTo>
                  <a:cubicBezTo>
                    <a:pt x="539" y="1049"/>
                    <a:pt x="569" y="1049"/>
                    <a:pt x="579" y="1049"/>
                  </a:cubicBezTo>
                  <a:lnTo>
                    <a:pt x="609" y="1049"/>
                  </a:lnTo>
                  <a:lnTo>
                    <a:pt x="609" y="1029"/>
                  </a:lnTo>
                  <a:cubicBezTo>
                    <a:pt x="609" y="1019"/>
                    <a:pt x="609" y="1009"/>
                    <a:pt x="599" y="989"/>
                  </a:cubicBezTo>
                  <a:cubicBezTo>
                    <a:pt x="599" y="969"/>
                    <a:pt x="599" y="949"/>
                    <a:pt x="589" y="929"/>
                  </a:cubicBezTo>
                  <a:cubicBezTo>
                    <a:pt x="589" y="899"/>
                    <a:pt x="589" y="869"/>
                    <a:pt x="579" y="839"/>
                  </a:cubicBezTo>
                  <a:cubicBezTo>
                    <a:pt x="579" y="779"/>
                    <a:pt x="569" y="709"/>
                    <a:pt x="559" y="629"/>
                  </a:cubicBezTo>
                  <a:cubicBezTo>
                    <a:pt x="549" y="549"/>
                    <a:pt x="539" y="470"/>
                    <a:pt x="519" y="400"/>
                  </a:cubicBezTo>
                  <a:cubicBezTo>
                    <a:pt x="499" y="320"/>
                    <a:pt x="469" y="250"/>
                    <a:pt x="429" y="190"/>
                  </a:cubicBezTo>
                  <a:cubicBezTo>
                    <a:pt x="389" y="130"/>
                    <a:pt x="340" y="90"/>
                    <a:pt x="280" y="61"/>
                  </a:cubicBezTo>
                  <a:cubicBezTo>
                    <a:pt x="249" y="50"/>
                    <a:pt x="220" y="30"/>
                    <a:pt x="180" y="30"/>
                  </a:cubicBezTo>
                  <a:cubicBezTo>
                    <a:pt x="150" y="21"/>
                    <a:pt x="120" y="10"/>
                    <a:pt x="100" y="10"/>
                  </a:cubicBezTo>
                  <a:cubicBezTo>
                    <a:pt x="70" y="1"/>
                    <a:pt x="40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7101173" y="3783507"/>
              <a:ext cx="66942" cy="107346"/>
            </a:xfrm>
            <a:custGeom>
              <a:avLst/>
              <a:gdLst/>
              <a:ahLst/>
              <a:cxnLst/>
              <a:rect l="l" t="t" r="r" b="b"/>
              <a:pathLst>
                <a:path w="729" h="1169" extrusionOk="0">
                  <a:moveTo>
                    <a:pt x="150" y="130"/>
                  </a:moveTo>
                  <a:cubicBezTo>
                    <a:pt x="170" y="130"/>
                    <a:pt x="200" y="141"/>
                    <a:pt x="230" y="141"/>
                  </a:cubicBezTo>
                  <a:cubicBezTo>
                    <a:pt x="260" y="150"/>
                    <a:pt x="289" y="161"/>
                    <a:pt x="309" y="170"/>
                  </a:cubicBezTo>
                  <a:cubicBezTo>
                    <a:pt x="360" y="200"/>
                    <a:pt x="409" y="240"/>
                    <a:pt x="440" y="290"/>
                  </a:cubicBezTo>
                  <a:cubicBezTo>
                    <a:pt x="480" y="330"/>
                    <a:pt x="499" y="390"/>
                    <a:pt x="519" y="470"/>
                  </a:cubicBezTo>
                  <a:cubicBezTo>
                    <a:pt x="539" y="549"/>
                    <a:pt x="549" y="629"/>
                    <a:pt x="559" y="700"/>
                  </a:cubicBezTo>
                  <a:lnTo>
                    <a:pt x="599" y="1039"/>
                  </a:lnTo>
                  <a:lnTo>
                    <a:pt x="579" y="1039"/>
                  </a:lnTo>
                  <a:cubicBezTo>
                    <a:pt x="559" y="1039"/>
                    <a:pt x="529" y="1039"/>
                    <a:pt x="499" y="1029"/>
                  </a:cubicBezTo>
                  <a:lnTo>
                    <a:pt x="409" y="999"/>
                  </a:lnTo>
                  <a:cubicBezTo>
                    <a:pt x="360" y="969"/>
                    <a:pt x="309" y="929"/>
                    <a:pt x="280" y="879"/>
                  </a:cubicBezTo>
                  <a:cubicBezTo>
                    <a:pt x="240" y="839"/>
                    <a:pt x="210" y="779"/>
                    <a:pt x="200" y="700"/>
                  </a:cubicBezTo>
                  <a:cubicBezTo>
                    <a:pt x="180" y="640"/>
                    <a:pt x="170" y="560"/>
                    <a:pt x="160" y="470"/>
                  </a:cubicBezTo>
                  <a:lnTo>
                    <a:pt x="130" y="130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0" y="70"/>
                  </a:lnTo>
                  <a:lnTo>
                    <a:pt x="0" y="90"/>
                  </a:lnTo>
                  <a:cubicBezTo>
                    <a:pt x="10" y="101"/>
                    <a:pt x="10" y="110"/>
                    <a:pt x="10" y="121"/>
                  </a:cubicBezTo>
                  <a:lnTo>
                    <a:pt x="40" y="480"/>
                  </a:lnTo>
                  <a:cubicBezTo>
                    <a:pt x="50" y="580"/>
                    <a:pt x="60" y="660"/>
                    <a:pt x="80" y="729"/>
                  </a:cubicBezTo>
                  <a:cubicBezTo>
                    <a:pt x="100" y="819"/>
                    <a:pt x="130" y="889"/>
                    <a:pt x="180" y="959"/>
                  </a:cubicBezTo>
                  <a:cubicBezTo>
                    <a:pt x="230" y="1019"/>
                    <a:pt x="289" y="1069"/>
                    <a:pt x="360" y="1109"/>
                  </a:cubicBezTo>
                  <a:cubicBezTo>
                    <a:pt x="400" y="1119"/>
                    <a:pt x="429" y="1128"/>
                    <a:pt x="469" y="1139"/>
                  </a:cubicBezTo>
                  <a:cubicBezTo>
                    <a:pt x="509" y="1148"/>
                    <a:pt x="539" y="1159"/>
                    <a:pt x="569" y="1159"/>
                  </a:cubicBezTo>
                  <a:cubicBezTo>
                    <a:pt x="589" y="1159"/>
                    <a:pt x="609" y="1168"/>
                    <a:pt x="629" y="1168"/>
                  </a:cubicBezTo>
                  <a:lnTo>
                    <a:pt x="729" y="1168"/>
                  </a:lnTo>
                  <a:lnTo>
                    <a:pt x="729" y="1109"/>
                  </a:lnTo>
                  <a:lnTo>
                    <a:pt x="729" y="1079"/>
                  </a:lnTo>
                  <a:lnTo>
                    <a:pt x="729" y="1069"/>
                  </a:lnTo>
                  <a:cubicBezTo>
                    <a:pt x="729" y="1059"/>
                    <a:pt x="729" y="1049"/>
                    <a:pt x="719" y="1039"/>
                  </a:cubicBezTo>
                  <a:lnTo>
                    <a:pt x="679" y="680"/>
                  </a:lnTo>
                  <a:cubicBezTo>
                    <a:pt x="669" y="620"/>
                    <a:pt x="659" y="530"/>
                    <a:pt x="639" y="440"/>
                  </a:cubicBezTo>
                  <a:cubicBezTo>
                    <a:pt x="609" y="350"/>
                    <a:pt x="579" y="270"/>
                    <a:pt x="539" y="220"/>
                  </a:cubicBezTo>
                  <a:cubicBezTo>
                    <a:pt x="489" y="150"/>
                    <a:pt x="429" y="101"/>
                    <a:pt x="360" y="70"/>
                  </a:cubicBezTo>
                  <a:cubicBezTo>
                    <a:pt x="329" y="50"/>
                    <a:pt x="300" y="41"/>
                    <a:pt x="260" y="30"/>
                  </a:cubicBezTo>
                  <a:cubicBezTo>
                    <a:pt x="230" y="21"/>
                    <a:pt x="190" y="10"/>
                    <a:pt x="160" y="10"/>
                  </a:cubicBezTo>
                  <a:cubicBezTo>
                    <a:pt x="140" y="10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7106683" y="3789017"/>
              <a:ext cx="55923" cy="96327"/>
            </a:xfrm>
            <a:custGeom>
              <a:avLst/>
              <a:gdLst/>
              <a:ahLst/>
              <a:cxnLst/>
              <a:rect l="l" t="t" r="r" b="b"/>
              <a:pathLst>
                <a:path w="609" h="1049" extrusionOk="0">
                  <a:moveTo>
                    <a:pt x="0" y="1"/>
                  </a:moveTo>
                  <a:lnTo>
                    <a:pt x="0" y="10"/>
                  </a:lnTo>
                  <a:lnTo>
                    <a:pt x="0" y="21"/>
                  </a:lnTo>
                  <a:cubicBezTo>
                    <a:pt x="0" y="30"/>
                    <a:pt x="0" y="41"/>
                    <a:pt x="10" y="61"/>
                  </a:cubicBezTo>
                  <a:lnTo>
                    <a:pt x="10" y="121"/>
                  </a:lnTo>
                  <a:cubicBezTo>
                    <a:pt x="20" y="150"/>
                    <a:pt x="20" y="180"/>
                    <a:pt x="20" y="210"/>
                  </a:cubicBezTo>
                  <a:cubicBezTo>
                    <a:pt x="30" y="270"/>
                    <a:pt x="30" y="340"/>
                    <a:pt x="40" y="420"/>
                  </a:cubicBezTo>
                  <a:cubicBezTo>
                    <a:pt x="50" y="500"/>
                    <a:pt x="60" y="580"/>
                    <a:pt x="80" y="649"/>
                  </a:cubicBezTo>
                  <a:cubicBezTo>
                    <a:pt x="100" y="729"/>
                    <a:pt x="120" y="799"/>
                    <a:pt x="170" y="859"/>
                  </a:cubicBezTo>
                  <a:cubicBezTo>
                    <a:pt x="209" y="919"/>
                    <a:pt x="269" y="959"/>
                    <a:pt x="329" y="989"/>
                  </a:cubicBezTo>
                  <a:cubicBezTo>
                    <a:pt x="360" y="1009"/>
                    <a:pt x="389" y="1019"/>
                    <a:pt x="429" y="1029"/>
                  </a:cubicBezTo>
                  <a:cubicBezTo>
                    <a:pt x="459" y="1029"/>
                    <a:pt x="489" y="1039"/>
                    <a:pt x="519" y="1039"/>
                  </a:cubicBezTo>
                  <a:cubicBezTo>
                    <a:pt x="539" y="1049"/>
                    <a:pt x="569" y="1049"/>
                    <a:pt x="579" y="1049"/>
                  </a:cubicBezTo>
                  <a:lnTo>
                    <a:pt x="609" y="1049"/>
                  </a:lnTo>
                  <a:lnTo>
                    <a:pt x="609" y="1029"/>
                  </a:lnTo>
                  <a:cubicBezTo>
                    <a:pt x="609" y="1019"/>
                    <a:pt x="609" y="1009"/>
                    <a:pt x="599" y="989"/>
                  </a:cubicBezTo>
                  <a:cubicBezTo>
                    <a:pt x="599" y="969"/>
                    <a:pt x="599" y="949"/>
                    <a:pt x="589" y="929"/>
                  </a:cubicBezTo>
                  <a:cubicBezTo>
                    <a:pt x="589" y="899"/>
                    <a:pt x="589" y="869"/>
                    <a:pt x="579" y="839"/>
                  </a:cubicBezTo>
                  <a:cubicBezTo>
                    <a:pt x="579" y="779"/>
                    <a:pt x="569" y="709"/>
                    <a:pt x="559" y="629"/>
                  </a:cubicBezTo>
                  <a:cubicBezTo>
                    <a:pt x="549" y="549"/>
                    <a:pt x="539" y="470"/>
                    <a:pt x="519" y="400"/>
                  </a:cubicBezTo>
                  <a:cubicBezTo>
                    <a:pt x="499" y="320"/>
                    <a:pt x="469" y="250"/>
                    <a:pt x="429" y="190"/>
                  </a:cubicBezTo>
                  <a:cubicBezTo>
                    <a:pt x="389" y="130"/>
                    <a:pt x="340" y="90"/>
                    <a:pt x="280" y="61"/>
                  </a:cubicBezTo>
                  <a:cubicBezTo>
                    <a:pt x="249" y="50"/>
                    <a:pt x="220" y="30"/>
                    <a:pt x="180" y="30"/>
                  </a:cubicBezTo>
                  <a:cubicBezTo>
                    <a:pt x="150" y="21"/>
                    <a:pt x="120" y="10"/>
                    <a:pt x="100" y="10"/>
                  </a:cubicBezTo>
                  <a:cubicBezTo>
                    <a:pt x="70" y="1"/>
                    <a:pt x="40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7101173" y="3783507"/>
              <a:ext cx="66942" cy="107346"/>
            </a:xfrm>
            <a:custGeom>
              <a:avLst/>
              <a:gdLst/>
              <a:ahLst/>
              <a:cxnLst/>
              <a:rect l="l" t="t" r="r" b="b"/>
              <a:pathLst>
                <a:path w="729" h="1169" extrusionOk="0">
                  <a:moveTo>
                    <a:pt x="150" y="130"/>
                  </a:moveTo>
                  <a:cubicBezTo>
                    <a:pt x="170" y="130"/>
                    <a:pt x="200" y="141"/>
                    <a:pt x="230" y="141"/>
                  </a:cubicBezTo>
                  <a:cubicBezTo>
                    <a:pt x="260" y="150"/>
                    <a:pt x="289" y="161"/>
                    <a:pt x="309" y="170"/>
                  </a:cubicBezTo>
                  <a:cubicBezTo>
                    <a:pt x="360" y="200"/>
                    <a:pt x="409" y="240"/>
                    <a:pt x="440" y="290"/>
                  </a:cubicBezTo>
                  <a:cubicBezTo>
                    <a:pt x="480" y="330"/>
                    <a:pt x="499" y="390"/>
                    <a:pt x="519" y="470"/>
                  </a:cubicBezTo>
                  <a:cubicBezTo>
                    <a:pt x="539" y="549"/>
                    <a:pt x="549" y="629"/>
                    <a:pt x="559" y="700"/>
                  </a:cubicBezTo>
                  <a:lnTo>
                    <a:pt x="599" y="1039"/>
                  </a:lnTo>
                  <a:lnTo>
                    <a:pt x="579" y="1039"/>
                  </a:lnTo>
                  <a:cubicBezTo>
                    <a:pt x="559" y="1039"/>
                    <a:pt x="529" y="1039"/>
                    <a:pt x="499" y="1029"/>
                  </a:cubicBezTo>
                  <a:lnTo>
                    <a:pt x="409" y="999"/>
                  </a:lnTo>
                  <a:cubicBezTo>
                    <a:pt x="360" y="969"/>
                    <a:pt x="309" y="929"/>
                    <a:pt x="280" y="879"/>
                  </a:cubicBezTo>
                  <a:cubicBezTo>
                    <a:pt x="240" y="839"/>
                    <a:pt x="210" y="779"/>
                    <a:pt x="200" y="700"/>
                  </a:cubicBezTo>
                  <a:cubicBezTo>
                    <a:pt x="180" y="640"/>
                    <a:pt x="170" y="560"/>
                    <a:pt x="160" y="470"/>
                  </a:cubicBezTo>
                  <a:lnTo>
                    <a:pt x="130" y="130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0" y="70"/>
                  </a:lnTo>
                  <a:lnTo>
                    <a:pt x="0" y="90"/>
                  </a:lnTo>
                  <a:cubicBezTo>
                    <a:pt x="10" y="101"/>
                    <a:pt x="10" y="110"/>
                    <a:pt x="10" y="121"/>
                  </a:cubicBezTo>
                  <a:lnTo>
                    <a:pt x="40" y="480"/>
                  </a:lnTo>
                  <a:cubicBezTo>
                    <a:pt x="50" y="580"/>
                    <a:pt x="60" y="660"/>
                    <a:pt x="80" y="729"/>
                  </a:cubicBezTo>
                  <a:cubicBezTo>
                    <a:pt x="100" y="819"/>
                    <a:pt x="130" y="889"/>
                    <a:pt x="180" y="959"/>
                  </a:cubicBezTo>
                  <a:cubicBezTo>
                    <a:pt x="230" y="1019"/>
                    <a:pt x="289" y="1069"/>
                    <a:pt x="360" y="1109"/>
                  </a:cubicBezTo>
                  <a:cubicBezTo>
                    <a:pt x="400" y="1119"/>
                    <a:pt x="429" y="1128"/>
                    <a:pt x="469" y="1139"/>
                  </a:cubicBezTo>
                  <a:cubicBezTo>
                    <a:pt x="509" y="1148"/>
                    <a:pt x="539" y="1159"/>
                    <a:pt x="569" y="1159"/>
                  </a:cubicBezTo>
                  <a:cubicBezTo>
                    <a:pt x="589" y="1159"/>
                    <a:pt x="609" y="1168"/>
                    <a:pt x="629" y="1168"/>
                  </a:cubicBezTo>
                  <a:lnTo>
                    <a:pt x="729" y="1168"/>
                  </a:lnTo>
                  <a:lnTo>
                    <a:pt x="729" y="1109"/>
                  </a:lnTo>
                  <a:lnTo>
                    <a:pt x="729" y="1079"/>
                  </a:lnTo>
                  <a:lnTo>
                    <a:pt x="729" y="1069"/>
                  </a:lnTo>
                  <a:cubicBezTo>
                    <a:pt x="729" y="1059"/>
                    <a:pt x="729" y="1049"/>
                    <a:pt x="719" y="1039"/>
                  </a:cubicBezTo>
                  <a:lnTo>
                    <a:pt x="679" y="680"/>
                  </a:lnTo>
                  <a:cubicBezTo>
                    <a:pt x="669" y="620"/>
                    <a:pt x="659" y="530"/>
                    <a:pt x="639" y="440"/>
                  </a:cubicBezTo>
                  <a:cubicBezTo>
                    <a:pt x="609" y="350"/>
                    <a:pt x="579" y="270"/>
                    <a:pt x="539" y="220"/>
                  </a:cubicBezTo>
                  <a:cubicBezTo>
                    <a:pt x="489" y="150"/>
                    <a:pt x="429" y="101"/>
                    <a:pt x="360" y="70"/>
                  </a:cubicBezTo>
                  <a:cubicBezTo>
                    <a:pt x="329" y="50"/>
                    <a:pt x="300" y="41"/>
                    <a:pt x="260" y="30"/>
                  </a:cubicBezTo>
                  <a:cubicBezTo>
                    <a:pt x="230" y="21"/>
                    <a:pt x="190" y="10"/>
                    <a:pt x="160" y="10"/>
                  </a:cubicBezTo>
                  <a:cubicBezTo>
                    <a:pt x="140" y="10"/>
                    <a:pt x="120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7149750" y="3812891"/>
              <a:ext cx="57851" cy="94490"/>
            </a:xfrm>
            <a:custGeom>
              <a:avLst/>
              <a:gdLst/>
              <a:ahLst/>
              <a:cxnLst/>
              <a:rect l="l" t="t" r="r" b="b"/>
              <a:pathLst>
                <a:path w="630" h="1029" extrusionOk="0">
                  <a:moveTo>
                    <a:pt x="0" y="0"/>
                  </a:moveTo>
                  <a:lnTo>
                    <a:pt x="0" y="10"/>
                  </a:lnTo>
                  <a:lnTo>
                    <a:pt x="0" y="50"/>
                  </a:lnTo>
                  <a:cubicBezTo>
                    <a:pt x="10" y="70"/>
                    <a:pt x="10" y="90"/>
                    <a:pt x="10" y="120"/>
                  </a:cubicBezTo>
                  <a:cubicBezTo>
                    <a:pt x="20" y="140"/>
                    <a:pt x="20" y="170"/>
                    <a:pt x="20" y="200"/>
                  </a:cubicBezTo>
                  <a:cubicBezTo>
                    <a:pt x="30" y="260"/>
                    <a:pt x="40" y="340"/>
                    <a:pt x="50" y="409"/>
                  </a:cubicBezTo>
                  <a:cubicBezTo>
                    <a:pt x="50" y="489"/>
                    <a:pt x="70" y="569"/>
                    <a:pt x="90" y="649"/>
                  </a:cubicBezTo>
                  <a:cubicBezTo>
                    <a:pt x="110" y="719"/>
                    <a:pt x="140" y="799"/>
                    <a:pt x="180" y="848"/>
                  </a:cubicBezTo>
                  <a:cubicBezTo>
                    <a:pt x="220" y="908"/>
                    <a:pt x="280" y="948"/>
                    <a:pt x="350" y="979"/>
                  </a:cubicBezTo>
                  <a:cubicBezTo>
                    <a:pt x="379" y="999"/>
                    <a:pt x="410" y="1008"/>
                    <a:pt x="439" y="1008"/>
                  </a:cubicBezTo>
                  <a:cubicBezTo>
                    <a:pt x="479" y="1019"/>
                    <a:pt x="510" y="1028"/>
                    <a:pt x="539" y="1028"/>
                  </a:cubicBezTo>
                  <a:lnTo>
                    <a:pt x="629" y="1028"/>
                  </a:lnTo>
                  <a:lnTo>
                    <a:pt x="629" y="1019"/>
                  </a:lnTo>
                  <a:cubicBezTo>
                    <a:pt x="629" y="1008"/>
                    <a:pt x="629" y="988"/>
                    <a:pt x="619" y="968"/>
                  </a:cubicBezTo>
                  <a:cubicBezTo>
                    <a:pt x="619" y="959"/>
                    <a:pt x="619" y="928"/>
                    <a:pt x="609" y="908"/>
                  </a:cubicBezTo>
                  <a:cubicBezTo>
                    <a:pt x="609" y="879"/>
                    <a:pt x="599" y="859"/>
                    <a:pt x="599" y="828"/>
                  </a:cubicBezTo>
                  <a:lnTo>
                    <a:pt x="569" y="619"/>
                  </a:lnTo>
                  <a:cubicBezTo>
                    <a:pt x="559" y="539"/>
                    <a:pt x="539" y="459"/>
                    <a:pt x="519" y="380"/>
                  </a:cubicBezTo>
                  <a:cubicBezTo>
                    <a:pt x="499" y="309"/>
                    <a:pt x="479" y="240"/>
                    <a:pt x="430" y="180"/>
                  </a:cubicBezTo>
                  <a:cubicBezTo>
                    <a:pt x="390" y="120"/>
                    <a:pt x="339" y="80"/>
                    <a:pt x="280" y="50"/>
                  </a:cubicBezTo>
                  <a:cubicBezTo>
                    <a:pt x="240" y="40"/>
                    <a:pt x="210" y="30"/>
                    <a:pt x="180" y="20"/>
                  </a:cubicBezTo>
                  <a:cubicBezTo>
                    <a:pt x="150" y="10"/>
                    <a:pt x="120" y="1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7144240" y="3807382"/>
              <a:ext cx="68871" cy="105418"/>
            </a:xfrm>
            <a:custGeom>
              <a:avLst/>
              <a:gdLst/>
              <a:ahLst/>
              <a:cxnLst/>
              <a:rect l="l" t="t" r="r" b="b"/>
              <a:pathLst>
                <a:path w="750" h="1148" extrusionOk="0">
                  <a:moveTo>
                    <a:pt x="150" y="120"/>
                  </a:moveTo>
                  <a:cubicBezTo>
                    <a:pt x="170" y="120"/>
                    <a:pt x="200" y="130"/>
                    <a:pt x="230" y="140"/>
                  </a:cubicBezTo>
                  <a:cubicBezTo>
                    <a:pt x="250" y="140"/>
                    <a:pt x="280" y="150"/>
                    <a:pt x="310" y="170"/>
                  </a:cubicBezTo>
                  <a:cubicBezTo>
                    <a:pt x="360" y="190"/>
                    <a:pt x="410" y="230"/>
                    <a:pt x="450" y="270"/>
                  </a:cubicBezTo>
                  <a:cubicBezTo>
                    <a:pt x="479" y="320"/>
                    <a:pt x="499" y="380"/>
                    <a:pt x="530" y="460"/>
                  </a:cubicBezTo>
                  <a:cubicBezTo>
                    <a:pt x="550" y="539"/>
                    <a:pt x="559" y="619"/>
                    <a:pt x="570" y="679"/>
                  </a:cubicBezTo>
                  <a:lnTo>
                    <a:pt x="619" y="1028"/>
                  </a:lnTo>
                  <a:lnTo>
                    <a:pt x="599" y="1028"/>
                  </a:lnTo>
                  <a:cubicBezTo>
                    <a:pt x="579" y="1028"/>
                    <a:pt x="550" y="1019"/>
                    <a:pt x="519" y="1019"/>
                  </a:cubicBezTo>
                  <a:lnTo>
                    <a:pt x="430" y="988"/>
                  </a:lnTo>
                  <a:cubicBezTo>
                    <a:pt x="370" y="959"/>
                    <a:pt x="330" y="919"/>
                    <a:pt x="290" y="879"/>
                  </a:cubicBezTo>
                  <a:cubicBezTo>
                    <a:pt x="250" y="829"/>
                    <a:pt x="230" y="769"/>
                    <a:pt x="210" y="689"/>
                  </a:cubicBezTo>
                  <a:cubicBezTo>
                    <a:pt x="190" y="629"/>
                    <a:pt x="180" y="559"/>
                    <a:pt x="170" y="469"/>
                  </a:cubicBezTo>
                  <a:lnTo>
                    <a:pt x="130" y="120"/>
                  </a:lnTo>
                  <a:close/>
                  <a:moveTo>
                    <a:pt x="0" y="0"/>
                  </a:moveTo>
                  <a:lnTo>
                    <a:pt x="0" y="70"/>
                  </a:lnTo>
                  <a:lnTo>
                    <a:pt x="0" y="90"/>
                  </a:lnTo>
                  <a:cubicBezTo>
                    <a:pt x="0" y="100"/>
                    <a:pt x="0" y="110"/>
                    <a:pt x="11" y="120"/>
                  </a:cubicBezTo>
                  <a:lnTo>
                    <a:pt x="50" y="480"/>
                  </a:lnTo>
                  <a:cubicBezTo>
                    <a:pt x="60" y="579"/>
                    <a:pt x="70" y="649"/>
                    <a:pt x="90" y="719"/>
                  </a:cubicBezTo>
                  <a:cubicBezTo>
                    <a:pt x="120" y="819"/>
                    <a:pt x="150" y="888"/>
                    <a:pt x="190" y="948"/>
                  </a:cubicBezTo>
                  <a:cubicBezTo>
                    <a:pt x="240" y="1008"/>
                    <a:pt x="310" y="1059"/>
                    <a:pt x="379" y="1098"/>
                  </a:cubicBezTo>
                  <a:cubicBezTo>
                    <a:pt x="419" y="1108"/>
                    <a:pt x="450" y="1118"/>
                    <a:pt x="490" y="1128"/>
                  </a:cubicBezTo>
                  <a:cubicBezTo>
                    <a:pt x="530" y="1138"/>
                    <a:pt x="559" y="1148"/>
                    <a:pt x="590" y="1148"/>
                  </a:cubicBezTo>
                  <a:lnTo>
                    <a:pt x="699" y="1148"/>
                  </a:lnTo>
                  <a:lnTo>
                    <a:pt x="749" y="1128"/>
                  </a:lnTo>
                  <a:lnTo>
                    <a:pt x="749" y="1088"/>
                  </a:lnTo>
                  <a:lnTo>
                    <a:pt x="749" y="1068"/>
                  </a:lnTo>
                  <a:lnTo>
                    <a:pt x="749" y="1048"/>
                  </a:lnTo>
                  <a:cubicBezTo>
                    <a:pt x="739" y="1039"/>
                    <a:pt x="739" y="1028"/>
                    <a:pt x="739" y="1019"/>
                  </a:cubicBezTo>
                  <a:lnTo>
                    <a:pt x="689" y="669"/>
                  </a:lnTo>
                  <a:cubicBezTo>
                    <a:pt x="679" y="599"/>
                    <a:pt x="659" y="509"/>
                    <a:pt x="639" y="429"/>
                  </a:cubicBezTo>
                  <a:cubicBezTo>
                    <a:pt x="619" y="329"/>
                    <a:pt x="579" y="260"/>
                    <a:pt x="539" y="200"/>
                  </a:cubicBezTo>
                  <a:cubicBezTo>
                    <a:pt x="499" y="140"/>
                    <a:pt x="430" y="90"/>
                    <a:pt x="360" y="60"/>
                  </a:cubicBezTo>
                  <a:cubicBezTo>
                    <a:pt x="320" y="40"/>
                    <a:pt x="290" y="30"/>
                    <a:pt x="260" y="20"/>
                  </a:cubicBezTo>
                  <a:cubicBezTo>
                    <a:pt x="220" y="10"/>
                    <a:pt x="190" y="1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7149750" y="3812891"/>
              <a:ext cx="57851" cy="94490"/>
            </a:xfrm>
            <a:custGeom>
              <a:avLst/>
              <a:gdLst/>
              <a:ahLst/>
              <a:cxnLst/>
              <a:rect l="l" t="t" r="r" b="b"/>
              <a:pathLst>
                <a:path w="630" h="1029" extrusionOk="0">
                  <a:moveTo>
                    <a:pt x="0" y="0"/>
                  </a:moveTo>
                  <a:lnTo>
                    <a:pt x="0" y="10"/>
                  </a:lnTo>
                  <a:lnTo>
                    <a:pt x="0" y="50"/>
                  </a:lnTo>
                  <a:cubicBezTo>
                    <a:pt x="10" y="70"/>
                    <a:pt x="10" y="90"/>
                    <a:pt x="10" y="120"/>
                  </a:cubicBezTo>
                  <a:cubicBezTo>
                    <a:pt x="20" y="140"/>
                    <a:pt x="20" y="170"/>
                    <a:pt x="20" y="200"/>
                  </a:cubicBezTo>
                  <a:cubicBezTo>
                    <a:pt x="30" y="260"/>
                    <a:pt x="40" y="340"/>
                    <a:pt x="50" y="409"/>
                  </a:cubicBezTo>
                  <a:cubicBezTo>
                    <a:pt x="50" y="489"/>
                    <a:pt x="70" y="569"/>
                    <a:pt x="90" y="649"/>
                  </a:cubicBezTo>
                  <a:cubicBezTo>
                    <a:pt x="110" y="719"/>
                    <a:pt x="140" y="799"/>
                    <a:pt x="180" y="848"/>
                  </a:cubicBezTo>
                  <a:cubicBezTo>
                    <a:pt x="220" y="908"/>
                    <a:pt x="280" y="948"/>
                    <a:pt x="350" y="979"/>
                  </a:cubicBezTo>
                  <a:cubicBezTo>
                    <a:pt x="379" y="999"/>
                    <a:pt x="410" y="1008"/>
                    <a:pt x="439" y="1008"/>
                  </a:cubicBezTo>
                  <a:cubicBezTo>
                    <a:pt x="479" y="1019"/>
                    <a:pt x="510" y="1028"/>
                    <a:pt x="539" y="1028"/>
                  </a:cubicBezTo>
                  <a:lnTo>
                    <a:pt x="629" y="1028"/>
                  </a:lnTo>
                  <a:lnTo>
                    <a:pt x="629" y="1019"/>
                  </a:lnTo>
                  <a:cubicBezTo>
                    <a:pt x="629" y="1008"/>
                    <a:pt x="629" y="988"/>
                    <a:pt x="619" y="968"/>
                  </a:cubicBezTo>
                  <a:cubicBezTo>
                    <a:pt x="619" y="959"/>
                    <a:pt x="619" y="928"/>
                    <a:pt x="609" y="908"/>
                  </a:cubicBezTo>
                  <a:cubicBezTo>
                    <a:pt x="609" y="879"/>
                    <a:pt x="599" y="859"/>
                    <a:pt x="599" y="828"/>
                  </a:cubicBezTo>
                  <a:lnTo>
                    <a:pt x="569" y="619"/>
                  </a:lnTo>
                  <a:cubicBezTo>
                    <a:pt x="559" y="539"/>
                    <a:pt x="539" y="459"/>
                    <a:pt x="519" y="380"/>
                  </a:cubicBezTo>
                  <a:cubicBezTo>
                    <a:pt x="499" y="309"/>
                    <a:pt x="479" y="240"/>
                    <a:pt x="430" y="180"/>
                  </a:cubicBezTo>
                  <a:cubicBezTo>
                    <a:pt x="390" y="120"/>
                    <a:pt x="339" y="80"/>
                    <a:pt x="280" y="50"/>
                  </a:cubicBezTo>
                  <a:cubicBezTo>
                    <a:pt x="240" y="40"/>
                    <a:pt x="210" y="30"/>
                    <a:pt x="180" y="20"/>
                  </a:cubicBezTo>
                  <a:cubicBezTo>
                    <a:pt x="150" y="10"/>
                    <a:pt x="120" y="1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7144240" y="3807382"/>
              <a:ext cx="68871" cy="105418"/>
            </a:xfrm>
            <a:custGeom>
              <a:avLst/>
              <a:gdLst/>
              <a:ahLst/>
              <a:cxnLst/>
              <a:rect l="l" t="t" r="r" b="b"/>
              <a:pathLst>
                <a:path w="750" h="1148" extrusionOk="0">
                  <a:moveTo>
                    <a:pt x="150" y="120"/>
                  </a:moveTo>
                  <a:cubicBezTo>
                    <a:pt x="170" y="120"/>
                    <a:pt x="200" y="130"/>
                    <a:pt x="230" y="140"/>
                  </a:cubicBezTo>
                  <a:cubicBezTo>
                    <a:pt x="250" y="140"/>
                    <a:pt x="280" y="150"/>
                    <a:pt x="310" y="170"/>
                  </a:cubicBezTo>
                  <a:cubicBezTo>
                    <a:pt x="360" y="190"/>
                    <a:pt x="410" y="230"/>
                    <a:pt x="450" y="270"/>
                  </a:cubicBezTo>
                  <a:cubicBezTo>
                    <a:pt x="479" y="320"/>
                    <a:pt x="499" y="380"/>
                    <a:pt x="530" y="460"/>
                  </a:cubicBezTo>
                  <a:cubicBezTo>
                    <a:pt x="550" y="539"/>
                    <a:pt x="559" y="619"/>
                    <a:pt x="570" y="679"/>
                  </a:cubicBezTo>
                  <a:lnTo>
                    <a:pt x="619" y="1028"/>
                  </a:lnTo>
                  <a:lnTo>
                    <a:pt x="599" y="1028"/>
                  </a:lnTo>
                  <a:cubicBezTo>
                    <a:pt x="579" y="1028"/>
                    <a:pt x="550" y="1019"/>
                    <a:pt x="519" y="1019"/>
                  </a:cubicBezTo>
                  <a:lnTo>
                    <a:pt x="430" y="988"/>
                  </a:lnTo>
                  <a:cubicBezTo>
                    <a:pt x="370" y="959"/>
                    <a:pt x="330" y="919"/>
                    <a:pt x="290" y="879"/>
                  </a:cubicBezTo>
                  <a:cubicBezTo>
                    <a:pt x="250" y="829"/>
                    <a:pt x="230" y="769"/>
                    <a:pt x="210" y="689"/>
                  </a:cubicBezTo>
                  <a:cubicBezTo>
                    <a:pt x="190" y="629"/>
                    <a:pt x="180" y="559"/>
                    <a:pt x="170" y="469"/>
                  </a:cubicBezTo>
                  <a:lnTo>
                    <a:pt x="130" y="120"/>
                  </a:lnTo>
                  <a:close/>
                  <a:moveTo>
                    <a:pt x="0" y="0"/>
                  </a:moveTo>
                  <a:lnTo>
                    <a:pt x="0" y="70"/>
                  </a:lnTo>
                  <a:lnTo>
                    <a:pt x="0" y="90"/>
                  </a:lnTo>
                  <a:cubicBezTo>
                    <a:pt x="0" y="100"/>
                    <a:pt x="0" y="110"/>
                    <a:pt x="11" y="120"/>
                  </a:cubicBezTo>
                  <a:lnTo>
                    <a:pt x="50" y="480"/>
                  </a:lnTo>
                  <a:cubicBezTo>
                    <a:pt x="60" y="579"/>
                    <a:pt x="70" y="649"/>
                    <a:pt x="90" y="719"/>
                  </a:cubicBezTo>
                  <a:cubicBezTo>
                    <a:pt x="120" y="819"/>
                    <a:pt x="150" y="888"/>
                    <a:pt x="190" y="948"/>
                  </a:cubicBezTo>
                  <a:cubicBezTo>
                    <a:pt x="240" y="1008"/>
                    <a:pt x="310" y="1059"/>
                    <a:pt x="379" y="1098"/>
                  </a:cubicBezTo>
                  <a:cubicBezTo>
                    <a:pt x="419" y="1108"/>
                    <a:pt x="450" y="1118"/>
                    <a:pt x="490" y="1128"/>
                  </a:cubicBezTo>
                  <a:cubicBezTo>
                    <a:pt x="530" y="1138"/>
                    <a:pt x="559" y="1148"/>
                    <a:pt x="590" y="1148"/>
                  </a:cubicBezTo>
                  <a:lnTo>
                    <a:pt x="709" y="1148"/>
                  </a:lnTo>
                  <a:lnTo>
                    <a:pt x="749" y="1108"/>
                  </a:lnTo>
                  <a:lnTo>
                    <a:pt x="749" y="1088"/>
                  </a:lnTo>
                  <a:lnTo>
                    <a:pt x="749" y="1068"/>
                  </a:lnTo>
                  <a:lnTo>
                    <a:pt x="749" y="1048"/>
                  </a:lnTo>
                  <a:cubicBezTo>
                    <a:pt x="739" y="1039"/>
                    <a:pt x="739" y="1028"/>
                    <a:pt x="739" y="1019"/>
                  </a:cubicBezTo>
                  <a:lnTo>
                    <a:pt x="689" y="669"/>
                  </a:lnTo>
                  <a:cubicBezTo>
                    <a:pt x="679" y="599"/>
                    <a:pt x="659" y="509"/>
                    <a:pt x="639" y="429"/>
                  </a:cubicBezTo>
                  <a:cubicBezTo>
                    <a:pt x="619" y="329"/>
                    <a:pt x="579" y="260"/>
                    <a:pt x="539" y="200"/>
                  </a:cubicBezTo>
                  <a:cubicBezTo>
                    <a:pt x="499" y="140"/>
                    <a:pt x="430" y="90"/>
                    <a:pt x="360" y="60"/>
                  </a:cubicBezTo>
                  <a:cubicBezTo>
                    <a:pt x="320" y="40"/>
                    <a:pt x="290" y="30"/>
                    <a:pt x="260" y="20"/>
                  </a:cubicBezTo>
                  <a:cubicBezTo>
                    <a:pt x="220" y="10"/>
                    <a:pt x="190" y="1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7192816" y="3834838"/>
              <a:ext cx="59688" cy="94490"/>
            </a:xfrm>
            <a:custGeom>
              <a:avLst/>
              <a:gdLst/>
              <a:ahLst/>
              <a:cxnLst/>
              <a:rect l="l" t="t" r="r" b="b"/>
              <a:pathLst>
                <a:path w="650" h="1029" extrusionOk="0">
                  <a:moveTo>
                    <a:pt x="1" y="1"/>
                  </a:moveTo>
                  <a:lnTo>
                    <a:pt x="1" y="10"/>
                  </a:lnTo>
                  <a:lnTo>
                    <a:pt x="1" y="21"/>
                  </a:lnTo>
                  <a:cubicBezTo>
                    <a:pt x="10" y="30"/>
                    <a:pt x="10" y="41"/>
                    <a:pt x="10" y="61"/>
                  </a:cubicBezTo>
                  <a:cubicBezTo>
                    <a:pt x="10" y="81"/>
                    <a:pt x="10" y="101"/>
                    <a:pt x="21" y="130"/>
                  </a:cubicBezTo>
                  <a:cubicBezTo>
                    <a:pt x="21" y="150"/>
                    <a:pt x="21" y="181"/>
                    <a:pt x="30" y="210"/>
                  </a:cubicBezTo>
                  <a:cubicBezTo>
                    <a:pt x="41" y="270"/>
                    <a:pt x="50" y="340"/>
                    <a:pt x="61" y="420"/>
                  </a:cubicBezTo>
                  <a:cubicBezTo>
                    <a:pt x="70" y="500"/>
                    <a:pt x="80" y="580"/>
                    <a:pt x="100" y="649"/>
                  </a:cubicBezTo>
                  <a:cubicBezTo>
                    <a:pt x="130" y="729"/>
                    <a:pt x="160" y="799"/>
                    <a:pt x="200" y="859"/>
                  </a:cubicBezTo>
                  <a:cubicBezTo>
                    <a:pt x="250" y="909"/>
                    <a:pt x="310" y="949"/>
                    <a:pt x="370" y="979"/>
                  </a:cubicBezTo>
                  <a:cubicBezTo>
                    <a:pt x="400" y="989"/>
                    <a:pt x="440" y="999"/>
                    <a:pt x="469" y="1009"/>
                  </a:cubicBezTo>
                  <a:cubicBezTo>
                    <a:pt x="500" y="1019"/>
                    <a:pt x="529" y="1019"/>
                    <a:pt x="560" y="1019"/>
                  </a:cubicBezTo>
                  <a:cubicBezTo>
                    <a:pt x="574" y="1024"/>
                    <a:pt x="587" y="1024"/>
                    <a:pt x="598" y="1024"/>
                  </a:cubicBezTo>
                  <a:cubicBezTo>
                    <a:pt x="609" y="1024"/>
                    <a:pt x="619" y="1024"/>
                    <a:pt x="629" y="1029"/>
                  </a:cubicBezTo>
                  <a:cubicBezTo>
                    <a:pt x="640" y="1019"/>
                    <a:pt x="649" y="1019"/>
                    <a:pt x="649" y="1019"/>
                  </a:cubicBezTo>
                  <a:lnTo>
                    <a:pt x="649" y="1009"/>
                  </a:lnTo>
                  <a:cubicBezTo>
                    <a:pt x="649" y="999"/>
                    <a:pt x="649" y="979"/>
                    <a:pt x="640" y="969"/>
                  </a:cubicBezTo>
                  <a:cubicBezTo>
                    <a:pt x="640" y="949"/>
                    <a:pt x="640" y="929"/>
                    <a:pt x="629" y="899"/>
                  </a:cubicBezTo>
                  <a:cubicBezTo>
                    <a:pt x="629" y="879"/>
                    <a:pt x="620" y="849"/>
                    <a:pt x="620" y="819"/>
                  </a:cubicBezTo>
                  <a:cubicBezTo>
                    <a:pt x="609" y="760"/>
                    <a:pt x="600" y="689"/>
                    <a:pt x="580" y="609"/>
                  </a:cubicBezTo>
                  <a:cubicBezTo>
                    <a:pt x="569" y="530"/>
                    <a:pt x="560" y="450"/>
                    <a:pt x="529" y="380"/>
                  </a:cubicBezTo>
                  <a:cubicBezTo>
                    <a:pt x="509" y="300"/>
                    <a:pt x="480" y="230"/>
                    <a:pt x="440" y="181"/>
                  </a:cubicBezTo>
                  <a:cubicBezTo>
                    <a:pt x="400" y="121"/>
                    <a:pt x="340" y="81"/>
                    <a:pt x="280" y="50"/>
                  </a:cubicBezTo>
                  <a:cubicBezTo>
                    <a:pt x="250" y="41"/>
                    <a:pt x="220" y="30"/>
                    <a:pt x="180" y="21"/>
                  </a:cubicBezTo>
                  <a:cubicBezTo>
                    <a:pt x="150" y="10"/>
                    <a:pt x="120" y="10"/>
                    <a:pt x="90" y="10"/>
                  </a:cubicBezTo>
                  <a:cubicBezTo>
                    <a:pt x="70" y="10"/>
                    <a:pt x="41" y="10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7187307" y="3829328"/>
              <a:ext cx="70615" cy="105510"/>
            </a:xfrm>
            <a:custGeom>
              <a:avLst/>
              <a:gdLst/>
              <a:ahLst/>
              <a:cxnLst/>
              <a:rect l="l" t="t" r="r" b="b"/>
              <a:pathLst>
                <a:path w="769" h="1149" extrusionOk="0">
                  <a:moveTo>
                    <a:pt x="150" y="130"/>
                  </a:moveTo>
                  <a:cubicBezTo>
                    <a:pt x="170" y="130"/>
                    <a:pt x="200" y="130"/>
                    <a:pt x="230" y="141"/>
                  </a:cubicBezTo>
                  <a:lnTo>
                    <a:pt x="320" y="170"/>
                  </a:lnTo>
                  <a:cubicBezTo>
                    <a:pt x="370" y="190"/>
                    <a:pt x="420" y="230"/>
                    <a:pt x="450" y="270"/>
                  </a:cubicBezTo>
                  <a:cubicBezTo>
                    <a:pt x="489" y="320"/>
                    <a:pt x="509" y="380"/>
                    <a:pt x="540" y="450"/>
                  </a:cubicBezTo>
                  <a:cubicBezTo>
                    <a:pt x="560" y="530"/>
                    <a:pt x="569" y="620"/>
                    <a:pt x="580" y="680"/>
                  </a:cubicBezTo>
                  <a:lnTo>
                    <a:pt x="640" y="1019"/>
                  </a:lnTo>
                  <a:lnTo>
                    <a:pt x="620" y="1019"/>
                  </a:lnTo>
                  <a:cubicBezTo>
                    <a:pt x="600" y="1019"/>
                    <a:pt x="569" y="1019"/>
                    <a:pt x="540" y="1009"/>
                  </a:cubicBezTo>
                  <a:cubicBezTo>
                    <a:pt x="509" y="1009"/>
                    <a:pt x="480" y="999"/>
                    <a:pt x="450" y="989"/>
                  </a:cubicBezTo>
                  <a:cubicBezTo>
                    <a:pt x="400" y="959"/>
                    <a:pt x="350" y="929"/>
                    <a:pt x="310" y="879"/>
                  </a:cubicBezTo>
                  <a:cubicBezTo>
                    <a:pt x="270" y="840"/>
                    <a:pt x="250" y="780"/>
                    <a:pt x="220" y="700"/>
                  </a:cubicBezTo>
                  <a:cubicBezTo>
                    <a:pt x="200" y="629"/>
                    <a:pt x="190" y="560"/>
                    <a:pt x="180" y="470"/>
                  </a:cubicBezTo>
                  <a:lnTo>
                    <a:pt x="130" y="130"/>
                  </a:lnTo>
                  <a:close/>
                  <a:moveTo>
                    <a:pt x="50" y="1"/>
                  </a:moveTo>
                  <a:lnTo>
                    <a:pt x="1" y="41"/>
                  </a:lnTo>
                  <a:lnTo>
                    <a:pt x="10" y="101"/>
                  </a:lnTo>
                  <a:lnTo>
                    <a:pt x="10" y="130"/>
                  </a:lnTo>
                  <a:lnTo>
                    <a:pt x="61" y="490"/>
                  </a:lnTo>
                  <a:cubicBezTo>
                    <a:pt x="70" y="590"/>
                    <a:pt x="90" y="660"/>
                    <a:pt x="110" y="729"/>
                  </a:cubicBezTo>
                  <a:cubicBezTo>
                    <a:pt x="140" y="829"/>
                    <a:pt x="170" y="899"/>
                    <a:pt x="220" y="949"/>
                  </a:cubicBezTo>
                  <a:cubicBezTo>
                    <a:pt x="270" y="1019"/>
                    <a:pt x="330" y="1069"/>
                    <a:pt x="410" y="1099"/>
                  </a:cubicBezTo>
                  <a:cubicBezTo>
                    <a:pt x="440" y="1109"/>
                    <a:pt x="480" y="1119"/>
                    <a:pt x="520" y="1129"/>
                  </a:cubicBezTo>
                  <a:cubicBezTo>
                    <a:pt x="549" y="1139"/>
                    <a:pt x="580" y="1139"/>
                    <a:pt x="609" y="1139"/>
                  </a:cubicBezTo>
                  <a:cubicBezTo>
                    <a:pt x="629" y="1139"/>
                    <a:pt x="649" y="1149"/>
                    <a:pt x="660" y="1149"/>
                  </a:cubicBezTo>
                  <a:lnTo>
                    <a:pt x="689" y="1149"/>
                  </a:lnTo>
                  <a:cubicBezTo>
                    <a:pt x="729" y="1139"/>
                    <a:pt x="739" y="1139"/>
                    <a:pt x="759" y="1129"/>
                  </a:cubicBezTo>
                  <a:lnTo>
                    <a:pt x="769" y="1109"/>
                  </a:lnTo>
                  <a:lnTo>
                    <a:pt x="769" y="1079"/>
                  </a:lnTo>
                  <a:lnTo>
                    <a:pt x="769" y="1059"/>
                  </a:lnTo>
                  <a:lnTo>
                    <a:pt x="769" y="1049"/>
                  </a:lnTo>
                  <a:cubicBezTo>
                    <a:pt x="769" y="1039"/>
                    <a:pt x="769" y="1029"/>
                    <a:pt x="759" y="1019"/>
                  </a:cubicBezTo>
                  <a:lnTo>
                    <a:pt x="700" y="660"/>
                  </a:lnTo>
                  <a:cubicBezTo>
                    <a:pt x="689" y="590"/>
                    <a:pt x="680" y="510"/>
                    <a:pt x="649" y="420"/>
                  </a:cubicBezTo>
                  <a:cubicBezTo>
                    <a:pt x="629" y="330"/>
                    <a:pt x="589" y="261"/>
                    <a:pt x="549" y="201"/>
                  </a:cubicBezTo>
                  <a:cubicBezTo>
                    <a:pt x="500" y="141"/>
                    <a:pt x="440" y="90"/>
                    <a:pt x="360" y="61"/>
                  </a:cubicBezTo>
                  <a:cubicBezTo>
                    <a:pt x="330" y="41"/>
                    <a:pt x="290" y="31"/>
                    <a:pt x="260" y="21"/>
                  </a:cubicBezTo>
                  <a:cubicBezTo>
                    <a:pt x="220" y="21"/>
                    <a:pt x="190" y="11"/>
                    <a:pt x="160" y="11"/>
                  </a:cubicBezTo>
                  <a:cubicBezTo>
                    <a:pt x="140" y="11"/>
                    <a:pt x="121" y="11"/>
                    <a:pt x="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7192816" y="3834838"/>
              <a:ext cx="59688" cy="94490"/>
            </a:xfrm>
            <a:custGeom>
              <a:avLst/>
              <a:gdLst/>
              <a:ahLst/>
              <a:cxnLst/>
              <a:rect l="l" t="t" r="r" b="b"/>
              <a:pathLst>
                <a:path w="650" h="1029" extrusionOk="0">
                  <a:moveTo>
                    <a:pt x="1" y="1"/>
                  </a:moveTo>
                  <a:lnTo>
                    <a:pt x="1" y="10"/>
                  </a:lnTo>
                  <a:lnTo>
                    <a:pt x="1" y="21"/>
                  </a:lnTo>
                  <a:cubicBezTo>
                    <a:pt x="10" y="30"/>
                    <a:pt x="10" y="41"/>
                    <a:pt x="10" y="61"/>
                  </a:cubicBezTo>
                  <a:cubicBezTo>
                    <a:pt x="10" y="81"/>
                    <a:pt x="10" y="101"/>
                    <a:pt x="21" y="130"/>
                  </a:cubicBezTo>
                  <a:cubicBezTo>
                    <a:pt x="21" y="150"/>
                    <a:pt x="21" y="181"/>
                    <a:pt x="30" y="210"/>
                  </a:cubicBezTo>
                  <a:cubicBezTo>
                    <a:pt x="41" y="270"/>
                    <a:pt x="50" y="340"/>
                    <a:pt x="61" y="420"/>
                  </a:cubicBezTo>
                  <a:cubicBezTo>
                    <a:pt x="70" y="500"/>
                    <a:pt x="80" y="580"/>
                    <a:pt x="100" y="649"/>
                  </a:cubicBezTo>
                  <a:cubicBezTo>
                    <a:pt x="130" y="729"/>
                    <a:pt x="160" y="799"/>
                    <a:pt x="200" y="859"/>
                  </a:cubicBezTo>
                  <a:cubicBezTo>
                    <a:pt x="250" y="909"/>
                    <a:pt x="310" y="949"/>
                    <a:pt x="370" y="979"/>
                  </a:cubicBezTo>
                  <a:cubicBezTo>
                    <a:pt x="400" y="989"/>
                    <a:pt x="440" y="999"/>
                    <a:pt x="469" y="1009"/>
                  </a:cubicBezTo>
                  <a:cubicBezTo>
                    <a:pt x="500" y="1019"/>
                    <a:pt x="529" y="1019"/>
                    <a:pt x="560" y="1019"/>
                  </a:cubicBezTo>
                  <a:cubicBezTo>
                    <a:pt x="574" y="1024"/>
                    <a:pt x="587" y="1024"/>
                    <a:pt x="598" y="1024"/>
                  </a:cubicBezTo>
                  <a:cubicBezTo>
                    <a:pt x="609" y="1024"/>
                    <a:pt x="619" y="1024"/>
                    <a:pt x="629" y="1029"/>
                  </a:cubicBezTo>
                  <a:cubicBezTo>
                    <a:pt x="640" y="1019"/>
                    <a:pt x="649" y="1019"/>
                    <a:pt x="649" y="1019"/>
                  </a:cubicBezTo>
                  <a:lnTo>
                    <a:pt x="649" y="1009"/>
                  </a:lnTo>
                  <a:cubicBezTo>
                    <a:pt x="649" y="999"/>
                    <a:pt x="649" y="979"/>
                    <a:pt x="640" y="969"/>
                  </a:cubicBezTo>
                  <a:cubicBezTo>
                    <a:pt x="640" y="949"/>
                    <a:pt x="640" y="929"/>
                    <a:pt x="629" y="899"/>
                  </a:cubicBezTo>
                  <a:cubicBezTo>
                    <a:pt x="629" y="879"/>
                    <a:pt x="620" y="849"/>
                    <a:pt x="620" y="819"/>
                  </a:cubicBezTo>
                  <a:cubicBezTo>
                    <a:pt x="609" y="760"/>
                    <a:pt x="600" y="689"/>
                    <a:pt x="580" y="609"/>
                  </a:cubicBezTo>
                  <a:cubicBezTo>
                    <a:pt x="569" y="530"/>
                    <a:pt x="560" y="450"/>
                    <a:pt x="529" y="380"/>
                  </a:cubicBezTo>
                  <a:cubicBezTo>
                    <a:pt x="509" y="300"/>
                    <a:pt x="480" y="230"/>
                    <a:pt x="440" y="181"/>
                  </a:cubicBezTo>
                  <a:cubicBezTo>
                    <a:pt x="400" y="121"/>
                    <a:pt x="340" y="81"/>
                    <a:pt x="280" y="50"/>
                  </a:cubicBezTo>
                  <a:cubicBezTo>
                    <a:pt x="250" y="41"/>
                    <a:pt x="220" y="30"/>
                    <a:pt x="180" y="21"/>
                  </a:cubicBezTo>
                  <a:cubicBezTo>
                    <a:pt x="150" y="10"/>
                    <a:pt x="120" y="10"/>
                    <a:pt x="90" y="10"/>
                  </a:cubicBezTo>
                  <a:cubicBezTo>
                    <a:pt x="70" y="10"/>
                    <a:pt x="41" y="10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7187307" y="3829328"/>
              <a:ext cx="70615" cy="105510"/>
            </a:xfrm>
            <a:custGeom>
              <a:avLst/>
              <a:gdLst/>
              <a:ahLst/>
              <a:cxnLst/>
              <a:rect l="l" t="t" r="r" b="b"/>
              <a:pathLst>
                <a:path w="769" h="1149" extrusionOk="0">
                  <a:moveTo>
                    <a:pt x="150" y="130"/>
                  </a:moveTo>
                  <a:cubicBezTo>
                    <a:pt x="170" y="130"/>
                    <a:pt x="200" y="130"/>
                    <a:pt x="230" y="141"/>
                  </a:cubicBezTo>
                  <a:lnTo>
                    <a:pt x="320" y="170"/>
                  </a:lnTo>
                  <a:cubicBezTo>
                    <a:pt x="370" y="190"/>
                    <a:pt x="420" y="230"/>
                    <a:pt x="450" y="270"/>
                  </a:cubicBezTo>
                  <a:cubicBezTo>
                    <a:pt x="489" y="320"/>
                    <a:pt x="509" y="380"/>
                    <a:pt x="540" y="450"/>
                  </a:cubicBezTo>
                  <a:cubicBezTo>
                    <a:pt x="560" y="530"/>
                    <a:pt x="569" y="620"/>
                    <a:pt x="580" y="680"/>
                  </a:cubicBezTo>
                  <a:lnTo>
                    <a:pt x="640" y="1019"/>
                  </a:lnTo>
                  <a:lnTo>
                    <a:pt x="620" y="1019"/>
                  </a:lnTo>
                  <a:cubicBezTo>
                    <a:pt x="600" y="1019"/>
                    <a:pt x="569" y="1019"/>
                    <a:pt x="540" y="1009"/>
                  </a:cubicBezTo>
                  <a:cubicBezTo>
                    <a:pt x="509" y="1009"/>
                    <a:pt x="480" y="999"/>
                    <a:pt x="450" y="989"/>
                  </a:cubicBezTo>
                  <a:cubicBezTo>
                    <a:pt x="400" y="959"/>
                    <a:pt x="350" y="929"/>
                    <a:pt x="310" y="879"/>
                  </a:cubicBezTo>
                  <a:cubicBezTo>
                    <a:pt x="270" y="840"/>
                    <a:pt x="250" y="780"/>
                    <a:pt x="220" y="700"/>
                  </a:cubicBezTo>
                  <a:cubicBezTo>
                    <a:pt x="200" y="629"/>
                    <a:pt x="190" y="560"/>
                    <a:pt x="180" y="470"/>
                  </a:cubicBezTo>
                  <a:lnTo>
                    <a:pt x="130" y="130"/>
                  </a:lnTo>
                  <a:close/>
                  <a:moveTo>
                    <a:pt x="50" y="1"/>
                  </a:moveTo>
                  <a:lnTo>
                    <a:pt x="1" y="41"/>
                  </a:lnTo>
                  <a:lnTo>
                    <a:pt x="10" y="101"/>
                  </a:lnTo>
                  <a:lnTo>
                    <a:pt x="10" y="130"/>
                  </a:lnTo>
                  <a:lnTo>
                    <a:pt x="61" y="490"/>
                  </a:lnTo>
                  <a:cubicBezTo>
                    <a:pt x="70" y="590"/>
                    <a:pt x="90" y="660"/>
                    <a:pt x="110" y="729"/>
                  </a:cubicBezTo>
                  <a:cubicBezTo>
                    <a:pt x="140" y="829"/>
                    <a:pt x="170" y="899"/>
                    <a:pt x="220" y="949"/>
                  </a:cubicBezTo>
                  <a:cubicBezTo>
                    <a:pt x="270" y="1019"/>
                    <a:pt x="330" y="1069"/>
                    <a:pt x="410" y="1099"/>
                  </a:cubicBezTo>
                  <a:cubicBezTo>
                    <a:pt x="440" y="1109"/>
                    <a:pt x="480" y="1119"/>
                    <a:pt x="520" y="1129"/>
                  </a:cubicBezTo>
                  <a:cubicBezTo>
                    <a:pt x="549" y="1139"/>
                    <a:pt x="580" y="1139"/>
                    <a:pt x="609" y="1139"/>
                  </a:cubicBezTo>
                  <a:cubicBezTo>
                    <a:pt x="629" y="1139"/>
                    <a:pt x="649" y="1149"/>
                    <a:pt x="660" y="1149"/>
                  </a:cubicBezTo>
                  <a:lnTo>
                    <a:pt x="689" y="1149"/>
                  </a:lnTo>
                  <a:cubicBezTo>
                    <a:pt x="729" y="1139"/>
                    <a:pt x="729" y="1139"/>
                    <a:pt x="739" y="1139"/>
                  </a:cubicBezTo>
                  <a:lnTo>
                    <a:pt x="769" y="1119"/>
                  </a:lnTo>
                  <a:lnTo>
                    <a:pt x="769" y="1079"/>
                  </a:lnTo>
                  <a:lnTo>
                    <a:pt x="769" y="1059"/>
                  </a:lnTo>
                  <a:lnTo>
                    <a:pt x="769" y="1049"/>
                  </a:lnTo>
                  <a:cubicBezTo>
                    <a:pt x="769" y="1039"/>
                    <a:pt x="769" y="1029"/>
                    <a:pt x="759" y="999"/>
                  </a:cubicBezTo>
                  <a:lnTo>
                    <a:pt x="700" y="660"/>
                  </a:lnTo>
                  <a:cubicBezTo>
                    <a:pt x="689" y="590"/>
                    <a:pt x="680" y="510"/>
                    <a:pt x="649" y="420"/>
                  </a:cubicBezTo>
                  <a:cubicBezTo>
                    <a:pt x="629" y="330"/>
                    <a:pt x="589" y="261"/>
                    <a:pt x="549" y="201"/>
                  </a:cubicBezTo>
                  <a:cubicBezTo>
                    <a:pt x="500" y="141"/>
                    <a:pt x="440" y="90"/>
                    <a:pt x="360" y="61"/>
                  </a:cubicBezTo>
                  <a:cubicBezTo>
                    <a:pt x="330" y="41"/>
                    <a:pt x="290" y="31"/>
                    <a:pt x="260" y="21"/>
                  </a:cubicBezTo>
                  <a:cubicBezTo>
                    <a:pt x="220" y="21"/>
                    <a:pt x="190" y="11"/>
                    <a:pt x="160" y="11"/>
                  </a:cubicBezTo>
                  <a:cubicBezTo>
                    <a:pt x="140" y="11"/>
                    <a:pt x="121" y="11"/>
                    <a:pt x="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7236801" y="3856876"/>
              <a:ext cx="61524" cy="92654"/>
            </a:xfrm>
            <a:custGeom>
              <a:avLst/>
              <a:gdLst/>
              <a:ahLst/>
              <a:cxnLst/>
              <a:rect l="l" t="t" r="r" b="b"/>
              <a:pathLst>
                <a:path w="670" h="100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cubicBezTo>
                    <a:pt x="1" y="30"/>
                    <a:pt x="1" y="40"/>
                    <a:pt x="10" y="60"/>
                  </a:cubicBezTo>
                  <a:cubicBezTo>
                    <a:pt x="10" y="80"/>
                    <a:pt x="10" y="100"/>
                    <a:pt x="21" y="120"/>
                  </a:cubicBezTo>
                  <a:cubicBezTo>
                    <a:pt x="21" y="150"/>
                    <a:pt x="30" y="170"/>
                    <a:pt x="30" y="210"/>
                  </a:cubicBezTo>
                  <a:cubicBezTo>
                    <a:pt x="41" y="270"/>
                    <a:pt x="50" y="340"/>
                    <a:pt x="61" y="409"/>
                  </a:cubicBezTo>
                  <a:cubicBezTo>
                    <a:pt x="81" y="489"/>
                    <a:pt x="90" y="569"/>
                    <a:pt x="121" y="649"/>
                  </a:cubicBezTo>
                  <a:cubicBezTo>
                    <a:pt x="141" y="719"/>
                    <a:pt x="170" y="789"/>
                    <a:pt x="220" y="849"/>
                  </a:cubicBezTo>
                  <a:cubicBezTo>
                    <a:pt x="260" y="899"/>
                    <a:pt x="320" y="939"/>
                    <a:pt x="390" y="968"/>
                  </a:cubicBezTo>
                  <a:cubicBezTo>
                    <a:pt x="420" y="979"/>
                    <a:pt x="450" y="988"/>
                    <a:pt x="490" y="999"/>
                  </a:cubicBezTo>
                  <a:cubicBezTo>
                    <a:pt x="520" y="999"/>
                    <a:pt x="549" y="1008"/>
                    <a:pt x="580" y="1008"/>
                  </a:cubicBezTo>
                  <a:lnTo>
                    <a:pt x="669" y="1008"/>
                  </a:lnTo>
                  <a:lnTo>
                    <a:pt x="669" y="988"/>
                  </a:lnTo>
                  <a:cubicBezTo>
                    <a:pt x="669" y="979"/>
                    <a:pt x="669" y="968"/>
                    <a:pt x="660" y="948"/>
                  </a:cubicBezTo>
                  <a:cubicBezTo>
                    <a:pt x="660" y="928"/>
                    <a:pt x="649" y="908"/>
                    <a:pt x="649" y="889"/>
                  </a:cubicBezTo>
                  <a:cubicBezTo>
                    <a:pt x="640" y="859"/>
                    <a:pt x="640" y="829"/>
                    <a:pt x="629" y="799"/>
                  </a:cubicBezTo>
                  <a:cubicBezTo>
                    <a:pt x="620" y="739"/>
                    <a:pt x="609" y="669"/>
                    <a:pt x="589" y="589"/>
                  </a:cubicBezTo>
                  <a:cubicBezTo>
                    <a:pt x="580" y="520"/>
                    <a:pt x="560" y="440"/>
                    <a:pt x="540" y="360"/>
                  </a:cubicBezTo>
                  <a:cubicBezTo>
                    <a:pt x="520" y="290"/>
                    <a:pt x="480" y="220"/>
                    <a:pt x="440" y="160"/>
                  </a:cubicBezTo>
                  <a:cubicBezTo>
                    <a:pt x="400" y="110"/>
                    <a:pt x="340" y="70"/>
                    <a:pt x="280" y="40"/>
                  </a:cubicBezTo>
                  <a:cubicBezTo>
                    <a:pt x="250" y="30"/>
                    <a:pt x="210" y="20"/>
                    <a:pt x="180" y="10"/>
                  </a:cubicBezTo>
                  <a:cubicBezTo>
                    <a:pt x="15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7231291" y="3851367"/>
              <a:ext cx="72544" cy="103673"/>
            </a:xfrm>
            <a:custGeom>
              <a:avLst/>
              <a:gdLst/>
              <a:ahLst/>
              <a:cxnLst/>
              <a:rect l="l" t="t" r="r" b="b"/>
              <a:pathLst>
                <a:path w="790" h="1129" extrusionOk="0">
                  <a:moveTo>
                    <a:pt x="150" y="120"/>
                  </a:moveTo>
                  <a:cubicBezTo>
                    <a:pt x="170" y="120"/>
                    <a:pt x="201" y="130"/>
                    <a:pt x="230" y="130"/>
                  </a:cubicBezTo>
                  <a:cubicBezTo>
                    <a:pt x="260" y="140"/>
                    <a:pt x="290" y="150"/>
                    <a:pt x="310" y="160"/>
                  </a:cubicBezTo>
                  <a:cubicBezTo>
                    <a:pt x="370" y="180"/>
                    <a:pt x="420" y="220"/>
                    <a:pt x="450" y="260"/>
                  </a:cubicBezTo>
                  <a:cubicBezTo>
                    <a:pt x="490" y="300"/>
                    <a:pt x="520" y="360"/>
                    <a:pt x="540" y="440"/>
                  </a:cubicBezTo>
                  <a:cubicBezTo>
                    <a:pt x="570" y="520"/>
                    <a:pt x="580" y="609"/>
                    <a:pt x="589" y="669"/>
                  </a:cubicBezTo>
                  <a:lnTo>
                    <a:pt x="660" y="1008"/>
                  </a:lnTo>
                  <a:lnTo>
                    <a:pt x="640" y="1008"/>
                  </a:lnTo>
                  <a:cubicBezTo>
                    <a:pt x="620" y="1008"/>
                    <a:pt x="589" y="999"/>
                    <a:pt x="560" y="999"/>
                  </a:cubicBezTo>
                  <a:cubicBezTo>
                    <a:pt x="530" y="988"/>
                    <a:pt x="500" y="988"/>
                    <a:pt x="470" y="968"/>
                  </a:cubicBezTo>
                  <a:cubicBezTo>
                    <a:pt x="410" y="949"/>
                    <a:pt x="360" y="919"/>
                    <a:pt x="320" y="869"/>
                  </a:cubicBezTo>
                  <a:cubicBezTo>
                    <a:pt x="290" y="819"/>
                    <a:pt x="260" y="769"/>
                    <a:pt x="230" y="689"/>
                  </a:cubicBezTo>
                  <a:cubicBezTo>
                    <a:pt x="210" y="629"/>
                    <a:pt x="201" y="560"/>
                    <a:pt x="181" y="469"/>
                  </a:cubicBezTo>
                  <a:lnTo>
                    <a:pt x="130" y="120"/>
                  </a:lnTo>
                  <a:close/>
                  <a:moveTo>
                    <a:pt x="30" y="1"/>
                  </a:moveTo>
                  <a:lnTo>
                    <a:pt x="1" y="40"/>
                  </a:lnTo>
                  <a:lnTo>
                    <a:pt x="1" y="100"/>
                  </a:lnTo>
                  <a:cubicBezTo>
                    <a:pt x="1" y="110"/>
                    <a:pt x="10" y="120"/>
                    <a:pt x="10" y="140"/>
                  </a:cubicBezTo>
                  <a:lnTo>
                    <a:pt x="61" y="480"/>
                  </a:lnTo>
                  <a:cubicBezTo>
                    <a:pt x="81" y="580"/>
                    <a:pt x="101" y="659"/>
                    <a:pt x="121" y="729"/>
                  </a:cubicBezTo>
                  <a:cubicBezTo>
                    <a:pt x="150" y="819"/>
                    <a:pt x="181" y="889"/>
                    <a:pt x="230" y="949"/>
                  </a:cubicBezTo>
                  <a:cubicBezTo>
                    <a:pt x="280" y="1008"/>
                    <a:pt x="350" y="1059"/>
                    <a:pt x="430" y="1088"/>
                  </a:cubicBezTo>
                  <a:cubicBezTo>
                    <a:pt x="460" y="1099"/>
                    <a:pt x="500" y="1108"/>
                    <a:pt x="540" y="1119"/>
                  </a:cubicBezTo>
                  <a:cubicBezTo>
                    <a:pt x="570" y="1119"/>
                    <a:pt x="609" y="1128"/>
                    <a:pt x="640" y="1128"/>
                  </a:cubicBezTo>
                  <a:lnTo>
                    <a:pt x="669" y="1128"/>
                  </a:lnTo>
                  <a:lnTo>
                    <a:pt x="760" y="1119"/>
                  </a:lnTo>
                  <a:lnTo>
                    <a:pt x="789" y="1088"/>
                  </a:lnTo>
                  <a:lnTo>
                    <a:pt x="789" y="1059"/>
                  </a:lnTo>
                  <a:lnTo>
                    <a:pt x="789" y="1039"/>
                  </a:lnTo>
                  <a:lnTo>
                    <a:pt x="789" y="1028"/>
                  </a:lnTo>
                  <a:cubicBezTo>
                    <a:pt x="789" y="1019"/>
                    <a:pt x="780" y="1008"/>
                    <a:pt x="780" y="999"/>
                  </a:cubicBezTo>
                  <a:lnTo>
                    <a:pt x="709" y="639"/>
                  </a:lnTo>
                  <a:cubicBezTo>
                    <a:pt x="700" y="580"/>
                    <a:pt x="680" y="489"/>
                    <a:pt x="660" y="400"/>
                  </a:cubicBezTo>
                  <a:cubicBezTo>
                    <a:pt x="629" y="310"/>
                    <a:pt x="589" y="240"/>
                    <a:pt x="550" y="190"/>
                  </a:cubicBezTo>
                  <a:cubicBezTo>
                    <a:pt x="500" y="120"/>
                    <a:pt x="430" y="80"/>
                    <a:pt x="360" y="50"/>
                  </a:cubicBezTo>
                  <a:cubicBezTo>
                    <a:pt x="330" y="30"/>
                    <a:pt x="290" y="21"/>
                    <a:pt x="250" y="21"/>
                  </a:cubicBezTo>
                  <a:cubicBezTo>
                    <a:pt x="221" y="10"/>
                    <a:pt x="190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7236801" y="3856876"/>
              <a:ext cx="61524" cy="92654"/>
            </a:xfrm>
            <a:custGeom>
              <a:avLst/>
              <a:gdLst/>
              <a:ahLst/>
              <a:cxnLst/>
              <a:rect l="l" t="t" r="r" b="b"/>
              <a:pathLst>
                <a:path w="670" h="100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cubicBezTo>
                    <a:pt x="1" y="30"/>
                    <a:pt x="1" y="40"/>
                    <a:pt x="10" y="60"/>
                  </a:cubicBezTo>
                  <a:cubicBezTo>
                    <a:pt x="10" y="80"/>
                    <a:pt x="10" y="100"/>
                    <a:pt x="21" y="120"/>
                  </a:cubicBezTo>
                  <a:cubicBezTo>
                    <a:pt x="21" y="150"/>
                    <a:pt x="30" y="170"/>
                    <a:pt x="30" y="210"/>
                  </a:cubicBezTo>
                  <a:cubicBezTo>
                    <a:pt x="41" y="270"/>
                    <a:pt x="50" y="340"/>
                    <a:pt x="61" y="409"/>
                  </a:cubicBezTo>
                  <a:cubicBezTo>
                    <a:pt x="81" y="489"/>
                    <a:pt x="90" y="569"/>
                    <a:pt x="121" y="649"/>
                  </a:cubicBezTo>
                  <a:cubicBezTo>
                    <a:pt x="141" y="719"/>
                    <a:pt x="170" y="789"/>
                    <a:pt x="220" y="849"/>
                  </a:cubicBezTo>
                  <a:cubicBezTo>
                    <a:pt x="260" y="899"/>
                    <a:pt x="320" y="939"/>
                    <a:pt x="390" y="968"/>
                  </a:cubicBezTo>
                  <a:cubicBezTo>
                    <a:pt x="420" y="979"/>
                    <a:pt x="450" y="988"/>
                    <a:pt x="490" y="999"/>
                  </a:cubicBezTo>
                  <a:cubicBezTo>
                    <a:pt x="520" y="999"/>
                    <a:pt x="549" y="1008"/>
                    <a:pt x="580" y="1008"/>
                  </a:cubicBezTo>
                  <a:lnTo>
                    <a:pt x="669" y="1008"/>
                  </a:lnTo>
                  <a:lnTo>
                    <a:pt x="669" y="988"/>
                  </a:lnTo>
                  <a:cubicBezTo>
                    <a:pt x="669" y="979"/>
                    <a:pt x="669" y="968"/>
                    <a:pt x="660" y="948"/>
                  </a:cubicBezTo>
                  <a:cubicBezTo>
                    <a:pt x="660" y="928"/>
                    <a:pt x="649" y="908"/>
                    <a:pt x="649" y="889"/>
                  </a:cubicBezTo>
                  <a:cubicBezTo>
                    <a:pt x="640" y="859"/>
                    <a:pt x="640" y="829"/>
                    <a:pt x="629" y="799"/>
                  </a:cubicBezTo>
                  <a:cubicBezTo>
                    <a:pt x="620" y="739"/>
                    <a:pt x="609" y="669"/>
                    <a:pt x="589" y="589"/>
                  </a:cubicBezTo>
                  <a:cubicBezTo>
                    <a:pt x="580" y="520"/>
                    <a:pt x="560" y="440"/>
                    <a:pt x="540" y="360"/>
                  </a:cubicBezTo>
                  <a:cubicBezTo>
                    <a:pt x="520" y="290"/>
                    <a:pt x="480" y="220"/>
                    <a:pt x="440" y="160"/>
                  </a:cubicBezTo>
                  <a:cubicBezTo>
                    <a:pt x="400" y="110"/>
                    <a:pt x="340" y="70"/>
                    <a:pt x="280" y="40"/>
                  </a:cubicBezTo>
                  <a:cubicBezTo>
                    <a:pt x="250" y="30"/>
                    <a:pt x="210" y="20"/>
                    <a:pt x="180" y="10"/>
                  </a:cubicBezTo>
                  <a:cubicBezTo>
                    <a:pt x="15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7231291" y="3851367"/>
              <a:ext cx="72544" cy="103673"/>
            </a:xfrm>
            <a:custGeom>
              <a:avLst/>
              <a:gdLst/>
              <a:ahLst/>
              <a:cxnLst/>
              <a:rect l="l" t="t" r="r" b="b"/>
              <a:pathLst>
                <a:path w="790" h="1129" extrusionOk="0">
                  <a:moveTo>
                    <a:pt x="150" y="120"/>
                  </a:moveTo>
                  <a:cubicBezTo>
                    <a:pt x="170" y="120"/>
                    <a:pt x="201" y="130"/>
                    <a:pt x="230" y="130"/>
                  </a:cubicBezTo>
                  <a:cubicBezTo>
                    <a:pt x="260" y="140"/>
                    <a:pt x="290" y="150"/>
                    <a:pt x="310" y="160"/>
                  </a:cubicBezTo>
                  <a:cubicBezTo>
                    <a:pt x="370" y="180"/>
                    <a:pt x="420" y="220"/>
                    <a:pt x="450" y="260"/>
                  </a:cubicBezTo>
                  <a:cubicBezTo>
                    <a:pt x="490" y="300"/>
                    <a:pt x="520" y="360"/>
                    <a:pt x="540" y="440"/>
                  </a:cubicBezTo>
                  <a:cubicBezTo>
                    <a:pt x="570" y="520"/>
                    <a:pt x="580" y="609"/>
                    <a:pt x="589" y="669"/>
                  </a:cubicBezTo>
                  <a:lnTo>
                    <a:pt x="660" y="1008"/>
                  </a:lnTo>
                  <a:lnTo>
                    <a:pt x="640" y="1008"/>
                  </a:lnTo>
                  <a:cubicBezTo>
                    <a:pt x="620" y="1008"/>
                    <a:pt x="589" y="999"/>
                    <a:pt x="560" y="999"/>
                  </a:cubicBezTo>
                  <a:cubicBezTo>
                    <a:pt x="530" y="988"/>
                    <a:pt x="500" y="988"/>
                    <a:pt x="470" y="968"/>
                  </a:cubicBezTo>
                  <a:cubicBezTo>
                    <a:pt x="410" y="949"/>
                    <a:pt x="360" y="919"/>
                    <a:pt x="320" y="869"/>
                  </a:cubicBezTo>
                  <a:cubicBezTo>
                    <a:pt x="290" y="819"/>
                    <a:pt x="260" y="769"/>
                    <a:pt x="230" y="689"/>
                  </a:cubicBezTo>
                  <a:cubicBezTo>
                    <a:pt x="210" y="629"/>
                    <a:pt x="201" y="560"/>
                    <a:pt x="181" y="469"/>
                  </a:cubicBezTo>
                  <a:lnTo>
                    <a:pt x="130" y="120"/>
                  </a:lnTo>
                  <a:close/>
                  <a:moveTo>
                    <a:pt x="30" y="1"/>
                  </a:moveTo>
                  <a:lnTo>
                    <a:pt x="1" y="40"/>
                  </a:lnTo>
                  <a:lnTo>
                    <a:pt x="1" y="100"/>
                  </a:lnTo>
                  <a:cubicBezTo>
                    <a:pt x="1" y="110"/>
                    <a:pt x="10" y="120"/>
                    <a:pt x="10" y="140"/>
                  </a:cubicBezTo>
                  <a:lnTo>
                    <a:pt x="61" y="480"/>
                  </a:lnTo>
                  <a:cubicBezTo>
                    <a:pt x="81" y="580"/>
                    <a:pt x="101" y="659"/>
                    <a:pt x="121" y="729"/>
                  </a:cubicBezTo>
                  <a:cubicBezTo>
                    <a:pt x="150" y="819"/>
                    <a:pt x="181" y="889"/>
                    <a:pt x="230" y="949"/>
                  </a:cubicBezTo>
                  <a:cubicBezTo>
                    <a:pt x="280" y="1008"/>
                    <a:pt x="350" y="1059"/>
                    <a:pt x="430" y="1088"/>
                  </a:cubicBezTo>
                  <a:cubicBezTo>
                    <a:pt x="460" y="1099"/>
                    <a:pt x="500" y="1108"/>
                    <a:pt x="540" y="1119"/>
                  </a:cubicBezTo>
                  <a:cubicBezTo>
                    <a:pt x="570" y="1119"/>
                    <a:pt x="609" y="1128"/>
                    <a:pt x="640" y="1128"/>
                  </a:cubicBezTo>
                  <a:lnTo>
                    <a:pt x="709" y="1128"/>
                  </a:lnTo>
                  <a:cubicBezTo>
                    <a:pt x="749" y="1128"/>
                    <a:pt x="760" y="1119"/>
                    <a:pt x="780" y="1108"/>
                  </a:cubicBezTo>
                  <a:lnTo>
                    <a:pt x="789" y="1088"/>
                  </a:lnTo>
                  <a:lnTo>
                    <a:pt x="789" y="1059"/>
                  </a:lnTo>
                  <a:lnTo>
                    <a:pt x="789" y="1039"/>
                  </a:lnTo>
                  <a:lnTo>
                    <a:pt x="789" y="1028"/>
                  </a:lnTo>
                  <a:cubicBezTo>
                    <a:pt x="789" y="1019"/>
                    <a:pt x="780" y="1008"/>
                    <a:pt x="780" y="999"/>
                  </a:cubicBezTo>
                  <a:lnTo>
                    <a:pt x="709" y="639"/>
                  </a:lnTo>
                  <a:cubicBezTo>
                    <a:pt x="700" y="580"/>
                    <a:pt x="680" y="489"/>
                    <a:pt x="660" y="400"/>
                  </a:cubicBezTo>
                  <a:cubicBezTo>
                    <a:pt x="629" y="310"/>
                    <a:pt x="589" y="240"/>
                    <a:pt x="550" y="190"/>
                  </a:cubicBezTo>
                  <a:cubicBezTo>
                    <a:pt x="500" y="120"/>
                    <a:pt x="430" y="80"/>
                    <a:pt x="360" y="50"/>
                  </a:cubicBezTo>
                  <a:cubicBezTo>
                    <a:pt x="330" y="30"/>
                    <a:pt x="290" y="21"/>
                    <a:pt x="250" y="21"/>
                  </a:cubicBezTo>
                  <a:cubicBezTo>
                    <a:pt x="221" y="10"/>
                    <a:pt x="190" y="1"/>
                    <a:pt x="161" y="1"/>
                  </a:cubicBezTo>
                  <a:lnTo>
                    <a:pt x="81" y="1"/>
                  </a:lnTo>
                  <a:lnTo>
                    <a:pt x="81" y="6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7280786" y="3877537"/>
              <a:ext cx="64279" cy="91277"/>
            </a:xfrm>
            <a:custGeom>
              <a:avLst/>
              <a:gdLst/>
              <a:ahLst/>
              <a:cxnLst/>
              <a:rect l="l" t="t" r="r" b="b"/>
              <a:pathLst>
                <a:path w="700" h="994" extrusionOk="0">
                  <a:moveTo>
                    <a:pt x="71" y="0"/>
                  </a:moveTo>
                  <a:cubicBezTo>
                    <a:pt x="53" y="0"/>
                    <a:pt x="37" y="5"/>
                    <a:pt x="31" y="5"/>
                  </a:cubicBezTo>
                  <a:lnTo>
                    <a:pt x="1" y="5"/>
                  </a:lnTo>
                  <a:lnTo>
                    <a:pt x="1" y="15"/>
                  </a:lnTo>
                  <a:cubicBezTo>
                    <a:pt x="11" y="25"/>
                    <a:pt x="11" y="45"/>
                    <a:pt x="11" y="55"/>
                  </a:cubicBezTo>
                  <a:cubicBezTo>
                    <a:pt x="11" y="75"/>
                    <a:pt x="21" y="95"/>
                    <a:pt x="21" y="124"/>
                  </a:cubicBezTo>
                  <a:cubicBezTo>
                    <a:pt x="31" y="144"/>
                    <a:pt x="31" y="175"/>
                    <a:pt x="41" y="204"/>
                  </a:cubicBezTo>
                  <a:cubicBezTo>
                    <a:pt x="50" y="264"/>
                    <a:pt x="61" y="334"/>
                    <a:pt x="70" y="414"/>
                  </a:cubicBezTo>
                  <a:cubicBezTo>
                    <a:pt x="90" y="494"/>
                    <a:pt x="110" y="574"/>
                    <a:pt x="130" y="644"/>
                  </a:cubicBezTo>
                  <a:cubicBezTo>
                    <a:pt x="161" y="723"/>
                    <a:pt x="190" y="783"/>
                    <a:pt x="241" y="843"/>
                  </a:cubicBezTo>
                  <a:cubicBezTo>
                    <a:pt x="290" y="894"/>
                    <a:pt x="350" y="933"/>
                    <a:pt x="410" y="963"/>
                  </a:cubicBezTo>
                  <a:cubicBezTo>
                    <a:pt x="440" y="973"/>
                    <a:pt x="480" y="983"/>
                    <a:pt x="510" y="983"/>
                  </a:cubicBezTo>
                  <a:cubicBezTo>
                    <a:pt x="540" y="993"/>
                    <a:pt x="580" y="993"/>
                    <a:pt x="600" y="993"/>
                  </a:cubicBezTo>
                  <a:lnTo>
                    <a:pt x="700" y="993"/>
                  </a:lnTo>
                  <a:cubicBezTo>
                    <a:pt x="700" y="993"/>
                    <a:pt x="700" y="983"/>
                    <a:pt x="689" y="973"/>
                  </a:cubicBezTo>
                  <a:lnTo>
                    <a:pt x="689" y="933"/>
                  </a:lnTo>
                  <a:cubicBezTo>
                    <a:pt x="680" y="913"/>
                    <a:pt x="680" y="894"/>
                    <a:pt x="669" y="874"/>
                  </a:cubicBezTo>
                  <a:cubicBezTo>
                    <a:pt x="669" y="843"/>
                    <a:pt x="660" y="823"/>
                    <a:pt x="649" y="794"/>
                  </a:cubicBezTo>
                  <a:cubicBezTo>
                    <a:pt x="640" y="723"/>
                    <a:pt x="620" y="654"/>
                    <a:pt x="610" y="584"/>
                  </a:cubicBezTo>
                  <a:cubicBezTo>
                    <a:pt x="590" y="504"/>
                    <a:pt x="570" y="424"/>
                    <a:pt x="550" y="354"/>
                  </a:cubicBezTo>
                  <a:cubicBezTo>
                    <a:pt x="520" y="275"/>
                    <a:pt x="490" y="204"/>
                    <a:pt x="450" y="155"/>
                  </a:cubicBezTo>
                  <a:cubicBezTo>
                    <a:pt x="400" y="104"/>
                    <a:pt x="340" y="65"/>
                    <a:pt x="280" y="35"/>
                  </a:cubicBezTo>
                  <a:cubicBezTo>
                    <a:pt x="250" y="25"/>
                    <a:pt x="221" y="15"/>
                    <a:pt x="181" y="15"/>
                  </a:cubicBezTo>
                  <a:cubicBezTo>
                    <a:pt x="150" y="5"/>
                    <a:pt x="121" y="5"/>
                    <a:pt x="101" y="5"/>
                  </a:cubicBezTo>
                  <a:cubicBezTo>
                    <a:pt x="91" y="1"/>
                    <a:pt x="81" y="0"/>
                    <a:pt x="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7275368" y="3872395"/>
              <a:ext cx="75207" cy="101929"/>
            </a:xfrm>
            <a:custGeom>
              <a:avLst/>
              <a:gdLst/>
              <a:ahLst/>
              <a:cxnLst/>
              <a:rect l="l" t="t" r="r" b="b"/>
              <a:pathLst>
                <a:path w="819" h="1110" extrusionOk="0">
                  <a:moveTo>
                    <a:pt x="149" y="121"/>
                  </a:moveTo>
                  <a:cubicBezTo>
                    <a:pt x="180" y="121"/>
                    <a:pt x="200" y="121"/>
                    <a:pt x="229" y="131"/>
                  </a:cubicBezTo>
                  <a:cubicBezTo>
                    <a:pt x="260" y="131"/>
                    <a:pt x="289" y="141"/>
                    <a:pt x="320" y="151"/>
                  </a:cubicBezTo>
                  <a:cubicBezTo>
                    <a:pt x="379" y="171"/>
                    <a:pt x="419" y="200"/>
                    <a:pt x="459" y="251"/>
                  </a:cubicBezTo>
                  <a:cubicBezTo>
                    <a:pt x="499" y="291"/>
                    <a:pt x="529" y="351"/>
                    <a:pt x="549" y="430"/>
                  </a:cubicBezTo>
                  <a:cubicBezTo>
                    <a:pt x="579" y="500"/>
                    <a:pt x="589" y="580"/>
                    <a:pt x="609" y="650"/>
                  </a:cubicBezTo>
                  <a:lnTo>
                    <a:pt x="679" y="989"/>
                  </a:lnTo>
                  <a:lnTo>
                    <a:pt x="659" y="989"/>
                  </a:lnTo>
                  <a:cubicBezTo>
                    <a:pt x="639" y="989"/>
                    <a:pt x="609" y="989"/>
                    <a:pt x="579" y="979"/>
                  </a:cubicBezTo>
                  <a:cubicBezTo>
                    <a:pt x="549" y="979"/>
                    <a:pt x="519" y="969"/>
                    <a:pt x="489" y="959"/>
                  </a:cubicBezTo>
                  <a:cubicBezTo>
                    <a:pt x="429" y="939"/>
                    <a:pt x="379" y="910"/>
                    <a:pt x="339" y="859"/>
                  </a:cubicBezTo>
                  <a:cubicBezTo>
                    <a:pt x="309" y="819"/>
                    <a:pt x="280" y="759"/>
                    <a:pt x="249" y="680"/>
                  </a:cubicBezTo>
                  <a:cubicBezTo>
                    <a:pt x="229" y="620"/>
                    <a:pt x="209" y="550"/>
                    <a:pt x="189" y="460"/>
                  </a:cubicBezTo>
                  <a:lnTo>
                    <a:pt x="129" y="121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10" y="101"/>
                  </a:lnTo>
                  <a:lnTo>
                    <a:pt x="10" y="131"/>
                  </a:lnTo>
                  <a:lnTo>
                    <a:pt x="80" y="480"/>
                  </a:lnTo>
                  <a:cubicBezTo>
                    <a:pt x="90" y="580"/>
                    <a:pt x="109" y="650"/>
                    <a:pt x="140" y="720"/>
                  </a:cubicBezTo>
                  <a:cubicBezTo>
                    <a:pt x="169" y="810"/>
                    <a:pt x="209" y="879"/>
                    <a:pt x="249" y="939"/>
                  </a:cubicBezTo>
                  <a:cubicBezTo>
                    <a:pt x="309" y="999"/>
                    <a:pt x="369" y="1049"/>
                    <a:pt x="449" y="1069"/>
                  </a:cubicBezTo>
                  <a:cubicBezTo>
                    <a:pt x="489" y="1089"/>
                    <a:pt x="519" y="1099"/>
                    <a:pt x="559" y="1099"/>
                  </a:cubicBezTo>
                  <a:cubicBezTo>
                    <a:pt x="599" y="1109"/>
                    <a:pt x="629" y="1109"/>
                    <a:pt x="659" y="1109"/>
                  </a:cubicBezTo>
                  <a:lnTo>
                    <a:pt x="779" y="1109"/>
                  </a:lnTo>
                  <a:lnTo>
                    <a:pt x="819" y="1069"/>
                  </a:lnTo>
                  <a:lnTo>
                    <a:pt x="819" y="1039"/>
                  </a:lnTo>
                  <a:cubicBezTo>
                    <a:pt x="819" y="1039"/>
                    <a:pt x="819" y="1029"/>
                    <a:pt x="808" y="1019"/>
                  </a:cubicBezTo>
                  <a:lnTo>
                    <a:pt x="808" y="1009"/>
                  </a:lnTo>
                  <a:cubicBezTo>
                    <a:pt x="808" y="999"/>
                    <a:pt x="808" y="989"/>
                    <a:pt x="799" y="979"/>
                  </a:cubicBezTo>
                  <a:lnTo>
                    <a:pt x="728" y="620"/>
                  </a:lnTo>
                  <a:cubicBezTo>
                    <a:pt x="708" y="550"/>
                    <a:pt x="688" y="470"/>
                    <a:pt x="669" y="390"/>
                  </a:cubicBezTo>
                  <a:cubicBezTo>
                    <a:pt x="639" y="300"/>
                    <a:pt x="599" y="231"/>
                    <a:pt x="549" y="171"/>
                  </a:cubicBezTo>
                  <a:cubicBezTo>
                    <a:pt x="499" y="111"/>
                    <a:pt x="439" y="71"/>
                    <a:pt x="359" y="41"/>
                  </a:cubicBezTo>
                  <a:cubicBezTo>
                    <a:pt x="329" y="21"/>
                    <a:pt x="289" y="11"/>
                    <a:pt x="260" y="11"/>
                  </a:cubicBezTo>
                  <a:cubicBezTo>
                    <a:pt x="220" y="1"/>
                    <a:pt x="189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7280786" y="3877537"/>
              <a:ext cx="64279" cy="91277"/>
            </a:xfrm>
            <a:custGeom>
              <a:avLst/>
              <a:gdLst/>
              <a:ahLst/>
              <a:cxnLst/>
              <a:rect l="l" t="t" r="r" b="b"/>
              <a:pathLst>
                <a:path w="700" h="994" extrusionOk="0">
                  <a:moveTo>
                    <a:pt x="71" y="0"/>
                  </a:moveTo>
                  <a:cubicBezTo>
                    <a:pt x="53" y="0"/>
                    <a:pt x="37" y="5"/>
                    <a:pt x="31" y="5"/>
                  </a:cubicBezTo>
                  <a:lnTo>
                    <a:pt x="1" y="5"/>
                  </a:lnTo>
                  <a:lnTo>
                    <a:pt x="1" y="15"/>
                  </a:lnTo>
                  <a:cubicBezTo>
                    <a:pt x="11" y="25"/>
                    <a:pt x="11" y="45"/>
                    <a:pt x="11" y="55"/>
                  </a:cubicBezTo>
                  <a:cubicBezTo>
                    <a:pt x="11" y="75"/>
                    <a:pt x="21" y="95"/>
                    <a:pt x="21" y="124"/>
                  </a:cubicBezTo>
                  <a:cubicBezTo>
                    <a:pt x="31" y="144"/>
                    <a:pt x="31" y="175"/>
                    <a:pt x="41" y="204"/>
                  </a:cubicBezTo>
                  <a:cubicBezTo>
                    <a:pt x="50" y="264"/>
                    <a:pt x="61" y="334"/>
                    <a:pt x="70" y="414"/>
                  </a:cubicBezTo>
                  <a:cubicBezTo>
                    <a:pt x="90" y="494"/>
                    <a:pt x="110" y="574"/>
                    <a:pt x="130" y="644"/>
                  </a:cubicBezTo>
                  <a:cubicBezTo>
                    <a:pt x="161" y="723"/>
                    <a:pt x="190" y="783"/>
                    <a:pt x="241" y="843"/>
                  </a:cubicBezTo>
                  <a:cubicBezTo>
                    <a:pt x="290" y="894"/>
                    <a:pt x="350" y="933"/>
                    <a:pt x="410" y="963"/>
                  </a:cubicBezTo>
                  <a:cubicBezTo>
                    <a:pt x="440" y="973"/>
                    <a:pt x="480" y="983"/>
                    <a:pt x="510" y="983"/>
                  </a:cubicBezTo>
                  <a:cubicBezTo>
                    <a:pt x="540" y="993"/>
                    <a:pt x="580" y="993"/>
                    <a:pt x="600" y="993"/>
                  </a:cubicBezTo>
                  <a:lnTo>
                    <a:pt x="700" y="993"/>
                  </a:lnTo>
                  <a:cubicBezTo>
                    <a:pt x="700" y="993"/>
                    <a:pt x="700" y="983"/>
                    <a:pt x="689" y="973"/>
                  </a:cubicBezTo>
                  <a:lnTo>
                    <a:pt x="689" y="933"/>
                  </a:lnTo>
                  <a:cubicBezTo>
                    <a:pt x="680" y="913"/>
                    <a:pt x="680" y="894"/>
                    <a:pt x="669" y="874"/>
                  </a:cubicBezTo>
                  <a:cubicBezTo>
                    <a:pt x="669" y="843"/>
                    <a:pt x="660" y="823"/>
                    <a:pt x="649" y="794"/>
                  </a:cubicBezTo>
                  <a:cubicBezTo>
                    <a:pt x="640" y="723"/>
                    <a:pt x="620" y="654"/>
                    <a:pt x="610" y="584"/>
                  </a:cubicBezTo>
                  <a:cubicBezTo>
                    <a:pt x="590" y="504"/>
                    <a:pt x="570" y="424"/>
                    <a:pt x="550" y="354"/>
                  </a:cubicBezTo>
                  <a:cubicBezTo>
                    <a:pt x="520" y="275"/>
                    <a:pt x="490" y="204"/>
                    <a:pt x="450" y="155"/>
                  </a:cubicBezTo>
                  <a:cubicBezTo>
                    <a:pt x="400" y="104"/>
                    <a:pt x="340" y="65"/>
                    <a:pt x="280" y="35"/>
                  </a:cubicBezTo>
                  <a:cubicBezTo>
                    <a:pt x="250" y="25"/>
                    <a:pt x="221" y="15"/>
                    <a:pt x="181" y="15"/>
                  </a:cubicBezTo>
                  <a:cubicBezTo>
                    <a:pt x="150" y="5"/>
                    <a:pt x="121" y="5"/>
                    <a:pt x="101" y="5"/>
                  </a:cubicBezTo>
                  <a:cubicBezTo>
                    <a:pt x="91" y="1"/>
                    <a:pt x="81" y="0"/>
                    <a:pt x="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7275368" y="3872395"/>
              <a:ext cx="75207" cy="101929"/>
            </a:xfrm>
            <a:custGeom>
              <a:avLst/>
              <a:gdLst/>
              <a:ahLst/>
              <a:cxnLst/>
              <a:rect l="l" t="t" r="r" b="b"/>
              <a:pathLst>
                <a:path w="819" h="1110" extrusionOk="0">
                  <a:moveTo>
                    <a:pt x="149" y="121"/>
                  </a:moveTo>
                  <a:cubicBezTo>
                    <a:pt x="180" y="121"/>
                    <a:pt x="200" y="121"/>
                    <a:pt x="229" y="131"/>
                  </a:cubicBezTo>
                  <a:cubicBezTo>
                    <a:pt x="260" y="131"/>
                    <a:pt x="289" y="141"/>
                    <a:pt x="320" y="151"/>
                  </a:cubicBezTo>
                  <a:cubicBezTo>
                    <a:pt x="379" y="171"/>
                    <a:pt x="419" y="200"/>
                    <a:pt x="459" y="251"/>
                  </a:cubicBezTo>
                  <a:cubicBezTo>
                    <a:pt x="499" y="291"/>
                    <a:pt x="529" y="351"/>
                    <a:pt x="549" y="430"/>
                  </a:cubicBezTo>
                  <a:cubicBezTo>
                    <a:pt x="579" y="500"/>
                    <a:pt x="589" y="580"/>
                    <a:pt x="609" y="650"/>
                  </a:cubicBezTo>
                  <a:lnTo>
                    <a:pt x="679" y="989"/>
                  </a:lnTo>
                  <a:lnTo>
                    <a:pt x="659" y="989"/>
                  </a:lnTo>
                  <a:cubicBezTo>
                    <a:pt x="639" y="989"/>
                    <a:pt x="609" y="989"/>
                    <a:pt x="579" y="979"/>
                  </a:cubicBezTo>
                  <a:cubicBezTo>
                    <a:pt x="549" y="979"/>
                    <a:pt x="519" y="969"/>
                    <a:pt x="489" y="959"/>
                  </a:cubicBezTo>
                  <a:cubicBezTo>
                    <a:pt x="429" y="939"/>
                    <a:pt x="379" y="910"/>
                    <a:pt x="339" y="859"/>
                  </a:cubicBezTo>
                  <a:cubicBezTo>
                    <a:pt x="309" y="819"/>
                    <a:pt x="280" y="759"/>
                    <a:pt x="249" y="680"/>
                  </a:cubicBezTo>
                  <a:cubicBezTo>
                    <a:pt x="229" y="620"/>
                    <a:pt x="209" y="550"/>
                    <a:pt x="189" y="460"/>
                  </a:cubicBezTo>
                  <a:lnTo>
                    <a:pt x="129" y="121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10" y="101"/>
                  </a:lnTo>
                  <a:lnTo>
                    <a:pt x="10" y="131"/>
                  </a:lnTo>
                  <a:lnTo>
                    <a:pt x="80" y="480"/>
                  </a:lnTo>
                  <a:cubicBezTo>
                    <a:pt x="90" y="580"/>
                    <a:pt x="109" y="650"/>
                    <a:pt x="140" y="720"/>
                  </a:cubicBezTo>
                  <a:cubicBezTo>
                    <a:pt x="169" y="810"/>
                    <a:pt x="209" y="879"/>
                    <a:pt x="249" y="939"/>
                  </a:cubicBezTo>
                  <a:cubicBezTo>
                    <a:pt x="309" y="999"/>
                    <a:pt x="369" y="1049"/>
                    <a:pt x="449" y="1069"/>
                  </a:cubicBezTo>
                  <a:cubicBezTo>
                    <a:pt x="489" y="1089"/>
                    <a:pt x="519" y="1099"/>
                    <a:pt x="559" y="1099"/>
                  </a:cubicBezTo>
                  <a:cubicBezTo>
                    <a:pt x="599" y="1109"/>
                    <a:pt x="629" y="1109"/>
                    <a:pt x="659" y="1109"/>
                  </a:cubicBezTo>
                  <a:lnTo>
                    <a:pt x="768" y="1109"/>
                  </a:lnTo>
                  <a:lnTo>
                    <a:pt x="819" y="1079"/>
                  </a:lnTo>
                  <a:lnTo>
                    <a:pt x="819" y="1039"/>
                  </a:lnTo>
                  <a:cubicBezTo>
                    <a:pt x="819" y="1039"/>
                    <a:pt x="819" y="1029"/>
                    <a:pt x="808" y="1019"/>
                  </a:cubicBezTo>
                  <a:lnTo>
                    <a:pt x="808" y="1009"/>
                  </a:lnTo>
                  <a:cubicBezTo>
                    <a:pt x="808" y="999"/>
                    <a:pt x="808" y="989"/>
                    <a:pt x="799" y="979"/>
                  </a:cubicBezTo>
                  <a:lnTo>
                    <a:pt x="728" y="620"/>
                  </a:lnTo>
                  <a:cubicBezTo>
                    <a:pt x="708" y="550"/>
                    <a:pt x="688" y="470"/>
                    <a:pt x="669" y="390"/>
                  </a:cubicBezTo>
                  <a:cubicBezTo>
                    <a:pt x="639" y="300"/>
                    <a:pt x="599" y="231"/>
                    <a:pt x="549" y="171"/>
                  </a:cubicBezTo>
                  <a:cubicBezTo>
                    <a:pt x="499" y="111"/>
                    <a:pt x="439" y="71"/>
                    <a:pt x="359" y="41"/>
                  </a:cubicBezTo>
                  <a:cubicBezTo>
                    <a:pt x="329" y="21"/>
                    <a:pt x="289" y="11"/>
                    <a:pt x="260" y="11"/>
                  </a:cubicBezTo>
                  <a:cubicBezTo>
                    <a:pt x="220" y="1"/>
                    <a:pt x="189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7325689" y="3897188"/>
              <a:ext cx="66116" cy="89899"/>
            </a:xfrm>
            <a:custGeom>
              <a:avLst/>
              <a:gdLst/>
              <a:ahLst/>
              <a:cxnLst/>
              <a:rect l="l" t="t" r="r" b="b"/>
              <a:pathLst>
                <a:path w="720" h="979" extrusionOk="0">
                  <a:moveTo>
                    <a:pt x="1" y="1"/>
                  </a:moveTo>
                  <a:lnTo>
                    <a:pt x="1" y="10"/>
                  </a:lnTo>
                  <a:lnTo>
                    <a:pt x="1" y="21"/>
                  </a:lnTo>
                  <a:cubicBezTo>
                    <a:pt x="1" y="30"/>
                    <a:pt x="1" y="41"/>
                    <a:pt x="11" y="61"/>
                  </a:cubicBezTo>
                  <a:cubicBezTo>
                    <a:pt x="11" y="81"/>
                    <a:pt x="21" y="101"/>
                    <a:pt x="21" y="120"/>
                  </a:cubicBezTo>
                  <a:cubicBezTo>
                    <a:pt x="31" y="150"/>
                    <a:pt x="31" y="180"/>
                    <a:pt x="41" y="210"/>
                  </a:cubicBezTo>
                  <a:cubicBezTo>
                    <a:pt x="51" y="270"/>
                    <a:pt x="71" y="340"/>
                    <a:pt x="81" y="410"/>
                  </a:cubicBezTo>
                  <a:cubicBezTo>
                    <a:pt x="101" y="489"/>
                    <a:pt x="121" y="569"/>
                    <a:pt x="140" y="640"/>
                  </a:cubicBezTo>
                  <a:cubicBezTo>
                    <a:pt x="171" y="719"/>
                    <a:pt x="211" y="789"/>
                    <a:pt x="251" y="839"/>
                  </a:cubicBezTo>
                  <a:cubicBezTo>
                    <a:pt x="300" y="889"/>
                    <a:pt x="360" y="929"/>
                    <a:pt x="430" y="949"/>
                  </a:cubicBezTo>
                  <a:cubicBezTo>
                    <a:pt x="460" y="959"/>
                    <a:pt x="500" y="969"/>
                    <a:pt x="530" y="979"/>
                  </a:cubicBezTo>
                  <a:lnTo>
                    <a:pt x="719" y="979"/>
                  </a:lnTo>
                  <a:cubicBezTo>
                    <a:pt x="719" y="979"/>
                    <a:pt x="719" y="969"/>
                    <a:pt x="710" y="959"/>
                  </a:cubicBezTo>
                  <a:cubicBezTo>
                    <a:pt x="710" y="949"/>
                    <a:pt x="710" y="939"/>
                    <a:pt x="700" y="919"/>
                  </a:cubicBezTo>
                  <a:cubicBezTo>
                    <a:pt x="700" y="899"/>
                    <a:pt x="690" y="879"/>
                    <a:pt x="690" y="859"/>
                  </a:cubicBezTo>
                  <a:cubicBezTo>
                    <a:pt x="680" y="829"/>
                    <a:pt x="670" y="809"/>
                    <a:pt x="670" y="779"/>
                  </a:cubicBezTo>
                  <a:cubicBezTo>
                    <a:pt x="650" y="719"/>
                    <a:pt x="640" y="640"/>
                    <a:pt x="620" y="569"/>
                  </a:cubicBezTo>
                  <a:cubicBezTo>
                    <a:pt x="600" y="489"/>
                    <a:pt x="580" y="420"/>
                    <a:pt x="550" y="340"/>
                  </a:cubicBezTo>
                  <a:cubicBezTo>
                    <a:pt x="530" y="270"/>
                    <a:pt x="490" y="200"/>
                    <a:pt x="450" y="150"/>
                  </a:cubicBezTo>
                  <a:cubicBezTo>
                    <a:pt x="400" y="90"/>
                    <a:pt x="340" y="50"/>
                    <a:pt x="280" y="30"/>
                  </a:cubicBezTo>
                  <a:cubicBezTo>
                    <a:pt x="251" y="21"/>
                    <a:pt x="211" y="10"/>
                    <a:pt x="180" y="10"/>
                  </a:cubicBezTo>
                  <a:cubicBezTo>
                    <a:pt x="151" y="1"/>
                    <a:pt x="121" y="1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7320179" y="3891679"/>
              <a:ext cx="77135" cy="100918"/>
            </a:xfrm>
            <a:custGeom>
              <a:avLst/>
              <a:gdLst/>
              <a:ahLst/>
              <a:cxnLst/>
              <a:rect l="l" t="t" r="r" b="b"/>
              <a:pathLst>
                <a:path w="840" h="1099" extrusionOk="0">
                  <a:moveTo>
                    <a:pt x="151" y="121"/>
                  </a:moveTo>
                  <a:cubicBezTo>
                    <a:pt x="171" y="121"/>
                    <a:pt x="200" y="121"/>
                    <a:pt x="231" y="130"/>
                  </a:cubicBezTo>
                  <a:cubicBezTo>
                    <a:pt x="260" y="130"/>
                    <a:pt x="291" y="141"/>
                    <a:pt x="320" y="150"/>
                  </a:cubicBezTo>
                  <a:cubicBezTo>
                    <a:pt x="371" y="170"/>
                    <a:pt x="420" y="200"/>
                    <a:pt x="460" y="250"/>
                  </a:cubicBezTo>
                  <a:cubicBezTo>
                    <a:pt x="500" y="290"/>
                    <a:pt x="530" y="340"/>
                    <a:pt x="560" y="420"/>
                  </a:cubicBezTo>
                  <a:cubicBezTo>
                    <a:pt x="580" y="490"/>
                    <a:pt x="600" y="560"/>
                    <a:pt x="620" y="640"/>
                  </a:cubicBezTo>
                  <a:lnTo>
                    <a:pt x="700" y="979"/>
                  </a:lnTo>
                  <a:lnTo>
                    <a:pt x="600" y="979"/>
                  </a:lnTo>
                  <a:cubicBezTo>
                    <a:pt x="570" y="969"/>
                    <a:pt x="540" y="969"/>
                    <a:pt x="510" y="959"/>
                  </a:cubicBezTo>
                  <a:cubicBezTo>
                    <a:pt x="450" y="939"/>
                    <a:pt x="400" y="909"/>
                    <a:pt x="360" y="859"/>
                  </a:cubicBezTo>
                  <a:cubicBezTo>
                    <a:pt x="320" y="819"/>
                    <a:pt x="291" y="759"/>
                    <a:pt x="260" y="680"/>
                  </a:cubicBezTo>
                  <a:cubicBezTo>
                    <a:pt x="240" y="620"/>
                    <a:pt x="220" y="549"/>
                    <a:pt x="200" y="460"/>
                  </a:cubicBezTo>
                  <a:lnTo>
                    <a:pt x="131" y="121"/>
                  </a:lnTo>
                  <a:close/>
                  <a:moveTo>
                    <a:pt x="31" y="1"/>
                  </a:moveTo>
                  <a:lnTo>
                    <a:pt x="1" y="50"/>
                  </a:lnTo>
                  <a:lnTo>
                    <a:pt x="1" y="101"/>
                  </a:lnTo>
                  <a:cubicBezTo>
                    <a:pt x="11" y="110"/>
                    <a:pt x="11" y="121"/>
                    <a:pt x="11" y="130"/>
                  </a:cubicBezTo>
                  <a:lnTo>
                    <a:pt x="81" y="490"/>
                  </a:lnTo>
                  <a:cubicBezTo>
                    <a:pt x="101" y="580"/>
                    <a:pt x="121" y="660"/>
                    <a:pt x="151" y="720"/>
                  </a:cubicBezTo>
                  <a:cubicBezTo>
                    <a:pt x="181" y="819"/>
                    <a:pt x="220" y="889"/>
                    <a:pt x="271" y="939"/>
                  </a:cubicBezTo>
                  <a:cubicBezTo>
                    <a:pt x="331" y="999"/>
                    <a:pt x="400" y="1049"/>
                    <a:pt x="470" y="1069"/>
                  </a:cubicBezTo>
                  <a:cubicBezTo>
                    <a:pt x="510" y="1079"/>
                    <a:pt x="540" y="1089"/>
                    <a:pt x="580" y="1099"/>
                  </a:cubicBezTo>
                  <a:lnTo>
                    <a:pt x="760" y="1099"/>
                  </a:lnTo>
                  <a:cubicBezTo>
                    <a:pt x="790" y="1099"/>
                    <a:pt x="819" y="1089"/>
                    <a:pt x="830" y="1059"/>
                  </a:cubicBezTo>
                  <a:lnTo>
                    <a:pt x="839" y="1049"/>
                  </a:lnTo>
                  <a:lnTo>
                    <a:pt x="839" y="1029"/>
                  </a:lnTo>
                  <a:cubicBezTo>
                    <a:pt x="839" y="1029"/>
                    <a:pt x="839" y="1019"/>
                    <a:pt x="830" y="1009"/>
                  </a:cubicBezTo>
                  <a:lnTo>
                    <a:pt x="830" y="989"/>
                  </a:lnTo>
                  <a:cubicBezTo>
                    <a:pt x="830" y="989"/>
                    <a:pt x="819" y="979"/>
                    <a:pt x="819" y="969"/>
                  </a:cubicBezTo>
                  <a:lnTo>
                    <a:pt x="740" y="620"/>
                  </a:lnTo>
                  <a:cubicBezTo>
                    <a:pt x="720" y="529"/>
                    <a:pt x="690" y="450"/>
                    <a:pt x="670" y="380"/>
                  </a:cubicBezTo>
                  <a:cubicBezTo>
                    <a:pt x="640" y="290"/>
                    <a:pt x="600" y="220"/>
                    <a:pt x="550" y="170"/>
                  </a:cubicBezTo>
                  <a:cubicBezTo>
                    <a:pt x="500" y="110"/>
                    <a:pt x="430" y="61"/>
                    <a:pt x="360" y="41"/>
                  </a:cubicBezTo>
                  <a:cubicBezTo>
                    <a:pt x="320" y="21"/>
                    <a:pt x="291" y="21"/>
                    <a:pt x="251" y="10"/>
                  </a:cubicBezTo>
                  <a:cubicBezTo>
                    <a:pt x="220" y="1"/>
                    <a:pt x="181" y="1"/>
                    <a:pt x="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7325689" y="3897188"/>
              <a:ext cx="66116" cy="89899"/>
            </a:xfrm>
            <a:custGeom>
              <a:avLst/>
              <a:gdLst/>
              <a:ahLst/>
              <a:cxnLst/>
              <a:rect l="l" t="t" r="r" b="b"/>
              <a:pathLst>
                <a:path w="720" h="979" extrusionOk="0">
                  <a:moveTo>
                    <a:pt x="1" y="1"/>
                  </a:moveTo>
                  <a:lnTo>
                    <a:pt x="1" y="10"/>
                  </a:lnTo>
                  <a:lnTo>
                    <a:pt x="1" y="21"/>
                  </a:lnTo>
                  <a:cubicBezTo>
                    <a:pt x="1" y="30"/>
                    <a:pt x="1" y="41"/>
                    <a:pt x="11" y="61"/>
                  </a:cubicBezTo>
                  <a:cubicBezTo>
                    <a:pt x="11" y="81"/>
                    <a:pt x="21" y="101"/>
                    <a:pt x="21" y="120"/>
                  </a:cubicBezTo>
                  <a:cubicBezTo>
                    <a:pt x="31" y="150"/>
                    <a:pt x="31" y="180"/>
                    <a:pt x="41" y="210"/>
                  </a:cubicBezTo>
                  <a:cubicBezTo>
                    <a:pt x="51" y="270"/>
                    <a:pt x="71" y="340"/>
                    <a:pt x="81" y="410"/>
                  </a:cubicBezTo>
                  <a:cubicBezTo>
                    <a:pt x="101" y="489"/>
                    <a:pt x="121" y="569"/>
                    <a:pt x="140" y="640"/>
                  </a:cubicBezTo>
                  <a:cubicBezTo>
                    <a:pt x="171" y="719"/>
                    <a:pt x="211" y="789"/>
                    <a:pt x="251" y="839"/>
                  </a:cubicBezTo>
                  <a:cubicBezTo>
                    <a:pt x="300" y="889"/>
                    <a:pt x="360" y="929"/>
                    <a:pt x="430" y="949"/>
                  </a:cubicBezTo>
                  <a:cubicBezTo>
                    <a:pt x="460" y="959"/>
                    <a:pt x="500" y="969"/>
                    <a:pt x="530" y="979"/>
                  </a:cubicBezTo>
                  <a:lnTo>
                    <a:pt x="719" y="979"/>
                  </a:lnTo>
                  <a:cubicBezTo>
                    <a:pt x="719" y="979"/>
                    <a:pt x="719" y="969"/>
                    <a:pt x="710" y="959"/>
                  </a:cubicBezTo>
                  <a:cubicBezTo>
                    <a:pt x="710" y="949"/>
                    <a:pt x="710" y="939"/>
                    <a:pt x="700" y="919"/>
                  </a:cubicBezTo>
                  <a:cubicBezTo>
                    <a:pt x="700" y="899"/>
                    <a:pt x="690" y="879"/>
                    <a:pt x="690" y="859"/>
                  </a:cubicBezTo>
                  <a:cubicBezTo>
                    <a:pt x="680" y="829"/>
                    <a:pt x="670" y="809"/>
                    <a:pt x="670" y="779"/>
                  </a:cubicBezTo>
                  <a:cubicBezTo>
                    <a:pt x="650" y="719"/>
                    <a:pt x="640" y="640"/>
                    <a:pt x="620" y="569"/>
                  </a:cubicBezTo>
                  <a:cubicBezTo>
                    <a:pt x="600" y="489"/>
                    <a:pt x="580" y="420"/>
                    <a:pt x="550" y="340"/>
                  </a:cubicBezTo>
                  <a:cubicBezTo>
                    <a:pt x="530" y="270"/>
                    <a:pt x="490" y="200"/>
                    <a:pt x="450" y="150"/>
                  </a:cubicBezTo>
                  <a:cubicBezTo>
                    <a:pt x="400" y="90"/>
                    <a:pt x="340" y="50"/>
                    <a:pt x="280" y="30"/>
                  </a:cubicBezTo>
                  <a:cubicBezTo>
                    <a:pt x="251" y="21"/>
                    <a:pt x="211" y="10"/>
                    <a:pt x="180" y="10"/>
                  </a:cubicBezTo>
                  <a:cubicBezTo>
                    <a:pt x="151" y="1"/>
                    <a:pt x="121" y="1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7320179" y="3891679"/>
              <a:ext cx="77135" cy="100918"/>
            </a:xfrm>
            <a:custGeom>
              <a:avLst/>
              <a:gdLst/>
              <a:ahLst/>
              <a:cxnLst/>
              <a:rect l="l" t="t" r="r" b="b"/>
              <a:pathLst>
                <a:path w="840" h="1099" extrusionOk="0">
                  <a:moveTo>
                    <a:pt x="151" y="121"/>
                  </a:moveTo>
                  <a:cubicBezTo>
                    <a:pt x="171" y="121"/>
                    <a:pt x="200" y="121"/>
                    <a:pt x="231" y="130"/>
                  </a:cubicBezTo>
                  <a:cubicBezTo>
                    <a:pt x="260" y="130"/>
                    <a:pt x="291" y="141"/>
                    <a:pt x="320" y="150"/>
                  </a:cubicBezTo>
                  <a:cubicBezTo>
                    <a:pt x="371" y="170"/>
                    <a:pt x="420" y="200"/>
                    <a:pt x="460" y="250"/>
                  </a:cubicBezTo>
                  <a:cubicBezTo>
                    <a:pt x="500" y="290"/>
                    <a:pt x="530" y="340"/>
                    <a:pt x="560" y="420"/>
                  </a:cubicBezTo>
                  <a:cubicBezTo>
                    <a:pt x="580" y="490"/>
                    <a:pt x="600" y="560"/>
                    <a:pt x="620" y="640"/>
                  </a:cubicBezTo>
                  <a:lnTo>
                    <a:pt x="700" y="979"/>
                  </a:lnTo>
                  <a:lnTo>
                    <a:pt x="600" y="979"/>
                  </a:lnTo>
                  <a:cubicBezTo>
                    <a:pt x="570" y="969"/>
                    <a:pt x="540" y="969"/>
                    <a:pt x="510" y="959"/>
                  </a:cubicBezTo>
                  <a:cubicBezTo>
                    <a:pt x="450" y="939"/>
                    <a:pt x="400" y="909"/>
                    <a:pt x="360" y="859"/>
                  </a:cubicBezTo>
                  <a:cubicBezTo>
                    <a:pt x="320" y="819"/>
                    <a:pt x="291" y="759"/>
                    <a:pt x="260" y="680"/>
                  </a:cubicBezTo>
                  <a:cubicBezTo>
                    <a:pt x="240" y="620"/>
                    <a:pt x="220" y="549"/>
                    <a:pt x="200" y="460"/>
                  </a:cubicBezTo>
                  <a:lnTo>
                    <a:pt x="131" y="121"/>
                  </a:lnTo>
                  <a:close/>
                  <a:moveTo>
                    <a:pt x="31" y="1"/>
                  </a:moveTo>
                  <a:lnTo>
                    <a:pt x="1" y="50"/>
                  </a:lnTo>
                  <a:lnTo>
                    <a:pt x="1" y="101"/>
                  </a:lnTo>
                  <a:cubicBezTo>
                    <a:pt x="11" y="110"/>
                    <a:pt x="11" y="121"/>
                    <a:pt x="11" y="130"/>
                  </a:cubicBezTo>
                  <a:lnTo>
                    <a:pt x="81" y="490"/>
                  </a:lnTo>
                  <a:cubicBezTo>
                    <a:pt x="101" y="580"/>
                    <a:pt x="121" y="660"/>
                    <a:pt x="151" y="720"/>
                  </a:cubicBezTo>
                  <a:cubicBezTo>
                    <a:pt x="181" y="819"/>
                    <a:pt x="220" y="889"/>
                    <a:pt x="271" y="939"/>
                  </a:cubicBezTo>
                  <a:cubicBezTo>
                    <a:pt x="331" y="999"/>
                    <a:pt x="400" y="1049"/>
                    <a:pt x="470" y="1069"/>
                  </a:cubicBezTo>
                  <a:cubicBezTo>
                    <a:pt x="510" y="1079"/>
                    <a:pt x="540" y="1089"/>
                    <a:pt x="580" y="1099"/>
                  </a:cubicBezTo>
                  <a:lnTo>
                    <a:pt x="760" y="1099"/>
                  </a:lnTo>
                  <a:cubicBezTo>
                    <a:pt x="790" y="1099"/>
                    <a:pt x="799" y="1089"/>
                    <a:pt x="819" y="1079"/>
                  </a:cubicBezTo>
                  <a:lnTo>
                    <a:pt x="839" y="1059"/>
                  </a:lnTo>
                  <a:lnTo>
                    <a:pt x="839" y="1029"/>
                  </a:lnTo>
                  <a:cubicBezTo>
                    <a:pt x="839" y="1029"/>
                    <a:pt x="839" y="1019"/>
                    <a:pt x="830" y="1009"/>
                  </a:cubicBezTo>
                  <a:lnTo>
                    <a:pt x="830" y="989"/>
                  </a:lnTo>
                  <a:cubicBezTo>
                    <a:pt x="830" y="989"/>
                    <a:pt x="819" y="979"/>
                    <a:pt x="819" y="969"/>
                  </a:cubicBezTo>
                  <a:lnTo>
                    <a:pt x="740" y="620"/>
                  </a:lnTo>
                  <a:cubicBezTo>
                    <a:pt x="720" y="529"/>
                    <a:pt x="690" y="450"/>
                    <a:pt x="670" y="380"/>
                  </a:cubicBezTo>
                  <a:cubicBezTo>
                    <a:pt x="640" y="290"/>
                    <a:pt x="600" y="220"/>
                    <a:pt x="550" y="170"/>
                  </a:cubicBezTo>
                  <a:cubicBezTo>
                    <a:pt x="500" y="110"/>
                    <a:pt x="430" y="61"/>
                    <a:pt x="360" y="41"/>
                  </a:cubicBezTo>
                  <a:cubicBezTo>
                    <a:pt x="320" y="21"/>
                    <a:pt x="291" y="21"/>
                    <a:pt x="251" y="10"/>
                  </a:cubicBezTo>
                  <a:cubicBezTo>
                    <a:pt x="220" y="1"/>
                    <a:pt x="181" y="1"/>
                    <a:pt x="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7370684" y="3915553"/>
              <a:ext cx="67861" cy="88981"/>
            </a:xfrm>
            <a:custGeom>
              <a:avLst/>
              <a:gdLst/>
              <a:ahLst/>
              <a:cxnLst/>
              <a:rect l="l" t="t" r="r" b="b"/>
              <a:pathLst>
                <a:path w="739" h="969" extrusionOk="0">
                  <a:moveTo>
                    <a:pt x="90" y="0"/>
                  </a:moveTo>
                  <a:cubicBezTo>
                    <a:pt x="70" y="0"/>
                    <a:pt x="40" y="0"/>
                    <a:pt x="30" y="10"/>
                  </a:cubicBezTo>
                  <a:lnTo>
                    <a:pt x="0" y="10"/>
                  </a:lnTo>
                  <a:lnTo>
                    <a:pt x="0" y="20"/>
                  </a:lnTo>
                  <a:cubicBezTo>
                    <a:pt x="10" y="30"/>
                    <a:pt x="10" y="50"/>
                    <a:pt x="10" y="60"/>
                  </a:cubicBezTo>
                  <a:cubicBezTo>
                    <a:pt x="20" y="80"/>
                    <a:pt x="20" y="100"/>
                    <a:pt x="30" y="130"/>
                  </a:cubicBezTo>
                  <a:cubicBezTo>
                    <a:pt x="30" y="150"/>
                    <a:pt x="40" y="180"/>
                    <a:pt x="40" y="210"/>
                  </a:cubicBezTo>
                  <a:cubicBezTo>
                    <a:pt x="60" y="269"/>
                    <a:pt x="70" y="340"/>
                    <a:pt x="90" y="420"/>
                  </a:cubicBezTo>
                  <a:cubicBezTo>
                    <a:pt x="110" y="489"/>
                    <a:pt x="130" y="569"/>
                    <a:pt x="160" y="639"/>
                  </a:cubicBezTo>
                  <a:cubicBezTo>
                    <a:pt x="190" y="719"/>
                    <a:pt x="229" y="789"/>
                    <a:pt x="269" y="839"/>
                  </a:cubicBezTo>
                  <a:cubicBezTo>
                    <a:pt x="320" y="888"/>
                    <a:pt x="389" y="928"/>
                    <a:pt x="449" y="948"/>
                  </a:cubicBezTo>
                  <a:cubicBezTo>
                    <a:pt x="489" y="959"/>
                    <a:pt x="519" y="968"/>
                    <a:pt x="549" y="968"/>
                  </a:cubicBezTo>
                  <a:lnTo>
                    <a:pt x="739" y="968"/>
                  </a:lnTo>
                  <a:lnTo>
                    <a:pt x="739" y="948"/>
                  </a:lnTo>
                  <a:cubicBezTo>
                    <a:pt x="729" y="939"/>
                    <a:pt x="729" y="928"/>
                    <a:pt x="729" y="908"/>
                  </a:cubicBezTo>
                  <a:cubicBezTo>
                    <a:pt x="719" y="888"/>
                    <a:pt x="719" y="868"/>
                    <a:pt x="709" y="848"/>
                  </a:cubicBezTo>
                  <a:cubicBezTo>
                    <a:pt x="699" y="819"/>
                    <a:pt x="689" y="799"/>
                    <a:pt x="689" y="769"/>
                  </a:cubicBezTo>
                  <a:cubicBezTo>
                    <a:pt x="669" y="709"/>
                    <a:pt x="649" y="629"/>
                    <a:pt x="629" y="559"/>
                  </a:cubicBezTo>
                  <a:cubicBezTo>
                    <a:pt x="609" y="480"/>
                    <a:pt x="589" y="409"/>
                    <a:pt x="559" y="329"/>
                  </a:cubicBezTo>
                  <a:cubicBezTo>
                    <a:pt x="529" y="260"/>
                    <a:pt x="499" y="190"/>
                    <a:pt x="449" y="140"/>
                  </a:cubicBezTo>
                  <a:cubicBezTo>
                    <a:pt x="400" y="90"/>
                    <a:pt x="340" y="50"/>
                    <a:pt x="280" y="30"/>
                  </a:cubicBezTo>
                  <a:cubicBezTo>
                    <a:pt x="249" y="20"/>
                    <a:pt x="210" y="10"/>
                    <a:pt x="180" y="10"/>
                  </a:cubicBezTo>
                  <a:cubicBezTo>
                    <a:pt x="150" y="10"/>
                    <a:pt x="120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7365174" y="3910044"/>
              <a:ext cx="78880" cy="100000"/>
            </a:xfrm>
            <a:custGeom>
              <a:avLst/>
              <a:gdLst/>
              <a:ahLst/>
              <a:cxnLst/>
              <a:rect l="l" t="t" r="r" b="b"/>
              <a:pathLst>
                <a:path w="859" h="1089" extrusionOk="0">
                  <a:moveTo>
                    <a:pt x="150" y="120"/>
                  </a:moveTo>
                  <a:cubicBezTo>
                    <a:pt x="170" y="120"/>
                    <a:pt x="200" y="130"/>
                    <a:pt x="240" y="130"/>
                  </a:cubicBezTo>
                  <a:cubicBezTo>
                    <a:pt x="270" y="130"/>
                    <a:pt x="289" y="140"/>
                    <a:pt x="320" y="150"/>
                  </a:cubicBezTo>
                  <a:cubicBezTo>
                    <a:pt x="380" y="170"/>
                    <a:pt x="429" y="200"/>
                    <a:pt x="469" y="240"/>
                  </a:cubicBezTo>
                  <a:cubicBezTo>
                    <a:pt x="500" y="280"/>
                    <a:pt x="539" y="340"/>
                    <a:pt x="569" y="409"/>
                  </a:cubicBezTo>
                  <a:cubicBezTo>
                    <a:pt x="599" y="489"/>
                    <a:pt x="619" y="569"/>
                    <a:pt x="629" y="629"/>
                  </a:cubicBezTo>
                  <a:lnTo>
                    <a:pt x="719" y="968"/>
                  </a:lnTo>
                  <a:lnTo>
                    <a:pt x="619" y="968"/>
                  </a:lnTo>
                  <a:cubicBezTo>
                    <a:pt x="589" y="968"/>
                    <a:pt x="559" y="959"/>
                    <a:pt x="529" y="948"/>
                  </a:cubicBezTo>
                  <a:cubicBezTo>
                    <a:pt x="469" y="928"/>
                    <a:pt x="420" y="899"/>
                    <a:pt x="380" y="859"/>
                  </a:cubicBezTo>
                  <a:cubicBezTo>
                    <a:pt x="340" y="819"/>
                    <a:pt x="309" y="759"/>
                    <a:pt x="280" y="679"/>
                  </a:cubicBezTo>
                  <a:cubicBezTo>
                    <a:pt x="250" y="619"/>
                    <a:pt x="230" y="549"/>
                    <a:pt x="210" y="460"/>
                  </a:cubicBezTo>
                  <a:lnTo>
                    <a:pt x="130" y="120"/>
                  </a:lnTo>
                  <a:close/>
                  <a:moveTo>
                    <a:pt x="100" y="0"/>
                  </a:moveTo>
                  <a:lnTo>
                    <a:pt x="30" y="10"/>
                  </a:lnTo>
                  <a:lnTo>
                    <a:pt x="0" y="50"/>
                  </a:lnTo>
                  <a:lnTo>
                    <a:pt x="10" y="110"/>
                  </a:lnTo>
                  <a:lnTo>
                    <a:pt x="10" y="140"/>
                  </a:lnTo>
                  <a:lnTo>
                    <a:pt x="90" y="489"/>
                  </a:lnTo>
                  <a:cubicBezTo>
                    <a:pt x="120" y="589"/>
                    <a:pt x="140" y="659"/>
                    <a:pt x="160" y="729"/>
                  </a:cubicBezTo>
                  <a:cubicBezTo>
                    <a:pt x="200" y="819"/>
                    <a:pt x="240" y="889"/>
                    <a:pt x="289" y="939"/>
                  </a:cubicBezTo>
                  <a:cubicBezTo>
                    <a:pt x="340" y="999"/>
                    <a:pt x="420" y="1039"/>
                    <a:pt x="500" y="1068"/>
                  </a:cubicBezTo>
                  <a:cubicBezTo>
                    <a:pt x="529" y="1079"/>
                    <a:pt x="569" y="1079"/>
                    <a:pt x="609" y="1088"/>
                  </a:cubicBezTo>
                  <a:lnTo>
                    <a:pt x="779" y="1088"/>
                  </a:lnTo>
                  <a:cubicBezTo>
                    <a:pt x="819" y="1079"/>
                    <a:pt x="829" y="1079"/>
                    <a:pt x="839" y="1068"/>
                  </a:cubicBezTo>
                  <a:lnTo>
                    <a:pt x="859" y="1048"/>
                  </a:lnTo>
                  <a:lnTo>
                    <a:pt x="859" y="1019"/>
                  </a:lnTo>
                  <a:cubicBezTo>
                    <a:pt x="859" y="1019"/>
                    <a:pt x="859" y="1008"/>
                    <a:pt x="849" y="999"/>
                  </a:cubicBezTo>
                  <a:lnTo>
                    <a:pt x="849" y="979"/>
                  </a:lnTo>
                  <a:cubicBezTo>
                    <a:pt x="849" y="968"/>
                    <a:pt x="849" y="959"/>
                    <a:pt x="839" y="948"/>
                  </a:cubicBezTo>
                  <a:lnTo>
                    <a:pt x="749" y="599"/>
                  </a:lnTo>
                  <a:cubicBezTo>
                    <a:pt x="729" y="540"/>
                    <a:pt x="709" y="449"/>
                    <a:pt x="679" y="369"/>
                  </a:cubicBezTo>
                  <a:cubicBezTo>
                    <a:pt x="639" y="280"/>
                    <a:pt x="599" y="210"/>
                    <a:pt x="559" y="160"/>
                  </a:cubicBezTo>
                  <a:cubicBezTo>
                    <a:pt x="500" y="100"/>
                    <a:pt x="429" y="60"/>
                    <a:pt x="360" y="30"/>
                  </a:cubicBezTo>
                  <a:cubicBezTo>
                    <a:pt x="320" y="20"/>
                    <a:pt x="289" y="10"/>
                    <a:pt x="250" y="10"/>
                  </a:cubicBezTo>
                  <a:cubicBezTo>
                    <a:pt x="210" y="10"/>
                    <a:pt x="180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7370684" y="3915553"/>
              <a:ext cx="67861" cy="88981"/>
            </a:xfrm>
            <a:custGeom>
              <a:avLst/>
              <a:gdLst/>
              <a:ahLst/>
              <a:cxnLst/>
              <a:rect l="l" t="t" r="r" b="b"/>
              <a:pathLst>
                <a:path w="739" h="969" extrusionOk="0">
                  <a:moveTo>
                    <a:pt x="90" y="0"/>
                  </a:moveTo>
                  <a:cubicBezTo>
                    <a:pt x="70" y="0"/>
                    <a:pt x="40" y="0"/>
                    <a:pt x="30" y="10"/>
                  </a:cubicBezTo>
                  <a:lnTo>
                    <a:pt x="0" y="10"/>
                  </a:lnTo>
                  <a:lnTo>
                    <a:pt x="0" y="20"/>
                  </a:lnTo>
                  <a:cubicBezTo>
                    <a:pt x="10" y="30"/>
                    <a:pt x="10" y="50"/>
                    <a:pt x="10" y="60"/>
                  </a:cubicBezTo>
                  <a:cubicBezTo>
                    <a:pt x="20" y="80"/>
                    <a:pt x="20" y="100"/>
                    <a:pt x="30" y="130"/>
                  </a:cubicBezTo>
                  <a:cubicBezTo>
                    <a:pt x="30" y="150"/>
                    <a:pt x="40" y="180"/>
                    <a:pt x="40" y="210"/>
                  </a:cubicBezTo>
                  <a:cubicBezTo>
                    <a:pt x="60" y="269"/>
                    <a:pt x="70" y="340"/>
                    <a:pt x="90" y="420"/>
                  </a:cubicBezTo>
                  <a:cubicBezTo>
                    <a:pt x="110" y="489"/>
                    <a:pt x="130" y="569"/>
                    <a:pt x="160" y="639"/>
                  </a:cubicBezTo>
                  <a:cubicBezTo>
                    <a:pt x="190" y="719"/>
                    <a:pt x="229" y="789"/>
                    <a:pt x="269" y="839"/>
                  </a:cubicBezTo>
                  <a:cubicBezTo>
                    <a:pt x="320" y="888"/>
                    <a:pt x="389" y="928"/>
                    <a:pt x="449" y="948"/>
                  </a:cubicBezTo>
                  <a:cubicBezTo>
                    <a:pt x="489" y="959"/>
                    <a:pt x="519" y="968"/>
                    <a:pt x="549" y="968"/>
                  </a:cubicBezTo>
                  <a:lnTo>
                    <a:pt x="739" y="968"/>
                  </a:lnTo>
                  <a:lnTo>
                    <a:pt x="739" y="948"/>
                  </a:lnTo>
                  <a:cubicBezTo>
                    <a:pt x="729" y="939"/>
                    <a:pt x="729" y="928"/>
                    <a:pt x="729" y="908"/>
                  </a:cubicBezTo>
                  <a:cubicBezTo>
                    <a:pt x="719" y="888"/>
                    <a:pt x="719" y="868"/>
                    <a:pt x="709" y="848"/>
                  </a:cubicBezTo>
                  <a:cubicBezTo>
                    <a:pt x="699" y="819"/>
                    <a:pt x="689" y="799"/>
                    <a:pt x="689" y="769"/>
                  </a:cubicBezTo>
                  <a:cubicBezTo>
                    <a:pt x="669" y="709"/>
                    <a:pt x="649" y="629"/>
                    <a:pt x="629" y="559"/>
                  </a:cubicBezTo>
                  <a:cubicBezTo>
                    <a:pt x="609" y="480"/>
                    <a:pt x="589" y="409"/>
                    <a:pt x="559" y="329"/>
                  </a:cubicBezTo>
                  <a:cubicBezTo>
                    <a:pt x="529" y="260"/>
                    <a:pt x="499" y="190"/>
                    <a:pt x="449" y="140"/>
                  </a:cubicBezTo>
                  <a:cubicBezTo>
                    <a:pt x="400" y="90"/>
                    <a:pt x="340" y="50"/>
                    <a:pt x="280" y="30"/>
                  </a:cubicBezTo>
                  <a:cubicBezTo>
                    <a:pt x="249" y="20"/>
                    <a:pt x="210" y="10"/>
                    <a:pt x="180" y="10"/>
                  </a:cubicBezTo>
                  <a:cubicBezTo>
                    <a:pt x="150" y="10"/>
                    <a:pt x="120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7365174" y="3910044"/>
              <a:ext cx="78880" cy="100000"/>
            </a:xfrm>
            <a:custGeom>
              <a:avLst/>
              <a:gdLst/>
              <a:ahLst/>
              <a:cxnLst/>
              <a:rect l="l" t="t" r="r" b="b"/>
              <a:pathLst>
                <a:path w="859" h="1089" extrusionOk="0">
                  <a:moveTo>
                    <a:pt x="150" y="120"/>
                  </a:moveTo>
                  <a:cubicBezTo>
                    <a:pt x="170" y="120"/>
                    <a:pt x="200" y="130"/>
                    <a:pt x="240" y="130"/>
                  </a:cubicBezTo>
                  <a:cubicBezTo>
                    <a:pt x="270" y="130"/>
                    <a:pt x="289" y="140"/>
                    <a:pt x="320" y="150"/>
                  </a:cubicBezTo>
                  <a:cubicBezTo>
                    <a:pt x="380" y="170"/>
                    <a:pt x="429" y="200"/>
                    <a:pt x="469" y="240"/>
                  </a:cubicBezTo>
                  <a:cubicBezTo>
                    <a:pt x="500" y="280"/>
                    <a:pt x="539" y="340"/>
                    <a:pt x="569" y="409"/>
                  </a:cubicBezTo>
                  <a:cubicBezTo>
                    <a:pt x="599" y="489"/>
                    <a:pt x="619" y="569"/>
                    <a:pt x="629" y="629"/>
                  </a:cubicBezTo>
                  <a:lnTo>
                    <a:pt x="719" y="968"/>
                  </a:lnTo>
                  <a:lnTo>
                    <a:pt x="619" y="968"/>
                  </a:lnTo>
                  <a:cubicBezTo>
                    <a:pt x="589" y="968"/>
                    <a:pt x="559" y="959"/>
                    <a:pt x="529" y="948"/>
                  </a:cubicBezTo>
                  <a:cubicBezTo>
                    <a:pt x="469" y="928"/>
                    <a:pt x="420" y="899"/>
                    <a:pt x="380" y="859"/>
                  </a:cubicBezTo>
                  <a:cubicBezTo>
                    <a:pt x="340" y="819"/>
                    <a:pt x="300" y="759"/>
                    <a:pt x="280" y="679"/>
                  </a:cubicBezTo>
                  <a:cubicBezTo>
                    <a:pt x="250" y="619"/>
                    <a:pt x="230" y="549"/>
                    <a:pt x="210" y="460"/>
                  </a:cubicBezTo>
                  <a:lnTo>
                    <a:pt x="130" y="120"/>
                  </a:lnTo>
                  <a:close/>
                  <a:moveTo>
                    <a:pt x="100" y="0"/>
                  </a:moveTo>
                  <a:lnTo>
                    <a:pt x="30" y="10"/>
                  </a:lnTo>
                  <a:lnTo>
                    <a:pt x="0" y="50"/>
                  </a:lnTo>
                  <a:lnTo>
                    <a:pt x="10" y="110"/>
                  </a:lnTo>
                  <a:lnTo>
                    <a:pt x="10" y="140"/>
                  </a:lnTo>
                  <a:lnTo>
                    <a:pt x="90" y="489"/>
                  </a:lnTo>
                  <a:cubicBezTo>
                    <a:pt x="120" y="589"/>
                    <a:pt x="140" y="659"/>
                    <a:pt x="160" y="729"/>
                  </a:cubicBezTo>
                  <a:cubicBezTo>
                    <a:pt x="200" y="819"/>
                    <a:pt x="240" y="889"/>
                    <a:pt x="289" y="939"/>
                  </a:cubicBezTo>
                  <a:cubicBezTo>
                    <a:pt x="340" y="999"/>
                    <a:pt x="420" y="1039"/>
                    <a:pt x="500" y="1068"/>
                  </a:cubicBezTo>
                  <a:cubicBezTo>
                    <a:pt x="529" y="1079"/>
                    <a:pt x="569" y="1079"/>
                    <a:pt x="609" y="1088"/>
                  </a:cubicBezTo>
                  <a:lnTo>
                    <a:pt x="779" y="1088"/>
                  </a:lnTo>
                  <a:cubicBezTo>
                    <a:pt x="819" y="1079"/>
                    <a:pt x="819" y="1079"/>
                    <a:pt x="829" y="1079"/>
                  </a:cubicBezTo>
                  <a:lnTo>
                    <a:pt x="859" y="1059"/>
                  </a:lnTo>
                  <a:lnTo>
                    <a:pt x="859" y="1019"/>
                  </a:lnTo>
                  <a:cubicBezTo>
                    <a:pt x="859" y="1019"/>
                    <a:pt x="859" y="1008"/>
                    <a:pt x="849" y="999"/>
                  </a:cubicBezTo>
                  <a:lnTo>
                    <a:pt x="849" y="979"/>
                  </a:lnTo>
                  <a:cubicBezTo>
                    <a:pt x="849" y="968"/>
                    <a:pt x="849" y="959"/>
                    <a:pt x="839" y="948"/>
                  </a:cubicBezTo>
                  <a:lnTo>
                    <a:pt x="749" y="599"/>
                  </a:lnTo>
                  <a:cubicBezTo>
                    <a:pt x="729" y="540"/>
                    <a:pt x="709" y="449"/>
                    <a:pt x="679" y="369"/>
                  </a:cubicBezTo>
                  <a:cubicBezTo>
                    <a:pt x="639" y="280"/>
                    <a:pt x="599" y="210"/>
                    <a:pt x="559" y="160"/>
                  </a:cubicBezTo>
                  <a:cubicBezTo>
                    <a:pt x="500" y="100"/>
                    <a:pt x="429" y="60"/>
                    <a:pt x="360" y="30"/>
                  </a:cubicBezTo>
                  <a:cubicBezTo>
                    <a:pt x="320" y="20"/>
                    <a:pt x="289" y="10"/>
                    <a:pt x="250" y="10"/>
                  </a:cubicBezTo>
                  <a:cubicBezTo>
                    <a:pt x="210" y="10"/>
                    <a:pt x="180" y="0"/>
                    <a:pt x="1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7416505" y="3933460"/>
              <a:ext cx="69789" cy="87512"/>
            </a:xfrm>
            <a:custGeom>
              <a:avLst/>
              <a:gdLst/>
              <a:ahLst/>
              <a:cxnLst/>
              <a:rect l="l" t="t" r="r" b="b"/>
              <a:pathLst>
                <a:path w="760" h="953" extrusionOk="0">
                  <a:moveTo>
                    <a:pt x="120" y="0"/>
                  </a:moveTo>
                  <a:cubicBezTo>
                    <a:pt x="110" y="0"/>
                    <a:pt x="100" y="2"/>
                    <a:pt x="90" y="5"/>
                  </a:cubicBezTo>
                  <a:lnTo>
                    <a:pt x="0" y="5"/>
                  </a:lnTo>
                  <a:lnTo>
                    <a:pt x="0" y="15"/>
                  </a:lnTo>
                  <a:lnTo>
                    <a:pt x="0" y="25"/>
                  </a:lnTo>
                  <a:cubicBezTo>
                    <a:pt x="0" y="35"/>
                    <a:pt x="0" y="45"/>
                    <a:pt x="10" y="65"/>
                  </a:cubicBezTo>
                  <a:cubicBezTo>
                    <a:pt x="10" y="85"/>
                    <a:pt x="20" y="105"/>
                    <a:pt x="20" y="125"/>
                  </a:cubicBezTo>
                  <a:cubicBezTo>
                    <a:pt x="30" y="154"/>
                    <a:pt x="40" y="174"/>
                    <a:pt x="50" y="205"/>
                  </a:cubicBezTo>
                  <a:cubicBezTo>
                    <a:pt x="60" y="265"/>
                    <a:pt x="80" y="334"/>
                    <a:pt x="100" y="414"/>
                  </a:cubicBezTo>
                  <a:cubicBezTo>
                    <a:pt x="120" y="484"/>
                    <a:pt x="140" y="564"/>
                    <a:pt x="170" y="634"/>
                  </a:cubicBezTo>
                  <a:cubicBezTo>
                    <a:pt x="200" y="713"/>
                    <a:pt x="240" y="773"/>
                    <a:pt x="290" y="833"/>
                  </a:cubicBezTo>
                  <a:cubicBezTo>
                    <a:pt x="340" y="883"/>
                    <a:pt x="400" y="913"/>
                    <a:pt x="469" y="933"/>
                  </a:cubicBezTo>
                  <a:cubicBezTo>
                    <a:pt x="500" y="943"/>
                    <a:pt x="539" y="953"/>
                    <a:pt x="569" y="953"/>
                  </a:cubicBezTo>
                  <a:lnTo>
                    <a:pt x="729" y="953"/>
                  </a:lnTo>
                  <a:cubicBezTo>
                    <a:pt x="749" y="943"/>
                    <a:pt x="759" y="943"/>
                    <a:pt x="759" y="943"/>
                  </a:cubicBezTo>
                  <a:lnTo>
                    <a:pt x="749" y="933"/>
                  </a:lnTo>
                  <a:cubicBezTo>
                    <a:pt x="749" y="923"/>
                    <a:pt x="749" y="903"/>
                    <a:pt x="739" y="893"/>
                  </a:cubicBezTo>
                  <a:cubicBezTo>
                    <a:pt x="739" y="873"/>
                    <a:pt x="729" y="853"/>
                    <a:pt x="719" y="824"/>
                  </a:cubicBezTo>
                  <a:cubicBezTo>
                    <a:pt x="719" y="804"/>
                    <a:pt x="709" y="773"/>
                    <a:pt x="699" y="744"/>
                  </a:cubicBezTo>
                  <a:cubicBezTo>
                    <a:pt x="679" y="684"/>
                    <a:pt x="659" y="614"/>
                    <a:pt x="639" y="544"/>
                  </a:cubicBezTo>
                  <a:cubicBezTo>
                    <a:pt x="619" y="464"/>
                    <a:pt x="599" y="394"/>
                    <a:pt x="569" y="314"/>
                  </a:cubicBezTo>
                  <a:cubicBezTo>
                    <a:pt x="529" y="245"/>
                    <a:pt x="500" y="174"/>
                    <a:pt x="449" y="125"/>
                  </a:cubicBezTo>
                  <a:cubicBezTo>
                    <a:pt x="400" y="74"/>
                    <a:pt x="340" y="45"/>
                    <a:pt x="280" y="25"/>
                  </a:cubicBezTo>
                  <a:cubicBezTo>
                    <a:pt x="240" y="15"/>
                    <a:pt x="210" y="5"/>
                    <a:pt x="180" y="5"/>
                  </a:cubicBezTo>
                  <a:cubicBezTo>
                    <a:pt x="160" y="5"/>
                    <a:pt x="140" y="0"/>
                    <a:pt x="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7410996" y="3927399"/>
              <a:ext cx="80716" cy="99082"/>
            </a:xfrm>
            <a:custGeom>
              <a:avLst/>
              <a:gdLst/>
              <a:ahLst/>
              <a:cxnLst/>
              <a:rect l="l" t="t" r="r" b="b"/>
              <a:pathLst>
                <a:path w="879" h="1079" extrusionOk="0">
                  <a:moveTo>
                    <a:pt x="170" y="121"/>
                  </a:moveTo>
                  <a:cubicBezTo>
                    <a:pt x="190" y="121"/>
                    <a:pt x="210" y="131"/>
                    <a:pt x="230" y="131"/>
                  </a:cubicBezTo>
                  <a:cubicBezTo>
                    <a:pt x="260" y="131"/>
                    <a:pt x="290" y="140"/>
                    <a:pt x="320" y="151"/>
                  </a:cubicBezTo>
                  <a:cubicBezTo>
                    <a:pt x="380" y="160"/>
                    <a:pt x="429" y="191"/>
                    <a:pt x="469" y="240"/>
                  </a:cubicBezTo>
                  <a:cubicBezTo>
                    <a:pt x="500" y="271"/>
                    <a:pt x="540" y="331"/>
                    <a:pt x="569" y="410"/>
                  </a:cubicBezTo>
                  <a:cubicBezTo>
                    <a:pt x="599" y="480"/>
                    <a:pt x="629" y="560"/>
                    <a:pt x="639" y="620"/>
                  </a:cubicBezTo>
                  <a:lnTo>
                    <a:pt x="739" y="959"/>
                  </a:lnTo>
                  <a:lnTo>
                    <a:pt x="639" y="959"/>
                  </a:lnTo>
                  <a:cubicBezTo>
                    <a:pt x="609" y="959"/>
                    <a:pt x="580" y="949"/>
                    <a:pt x="549" y="939"/>
                  </a:cubicBezTo>
                  <a:cubicBezTo>
                    <a:pt x="489" y="930"/>
                    <a:pt x="429" y="899"/>
                    <a:pt x="389" y="850"/>
                  </a:cubicBezTo>
                  <a:cubicBezTo>
                    <a:pt x="350" y="810"/>
                    <a:pt x="320" y="759"/>
                    <a:pt x="290" y="680"/>
                  </a:cubicBezTo>
                  <a:cubicBezTo>
                    <a:pt x="260" y="620"/>
                    <a:pt x="240" y="550"/>
                    <a:pt x="210" y="460"/>
                  </a:cubicBezTo>
                  <a:lnTo>
                    <a:pt x="130" y="131"/>
                  </a:lnTo>
                  <a:lnTo>
                    <a:pt x="150" y="131"/>
                  </a:lnTo>
                  <a:lnTo>
                    <a:pt x="170" y="121"/>
                  </a:lnTo>
                  <a:close/>
                  <a:moveTo>
                    <a:pt x="170" y="1"/>
                  </a:moveTo>
                  <a:lnTo>
                    <a:pt x="150" y="11"/>
                  </a:lnTo>
                  <a:lnTo>
                    <a:pt x="90" y="11"/>
                  </a:lnTo>
                  <a:lnTo>
                    <a:pt x="20" y="21"/>
                  </a:lnTo>
                  <a:lnTo>
                    <a:pt x="1" y="71"/>
                  </a:lnTo>
                  <a:lnTo>
                    <a:pt x="1" y="111"/>
                  </a:lnTo>
                  <a:cubicBezTo>
                    <a:pt x="10" y="121"/>
                    <a:pt x="10" y="131"/>
                    <a:pt x="10" y="140"/>
                  </a:cubicBezTo>
                  <a:lnTo>
                    <a:pt x="100" y="490"/>
                  </a:lnTo>
                  <a:cubicBezTo>
                    <a:pt x="120" y="590"/>
                    <a:pt x="150" y="660"/>
                    <a:pt x="170" y="730"/>
                  </a:cubicBezTo>
                  <a:cubicBezTo>
                    <a:pt x="210" y="819"/>
                    <a:pt x="260" y="890"/>
                    <a:pt x="310" y="939"/>
                  </a:cubicBezTo>
                  <a:cubicBezTo>
                    <a:pt x="360" y="989"/>
                    <a:pt x="429" y="1039"/>
                    <a:pt x="520" y="1059"/>
                  </a:cubicBezTo>
                  <a:cubicBezTo>
                    <a:pt x="549" y="1069"/>
                    <a:pt x="589" y="1079"/>
                    <a:pt x="629" y="1079"/>
                  </a:cubicBezTo>
                  <a:lnTo>
                    <a:pt x="789" y="1079"/>
                  </a:lnTo>
                  <a:lnTo>
                    <a:pt x="849" y="1069"/>
                  </a:lnTo>
                  <a:lnTo>
                    <a:pt x="879" y="1029"/>
                  </a:lnTo>
                  <a:lnTo>
                    <a:pt x="879" y="999"/>
                  </a:lnTo>
                  <a:cubicBezTo>
                    <a:pt x="879" y="999"/>
                    <a:pt x="879" y="989"/>
                    <a:pt x="869" y="979"/>
                  </a:cubicBezTo>
                  <a:lnTo>
                    <a:pt x="869" y="969"/>
                  </a:lnTo>
                  <a:cubicBezTo>
                    <a:pt x="869" y="959"/>
                    <a:pt x="859" y="949"/>
                    <a:pt x="859" y="939"/>
                  </a:cubicBezTo>
                  <a:lnTo>
                    <a:pt x="759" y="590"/>
                  </a:lnTo>
                  <a:cubicBezTo>
                    <a:pt x="739" y="530"/>
                    <a:pt x="709" y="440"/>
                    <a:pt x="679" y="360"/>
                  </a:cubicBezTo>
                  <a:cubicBezTo>
                    <a:pt x="639" y="271"/>
                    <a:pt x="599" y="200"/>
                    <a:pt x="549" y="151"/>
                  </a:cubicBezTo>
                  <a:cubicBezTo>
                    <a:pt x="500" y="101"/>
                    <a:pt x="429" y="51"/>
                    <a:pt x="350" y="31"/>
                  </a:cubicBezTo>
                  <a:cubicBezTo>
                    <a:pt x="320" y="21"/>
                    <a:pt x="280" y="11"/>
                    <a:pt x="240" y="11"/>
                  </a:cubicBezTo>
                  <a:cubicBezTo>
                    <a:pt x="220" y="11"/>
                    <a:pt x="190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7416505" y="3933460"/>
              <a:ext cx="69789" cy="87512"/>
            </a:xfrm>
            <a:custGeom>
              <a:avLst/>
              <a:gdLst/>
              <a:ahLst/>
              <a:cxnLst/>
              <a:rect l="l" t="t" r="r" b="b"/>
              <a:pathLst>
                <a:path w="760" h="953" extrusionOk="0">
                  <a:moveTo>
                    <a:pt x="120" y="0"/>
                  </a:moveTo>
                  <a:cubicBezTo>
                    <a:pt x="110" y="0"/>
                    <a:pt x="100" y="2"/>
                    <a:pt x="90" y="5"/>
                  </a:cubicBezTo>
                  <a:lnTo>
                    <a:pt x="0" y="5"/>
                  </a:lnTo>
                  <a:lnTo>
                    <a:pt x="0" y="15"/>
                  </a:lnTo>
                  <a:lnTo>
                    <a:pt x="0" y="25"/>
                  </a:lnTo>
                  <a:cubicBezTo>
                    <a:pt x="0" y="35"/>
                    <a:pt x="0" y="45"/>
                    <a:pt x="10" y="65"/>
                  </a:cubicBezTo>
                  <a:cubicBezTo>
                    <a:pt x="10" y="85"/>
                    <a:pt x="20" y="105"/>
                    <a:pt x="20" y="125"/>
                  </a:cubicBezTo>
                  <a:cubicBezTo>
                    <a:pt x="30" y="154"/>
                    <a:pt x="40" y="174"/>
                    <a:pt x="50" y="205"/>
                  </a:cubicBezTo>
                  <a:cubicBezTo>
                    <a:pt x="60" y="265"/>
                    <a:pt x="80" y="334"/>
                    <a:pt x="100" y="414"/>
                  </a:cubicBezTo>
                  <a:cubicBezTo>
                    <a:pt x="120" y="484"/>
                    <a:pt x="140" y="564"/>
                    <a:pt x="170" y="634"/>
                  </a:cubicBezTo>
                  <a:cubicBezTo>
                    <a:pt x="200" y="713"/>
                    <a:pt x="240" y="773"/>
                    <a:pt x="290" y="833"/>
                  </a:cubicBezTo>
                  <a:cubicBezTo>
                    <a:pt x="340" y="883"/>
                    <a:pt x="400" y="913"/>
                    <a:pt x="469" y="933"/>
                  </a:cubicBezTo>
                  <a:cubicBezTo>
                    <a:pt x="500" y="943"/>
                    <a:pt x="539" y="953"/>
                    <a:pt x="569" y="953"/>
                  </a:cubicBezTo>
                  <a:lnTo>
                    <a:pt x="729" y="953"/>
                  </a:lnTo>
                  <a:cubicBezTo>
                    <a:pt x="749" y="943"/>
                    <a:pt x="759" y="943"/>
                    <a:pt x="759" y="943"/>
                  </a:cubicBezTo>
                  <a:lnTo>
                    <a:pt x="749" y="933"/>
                  </a:lnTo>
                  <a:cubicBezTo>
                    <a:pt x="749" y="923"/>
                    <a:pt x="749" y="903"/>
                    <a:pt x="739" y="893"/>
                  </a:cubicBezTo>
                  <a:cubicBezTo>
                    <a:pt x="739" y="873"/>
                    <a:pt x="729" y="853"/>
                    <a:pt x="719" y="824"/>
                  </a:cubicBezTo>
                  <a:cubicBezTo>
                    <a:pt x="719" y="804"/>
                    <a:pt x="709" y="773"/>
                    <a:pt x="699" y="744"/>
                  </a:cubicBezTo>
                  <a:cubicBezTo>
                    <a:pt x="679" y="684"/>
                    <a:pt x="659" y="614"/>
                    <a:pt x="639" y="544"/>
                  </a:cubicBezTo>
                  <a:cubicBezTo>
                    <a:pt x="619" y="464"/>
                    <a:pt x="599" y="394"/>
                    <a:pt x="569" y="314"/>
                  </a:cubicBezTo>
                  <a:cubicBezTo>
                    <a:pt x="529" y="245"/>
                    <a:pt x="500" y="174"/>
                    <a:pt x="449" y="125"/>
                  </a:cubicBezTo>
                  <a:cubicBezTo>
                    <a:pt x="400" y="74"/>
                    <a:pt x="340" y="45"/>
                    <a:pt x="280" y="25"/>
                  </a:cubicBezTo>
                  <a:cubicBezTo>
                    <a:pt x="240" y="15"/>
                    <a:pt x="210" y="5"/>
                    <a:pt x="180" y="5"/>
                  </a:cubicBezTo>
                  <a:cubicBezTo>
                    <a:pt x="160" y="5"/>
                    <a:pt x="140" y="0"/>
                    <a:pt x="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7410996" y="3927399"/>
              <a:ext cx="80716" cy="99082"/>
            </a:xfrm>
            <a:custGeom>
              <a:avLst/>
              <a:gdLst/>
              <a:ahLst/>
              <a:cxnLst/>
              <a:rect l="l" t="t" r="r" b="b"/>
              <a:pathLst>
                <a:path w="879" h="1079" extrusionOk="0">
                  <a:moveTo>
                    <a:pt x="170" y="121"/>
                  </a:moveTo>
                  <a:cubicBezTo>
                    <a:pt x="190" y="121"/>
                    <a:pt x="210" y="131"/>
                    <a:pt x="230" y="131"/>
                  </a:cubicBezTo>
                  <a:cubicBezTo>
                    <a:pt x="260" y="131"/>
                    <a:pt x="290" y="140"/>
                    <a:pt x="320" y="151"/>
                  </a:cubicBezTo>
                  <a:cubicBezTo>
                    <a:pt x="380" y="160"/>
                    <a:pt x="429" y="191"/>
                    <a:pt x="469" y="240"/>
                  </a:cubicBezTo>
                  <a:cubicBezTo>
                    <a:pt x="500" y="271"/>
                    <a:pt x="540" y="331"/>
                    <a:pt x="569" y="410"/>
                  </a:cubicBezTo>
                  <a:cubicBezTo>
                    <a:pt x="599" y="480"/>
                    <a:pt x="629" y="560"/>
                    <a:pt x="639" y="620"/>
                  </a:cubicBezTo>
                  <a:lnTo>
                    <a:pt x="739" y="959"/>
                  </a:lnTo>
                  <a:lnTo>
                    <a:pt x="639" y="959"/>
                  </a:lnTo>
                  <a:cubicBezTo>
                    <a:pt x="609" y="959"/>
                    <a:pt x="580" y="949"/>
                    <a:pt x="549" y="939"/>
                  </a:cubicBezTo>
                  <a:cubicBezTo>
                    <a:pt x="489" y="930"/>
                    <a:pt x="429" y="899"/>
                    <a:pt x="389" y="850"/>
                  </a:cubicBezTo>
                  <a:cubicBezTo>
                    <a:pt x="350" y="810"/>
                    <a:pt x="320" y="759"/>
                    <a:pt x="290" y="680"/>
                  </a:cubicBezTo>
                  <a:cubicBezTo>
                    <a:pt x="260" y="620"/>
                    <a:pt x="240" y="550"/>
                    <a:pt x="210" y="460"/>
                  </a:cubicBezTo>
                  <a:lnTo>
                    <a:pt x="130" y="131"/>
                  </a:lnTo>
                  <a:lnTo>
                    <a:pt x="150" y="131"/>
                  </a:lnTo>
                  <a:lnTo>
                    <a:pt x="170" y="121"/>
                  </a:lnTo>
                  <a:close/>
                  <a:moveTo>
                    <a:pt x="170" y="1"/>
                  </a:moveTo>
                  <a:lnTo>
                    <a:pt x="150" y="11"/>
                  </a:lnTo>
                  <a:lnTo>
                    <a:pt x="90" y="11"/>
                  </a:lnTo>
                  <a:lnTo>
                    <a:pt x="20" y="21"/>
                  </a:lnTo>
                  <a:lnTo>
                    <a:pt x="1" y="71"/>
                  </a:lnTo>
                  <a:lnTo>
                    <a:pt x="1" y="111"/>
                  </a:lnTo>
                  <a:cubicBezTo>
                    <a:pt x="10" y="121"/>
                    <a:pt x="10" y="131"/>
                    <a:pt x="10" y="140"/>
                  </a:cubicBezTo>
                  <a:lnTo>
                    <a:pt x="100" y="490"/>
                  </a:lnTo>
                  <a:cubicBezTo>
                    <a:pt x="120" y="590"/>
                    <a:pt x="150" y="660"/>
                    <a:pt x="170" y="730"/>
                  </a:cubicBezTo>
                  <a:cubicBezTo>
                    <a:pt x="210" y="819"/>
                    <a:pt x="260" y="890"/>
                    <a:pt x="310" y="939"/>
                  </a:cubicBezTo>
                  <a:cubicBezTo>
                    <a:pt x="360" y="989"/>
                    <a:pt x="429" y="1039"/>
                    <a:pt x="520" y="1059"/>
                  </a:cubicBezTo>
                  <a:cubicBezTo>
                    <a:pt x="549" y="1069"/>
                    <a:pt x="589" y="1079"/>
                    <a:pt x="629" y="1079"/>
                  </a:cubicBezTo>
                  <a:lnTo>
                    <a:pt x="789" y="1079"/>
                  </a:lnTo>
                  <a:lnTo>
                    <a:pt x="849" y="1069"/>
                  </a:lnTo>
                  <a:lnTo>
                    <a:pt x="879" y="1029"/>
                  </a:lnTo>
                  <a:lnTo>
                    <a:pt x="879" y="999"/>
                  </a:lnTo>
                  <a:cubicBezTo>
                    <a:pt x="879" y="999"/>
                    <a:pt x="879" y="989"/>
                    <a:pt x="869" y="979"/>
                  </a:cubicBezTo>
                  <a:lnTo>
                    <a:pt x="869" y="969"/>
                  </a:lnTo>
                  <a:cubicBezTo>
                    <a:pt x="869" y="959"/>
                    <a:pt x="859" y="949"/>
                    <a:pt x="859" y="939"/>
                  </a:cubicBezTo>
                  <a:lnTo>
                    <a:pt x="759" y="590"/>
                  </a:lnTo>
                  <a:cubicBezTo>
                    <a:pt x="739" y="530"/>
                    <a:pt x="709" y="440"/>
                    <a:pt x="679" y="360"/>
                  </a:cubicBezTo>
                  <a:cubicBezTo>
                    <a:pt x="639" y="271"/>
                    <a:pt x="599" y="200"/>
                    <a:pt x="549" y="151"/>
                  </a:cubicBezTo>
                  <a:cubicBezTo>
                    <a:pt x="500" y="101"/>
                    <a:pt x="429" y="51"/>
                    <a:pt x="350" y="31"/>
                  </a:cubicBezTo>
                  <a:cubicBezTo>
                    <a:pt x="320" y="21"/>
                    <a:pt x="280" y="11"/>
                    <a:pt x="240" y="11"/>
                  </a:cubicBezTo>
                  <a:cubicBezTo>
                    <a:pt x="220" y="11"/>
                    <a:pt x="190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7462327" y="3949437"/>
              <a:ext cx="71625" cy="87236"/>
            </a:xfrm>
            <a:custGeom>
              <a:avLst/>
              <a:gdLst/>
              <a:ahLst/>
              <a:cxnLst/>
              <a:rect l="l" t="t" r="r" b="b"/>
              <a:pathLst>
                <a:path w="780" h="950" extrusionOk="0">
                  <a:moveTo>
                    <a:pt x="90" y="0"/>
                  </a:moveTo>
                  <a:cubicBezTo>
                    <a:pt x="60" y="11"/>
                    <a:pt x="40" y="11"/>
                    <a:pt x="21" y="11"/>
                  </a:cubicBezTo>
                  <a:lnTo>
                    <a:pt x="1" y="11"/>
                  </a:lnTo>
                  <a:lnTo>
                    <a:pt x="1" y="20"/>
                  </a:lnTo>
                  <a:lnTo>
                    <a:pt x="1" y="31"/>
                  </a:lnTo>
                  <a:cubicBezTo>
                    <a:pt x="1" y="40"/>
                    <a:pt x="1" y="51"/>
                    <a:pt x="10" y="71"/>
                  </a:cubicBezTo>
                  <a:cubicBezTo>
                    <a:pt x="10" y="91"/>
                    <a:pt x="21" y="111"/>
                    <a:pt x="30" y="130"/>
                  </a:cubicBezTo>
                  <a:cubicBezTo>
                    <a:pt x="30" y="160"/>
                    <a:pt x="40" y="180"/>
                    <a:pt x="50" y="210"/>
                  </a:cubicBezTo>
                  <a:cubicBezTo>
                    <a:pt x="70" y="270"/>
                    <a:pt x="90" y="340"/>
                    <a:pt x="110" y="420"/>
                  </a:cubicBezTo>
                  <a:cubicBezTo>
                    <a:pt x="130" y="490"/>
                    <a:pt x="150" y="570"/>
                    <a:pt x="180" y="639"/>
                  </a:cubicBezTo>
                  <a:cubicBezTo>
                    <a:pt x="220" y="709"/>
                    <a:pt x="260" y="779"/>
                    <a:pt x="310" y="829"/>
                  </a:cubicBezTo>
                  <a:cubicBezTo>
                    <a:pt x="360" y="879"/>
                    <a:pt x="429" y="909"/>
                    <a:pt x="489" y="929"/>
                  </a:cubicBezTo>
                  <a:cubicBezTo>
                    <a:pt x="529" y="939"/>
                    <a:pt x="560" y="939"/>
                    <a:pt x="589" y="949"/>
                  </a:cubicBezTo>
                  <a:lnTo>
                    <a:pt x="689" y="949"/>
                  </a:lnTo>
                  <a:cubicBezTo>
                    <a:pt x="709" y="949"/>
                    <a:pt x="739" y="939"/>
                    <a:pt x="749" y="939"/>
                  </a:cubicBezTo>
                  <a:lnTo>
                    <a:pt x="779" y="939"/>
                  </a:lnTo>
                  <a:lnTo>
                    <a:pt x="779" y="919"/>
                  </a:lnTo>
                  <a:cubicBezTo>
                    <a:pt x="769" y="909"/>
                    <a:pt x="769" y="899"/>
                    <a:pt x="759" y="879"/>
                  </a:cubicBezTo>
                  <a:cubicBezTo>
                    <a:pt x="759" y="859"/>
                    <a:pt x="749" y="839"/>
                    <a:pt x="739" y="819"/>
                  </a:cubicBezTo>
                  <a:cubicBezTo>
                    <a:pt x="739" y="789"/>
                    <a:pt x="729" y="769"/>
                    <a:pt x="719" y="739"/>
                  </a:cubicBezTo>
                  <a:cubicBezTo>
                    <a:pt x="699" y="679"/>
                    <a:pt x="679" y="610"/>
                    <a:pt x="649" y="530"/>
                  </a:cubicBezTo>
                  <a:cubicBezTo>
                    <a:pt x="629" y="460"/>
                    <a:pt x="600" y="380"/>
                    <a:pt x="569" y="310"/>
                  </a:cubicBezTo>
                  <a:cubicBezTo>
                    <a:pt x="540" y="240"/>
                    <a:pt x="500" y="180"/>
                    <a:pt x="449" y="130"/>
                  </a:cubicBezTo>
                  <a:cubicBezTo>
                    <a:pt x="400" y="71"/>
                    <a:pt x="340" y="40"/>
                    <a:pt x="280" y="20"/>
                  </a:cubicBezTo>
                  <a:cubicBezTo>
                    <a:pt x="240" y="11"/>
                    <a:pt x="210" y="11"/>
                    <a:pt x="180" y="11"/>
                  </a:cubicBezTo>
                  <a:cubicBezTo>
                    <a:pt x="150" y="0"/>
                    <a:pt x="120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7455899" y="3943928"/>
              <a:ext cx="83563" cy="98164"/>
            </a:xfrm>
            <a:custGeom>
              <a:avLst/>
              <a:gdLst/>
              <a:ahLst/>
              <a:cxnLst/>
              <a:rect l="l" t="t" r="r" b="b"/>
              <a:pathLst>
                <a:path w="910" h="1069" extrusionOk="0">
                  <a:moveTo>
                    <a:pt x="160" y="120"/>
                  </a:moveTo>
                  <a:cubicBezTo>
                    <a:pt x="190" y="120"/>
                    <a:pt x="210" y="120"/>
                    <a:pt x="240" y="131"/>
                  </a:cubicBezTo>
                  <a:cubicBezTo>
                    <a:pt x="270" y="131"/>
                    <a:pt x="300" y="131"/>
                    <a:pt x="330" y="140"/>
                  </a:cubicBezTo>
                  <a:cubicBezTo>
                    <a:pt x="390" y="160"/>
                    <a:pt x="440" y="190"/>
                    <a:pt x="479" y="230"/>
                  </a:cubicBezTo>
                  <a:cubicBezTo>
                    <a:pt x="519" y="270"/>
                    <a:pt x="559" y="320"/>
                    <a:pt x="590" y="400"/>
                  </a:cubicBezTo>
                  <a:cubicBezTo>
                    <a:pt x="619" y="470"/>
                    <a:pt x="650" y="550"/>
                    <a:pt x="670" y="610"/>
                  </a:cubicBezTo>
                  <a:lnTo>
                    <a:pt x="769" y="949"/>
                  </a:lnTo>
                  <a:lnTo>
                    <a:pt x="670" y="949"/>
                  </a:lnTo>
                  <a:cubicBezTo>
                    <a:pt x="639" y="949"/>
                    <a:pt x="610" y="939"/>
                    <a:pt x="579" y="929"/>
                  </a:cubicBezTo>
                  <a:cubicBezTo>
                    <a:pt x="519" y="919"/>
                    <a:pt x="459" y="889"/>
                    <a:pt x="420" y="849"/>
                  </a:cubicBezTo>
                  <a:cubicBezTo>
                    <a:pt x="380" y="809"/>
                    <a:pt x="340" y="750"/>
                    <a:pt x="310" y="679"/>
                  </a:cubicBezTo>
                  <a:cubicBezTo>
                    <a:pt x="280" y="619"/>
                    <a:pt x="260" y="550"/>
                    <a:pt x="230" y="460"/>
                  </a:cubicBezTo>
                  <a:lnTo>
                    <a:pt x="140" y="131"/>
                  </a:lnTo>
                  <a:cubicBezTo>
                    <a:pt x="150" y="131"/>
                    <a:pt x="150" y="120"/>
                    <a:pt x="160" y="120"/>
                  </a:cubicBezTo>
                  <a:close/>
                  <a:moveTo>
                    <a:pt x="160" y="0"/>
                  </a:moveTo>
                  <a:cubicBezTo>
                    <a:pt x="140" y="11"/>
                    <a:pt x="120" y="11"/>
                    <a:pt x="100" y="11"/>
                  </a:cubicBezTo>
                  <a:lnTo>
                    <a:pt x="40" y="20"/>
                  </a:lnTo>
                  <a:lnTo>
                    <a:pt x="0" y="60"/>
                  </a:lnTo>
                  <a:lnTo>
                    <a:pt x="11" y="120"/>
                  </a:lnTo>
                  <a:cubicBezTo>
                    <a:pt x="20" y="131"/>
                    <a:pt x="20" y="140"/>
                    <a:pt x="20" y="151"/>
                  </a:cubicBezTo>
                  <a:lnTo>
                    <a:pt x="120" y="490"/>
                  </a:lnTo>
                  <a:cubicBezTo>
                    <a:pt x="150" y="590"/>
                    <a:pt x="170" y="659"/>
                    <a:pt x="200" y="730"/>
                  </a:cubicBezTo>
                  <a:cubicBezTo>
                    <a:pt x="240" y="819"/>
                    <a:pt x="290" y="879"/>
                    <a:pt x="340" y="929"/>
                  </a:cubicBezTo>
                  <a:cubicBezTo>
                    <a:pt x="400" y="989"/>
                    <a:pt x="470" y="1029"/>
                    <a:pt x="550" y="1049"/>
                  </a:cubicBezTo>
                  <a:cubicBezTo>
                    <a:pt x="579" y="1059"/>
                    <a:pt x="619" y="1059"/>
                    <a:pt x="659" y="1069"/>
                  </a:cubicBezTo>
                  <a:lnTo>
                    <a:pt x="759" y="1069"/>
                  </a:lnTo>
                  <a:cubicBezTo>
                    <a:pt x="779" y="1069"/>
                    <a:pt x="799" y="1059"/>
                    <a:pt x="819" y="1059"/>
                  </a:cubicBezTo>
                  <a:lnTo>
                    <a:pt x="829" y="1059"/>
                  </a:lnTo>
                  <a:cubicBezTo>
                    <a:pt x="869" y="1049"/>
                    <a:pt x="879" y="1049"/>
                    <a:pt x="889" y="1039"/>
                  </a:cubicBezTo>
                  <a:lnTo>
                    <a:pt x="909" y="1009"/>
                  </a:lnTo>
                  <a:lnTo>
                    <a:pt x="909" y="979"/>
                  </a:lnTo>
                  <a:lnTo>
                    <a:pt x="899" y="959"/>
                  </a:lnTo>
                  <a:lnTo>
                    <a:pt x="899" y="949"/>
                  </a:lnTo>
                  <a:cubicBezTo>
                    <a:pt x="899" y="939"/>
                    <a:pt x="889" y="929"/>
                    <a:pt x="889" y="919"/>
                  </a:cubicBezTo>
                  <a:lnTo>
                    <a:pt x="779" y="579"/>
                  </a:lnTo>
                  <a:cubicBezTo>
                    <a:pt x="759" y="510"/>
                    <a:pt x="729" y="430"/>
                    <a:pt x="699" y="350"/>
                  </a:cubicBezTo>
                  <a:cubicBezTo>
                    <a:pt x="659" y="260"/>
                    <a:pt x="619" y="190"/>
                    <a:pt x="559" y="140"/>
                  </a:cubicBezTo>
                  <a:cubicBezTo>
                    <a:pt x="510" y="91"/>
                    <a:pt x="440" y="51"/>
                    <a:pt x="360" y="20"/>
                  </a:cubicBezTo>
                  <a:cubicBezTo>
                    <a:pt x="330" y="20"/>
                    <a:pt x="290" y="11"/>
                    <a:pt x="250" y="11"/>
                  </a:cubicBezTo>
                  <a:cubicBezTo>
                    <a:pt x="220" y="0"/>
                    <a:pt x="180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7462327" y="3949437"/>
              <a:ext cx="71625" cy="87236"/>
            </a:xfrm>
            <a:custGeom>
              <a:avLst/>
              <a:gdLst/>
              <a:ahLst/>
              <a:cxnLst/>
              <a:rect l="l" t="t" r="r" b="b"/>
              <a:pathLst>
                <a:path w="780" h="950" extrusionOk="0">
                  <a:moveTo>
                    <a:pt x="90" y="0"/>
                  </a:moveTo>
                  <a:cubicBezTo>
                    <a:pt x="60" y="11"/>
                    <a:pt x="40" y="11"/>
                    <a:pt x="21" y="11"/>
                  </a:cubicBezTo>
                  <a:lnTo>
                    <a:pt x="1" y="11"/>
                  </a:lnTo>
                  <a:lnTo>
                    <a:pt x="1" y="20"/>
                  </a:lnTo>
                  <a:lnTo>
                    <a:pt x="1" y="31"/>
                  </a:lnTo>
                  <a:cubicBezTo>
                    <a:pt x="1" y="40"/>
                    <a:pt x="1" y="51"/>
                    <a:pt x="10" y="71"/>
                  </a:cubicBezTo>
                  <a:cubicBezTo>
                    <a:pt x="10" y="91"/>
                    <a:pt x="21" y="111"/>
                    <a:pt x="30" y="130"/>
                  </a:cubicBezTo>
                  <a:cubicBezTo>
                    <a:pt x="30" y="160"/>
                    <a:pt x="40" y="180"/>
                    <a:pt x="50" y="210"/>
                  </a:cubicBezTo>
                  <a:cubicBezTo>
                    <a:pt x="70" y="270"/>
                    <a:pt x="90" y="340"/>
                    <a:pt x="110" y="420"/>
                  </a:cubicBezTo>
                  <a:cubicBezTo>
                    <a:pt x="130" y="490"/>
                    <a:pt x="150" y="570"/>
                    <a:pt x="180" y="639"/>
                  </a:cubicBezTo>
                  <a:cubicBezTo>
                    <a:pt x="220" y="709"/>
                    <a:pt x="260" y="779"/>
                    <a:pt x="310" y="829"/>
                  </a:cubicBezTo>
                  <a:cubicBezTo>
                    <a:pt x="360" y="879"/>
                    <a:pt x="429" y="909"/>
                    <a:pt x="489" y="929"/>
                  </a:cubicBezTo>
                  <a:cubicBezTo>
                    <a:pt x="529" y="939"/>
                    <a:pt x="560" y="939"/>
                    <a:pt x="589" y="949"/>
                  </a:cubicBezTo>
                  <a:lnTo>
                    <a:pt x="689" y="949"/>
                  </a:lnTo>
                  <a:cubicBezTo>
                    <a:pt x="709" y="949"/>
                    <a:pt x="739" y="939"/>
                    <a:pt x="749" y="939"/>
                  </a:cubicBezTo>
                  <a:lnTo>
                    <a:pt x="779" y="939"/>
                  </a:lnTo>
                  <a:lnTo>
                    <a:pt x="779" y="919"/>
                  </a:lnTo>
                  <a:cubicBezTo>
                    <a:pt x="769" y="909"/>
                    <a:pt x="769" y="899"/>
                    <a:pt x="759" y="879"/>
                  </a:cubicBezTo>
                  <a:cubicBezTo>
                    <a:pt x="759" y="859"/>
                    <a:pt x="749" y="839"/>
                    <a:pt x="739" y="819"/>
                  </a:cubicBezTo>
                  <a:cubicBezTo>
                    <a:pt x="739" y="789"/>
                    <a:pt x="729" y="769"/>
                    <a:pt x="719" y="739"/>
                  </a:cubicBezTo>
                  <a:cubicBezTo>
                    <a:pt x="699" y="679"/>
                    <a:pt x="679" y="610"/>
                    <a:pt x="649" y="530"/>
                  </a:cubicBezTo>
                  <a:cubicBezTo>
                    <a:pt x="629" y="460"/>
                    <a:pt x="600" y="380"/>
                    <a:pt x="569" y="310"/>
                  </a:cubicBezTo>
                  <a:cubicBezTo>
                    <a:pt x="540" y="240"/>
                    <a:pt x="500" y="180"/>
                    <a:pt x="449" y="130"/>
                  </a:cubicBezTo>
                  <a:cubicBezTo>
                    <a:pt x="400" y="71"/>
                    <a:pt x="340" y="40"/>
                    <a:pt x="280" y="20"/>
                  </a:cubicBezTo>
                  <a:cubicBezTo>
                    <a:pt x="240" y="11"/>
                    <a:pt x="210" y="11"/>
                    <a:pt x="180" y="11"/>
                  </a:cubicBezTo>
                  <a:cubicBezTo>
                    <a:pt x="150" y="0"/>
                    <a:pt x="120" y="0"/>
                    <a:pt x="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7455899" y="3943928"/>
              <a:ext cx="83563" cy="98164"/>
            </a:xfrm>
            <a:custGeom>
              <a:avLst/>
              <a:gdLst/>
              <a:ahLst/>
              <a:cxnLst/>
              <a:rect l="l" t="t" r="r" b="b"/>
              <a:pathLst>
                <a:path w="910" h="1069" extrusionOk="0">
                  <a:moveTo>
                    <a:pt x="160" y="120"/>
                  </a:moveTo>
                  <a:cubicBezTo>
                    <a:pt x="190" y="120"/>
                    <a:pt x="210" y="120"/>
                    <a:pt x="240" y="131"/>
                  </a:cubicBezTo>
                  <a:cubicBezTo>
                    <a:pt x="270" y="131"/>
                    <a:pt x="300" y="131"/>
                    <a:pt x="330" y="140"/>
                  </a:cubicBezTo>
                  <a:cubicBezTo>
                    <a:pt x="390" y="160"/>
                    <a:pt x="440" y="190"/>
                    <a:pt x="479" y="230"/>
                  </a:cubicBezTo>
                  <a:cubicBezTo>
                    <a:pt x="519" y="270"/>
                    <a:pt x="559" y="320"/>
                    <a:pt x="590" y="400"/>
                  </a:cubicBezTo>
                  <a:cubicBezTo>
                    <a:pt x="619" y="470"/>
                    <a:pt x="650" y="550"/>
                    <a:pt x="670" y="610"/>
                  </a:cubicBezTo>
                  <a:lnTo>
                    <a:pt x="769" y="949"/>
                  </a:lnTo>
                  <a:lnTo>
                    <a:pt x="670" y="949"/>
                  </a:lnTo>
                  <a:cubicBezTo>
                    <a:pt x="639" y="949"/>
                    <a:pt x="610" y="939"/>
                    <a:pt x="579" y="929"/>
                  </a:cubicBezTo>
                  <a:cubicBezTo>
                    <a:pt x="519" y="919"/>
                    <a:pt x="459" y="889"/>
                    <a:pt x="420" y="849"/>
                  </a:cubicBezTo>
                  <a:cubicBezTo>
                    <a:pt x="380" y="809"/>
                    <a:pt x="340" y="750"/>
                    <a:pt x="310" y="679"/>
                  </a:cubicBezTo>
                  <a:cubicBezTo>
                    <a:pt x="280" y="619"/>
                    <a:pt x="260" y="550"/>
                    <a:pt x="230" y="460"/>
                  </a:cubicBezTo>
                  <a:lnTo>
                    <a:pt x="140" y="131"/>
                  </a:lnTo>
                  <a:cubicBezTo>
                    <a:pt x="150" y="131"/>
                    <a:pt x="150" y="120"/>
                    <a:pt x="160" y="120"/>
                  </a:cubicBezTo>
                  <a:close/>
                  <a:moveTo>
                    <a:pt x="160" y="0"/>
                  </a:moveTo>
                  <a:cubicBezTo>
                    <a:pt x="140" y="11"/>
                    <a:pt x="120" y="11"/>
                    <a:pt x="100" y="11"/>
                  </a:cubicBezTo>
                  <a:lnTo>
                    <a:pt x="40" y="20"/>
                  </a:lnTo>
                  <a:lnTo>
                    <a:pt x="0" y="60"/>
                  </a:lnTo>
                  <a:lnTo>
                    <a:pt x="11" y="120"/>
                  </a:lnTo>
                  <a:cubicBezTo>
                    <a:pt x="20" y="131"/>
                    <a:pt x="20" y="140"/>
                    <a:pt x="20" y="151"/>
                  </a:cubicBezTo>
                  <a:lnTo>
                    <a:pt x="120" y="490"/>
                  </a:lnTo>
                  <a:cubicBezTo>
                    <a:pt x="150" y="590"/>
                    <a:pt x="170" y="659"/>
                    <a:pt x="200" y="730"/>
                  </a:cubicBezTo>
                  <a:cubicBezTo>
                    <a:pt x="240" y="819"/>
                    <a:pt x="290" y="879"/>
                    <a:pt x="340" y="929"/>
                  </a:cubicBezTo>
                  <a:cubicBezTo>
                    <a:pt x="400" y="989"/>
                    <a:pt x="470" y="1029"/>
                    <a:pt x="550" y="1049"/>
                  </a:cubicBezTo>
                  <a:cubicBezTo>
                    <a:pt x="579" y="1059"/>
                    <a:pt x="619" y="1059"/>
                    <a:pt x="659" y="1069"/>
                  </a:cubicBezTo>
                  <a:lnTo>
                    <a:pt x="759" y="1069"/>
                  </a:lnTo>
                  <a:cubicBezTo>
                    <a:pt x="779" y="1069"/>
                    <a:pt x="799" y="1059"/>
                    <a:pt x="819" y="1059"/>
                  </a:cubicBezTo>
                  <a:lnTo>
                    <a:pt x="829" y="1059"/>
                  </a:lnTo>
                  <a:cubicBezTo>
                    <a:pt x="869" y="1049"/>
                    <a:pt x="879" y="1049"/>
                    <a:pt x="889" y="1039"/>
                  </a:cubicBezTo>
                  <a:lnTo>
                    <a:pt x="909" y="1009"/>
                  </a:lnTo>
                  <a:lnTo>
                    <a:pt x="909" y="979"/>
                  </a:lnTo>
                  <a:lnTo>
                    <a:pt x="899" y="959"/>
                  </a:lnTo>
                  <a:lnTo>
                    <a:pt x="899" y="949"/>
                  </a:lnTo>
                  <a:cubicBezTo>
                    <a:pt x="899" y="939"/>
                    <a:pt x="889" y="929"/>
                    <a:pt x="889" y="919"/>
                  </a:cubicBezTo>
                  <a:lnTo>
                    <a:pt x="779" y="579"/>
                  </a:lnTo>
                  <a:cubicBezTo>
                    <a:pt x="759" y="510"/>
                    <a:pt x="729" y="430"/>
                    <a:pt x="699" y="350"/>
                  </a:cubicBezTo>
                  <a:cubicBezTo>
                    <a:pt x="659" y="260"/>
                    <a:pt x="619" y="190"/>
                    <a:pt x="559" y="140"/>
                  </a:cubicBezTo>
                  <a:cubicBezTo>
                    <a:pt x="510" y="91"/>
                    <a:pt x="440" y="51"/>
                    <a:pt x="360" y="20"/>
                  </a:cubicBezTo>
                  <a:cubicBezTo>
                    <a:pt x="330" y="20"/>
                    <a:pt x="290" y="11"/>
                    <a:pt x="250" y="11"/>
                  </a:cubicBezTo>
                  <a:cubicBezTo>
                    <a:pt x="220" y="0"/>
                    <a:pt x="180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7508148" y="3965048"/>
              <a:ext cx="74288" cy="85308"/>
            </a:xfrm>
            <a:custGeom>
              <a:avLst/>
              <a:gdLst/>
              <a:ahLst/>
              <a:cxnLst/>
              <a:rect l="l" t="t" r="r" b="b"/>
              <a:pathLst>
                <a:path w="809" h="929" extrusionOk="0">
                  <a:moveTo>
                    <a:pt x="90" y="0"/>
                  </a:moveTo>
                  <a:cubicBezTo>
                    <a:pt x="70" y="0"/>
                    <a:pt x="41" y="10"/>
                    <a:pt x="30" y="10"/>
                  </a:cubicBezTo>
                  <a:lnTo>
                    <a:pt x="1" y="10"/>
                  </a:lnTo>
                  <a:lnTo>
                    <a:pt x="1" y="20"/>
                  </a:lnTo>
                  <a:lnTo>
                    <a:pt x="1" y="30"/>
                  </a:lnTo>
                  <a:cubicBezTo>
                    <a:pt x="10" y="40"/>
                    <a:pt x="10" y="50"/>
                    <a:pt x="21" y="70"/>
                  </a:cubicBezTo>
                  <a:cubicBezTo>
                    <a:pt x="21" y="90"/>
                    <a:pt x="30" y="110"/>
                    <a:pt x="30" y="130"/>
                  </a:cubicBezTo>
                  <a:cubicBezTo>
                    <a:pt x="41" y="150"/>
                    <a:pt x="50" y="180"/>
                    <a:pt x="61" y="210"/>
                  </a:cubicBezTo>
                  <a:cubicBezTo>
                    <a:pt x="81" y="270"/>
                    <a:pt x="101" y="340"/>
                    <a:pt x="120" y="409"/>
                  </a:cubicBezTo>
                  <a:cubicBezTo>
                    <a:pt x="140" y="489"/>
                    <a:pt x="170" y="569"/>
                    <a:pt x="200" y="639"/>
                  </a:cubicBezTo>
                  <a:cubicBezTo>
                    <a:pt x="240" y="709"/>
                    <a:pt x="280" y="779"/>
                    <a:pt x="330" y="819"/>
                  </a:cubicBezTo>
                  <a:cubicBezTo>
                    <a:pt x="390" y="869"/>
                    <a:pt x="450" y="899"/>
                    <a:pt x="520" y="919"/>
                  </a:cubicBezTo>
                  <a:cubicBezTo>
                    <a:pt x="549" y="928"/>
                    <a:pt x="589" y="928"/>
                    <a:pt x="620" y="928"/>
                  </a:cubicBezTo>
                  <a:lnTo>
                    <a:pt x="709" y="928"/>
                  </a:lnTo>
                  <a:cubicBezTo>
                    <a:pt x="739" y="928"/>
                    <a:pt x="769" y="919"/>
                    <a:pt x="779" y="919"/>
                  </a:cubicBezTo>
                  <a:lnTo>
                    <a:pt x="809" y="919"/>
                  </a:lnTo>
                  <a:cubicBezTo>
                    <a:pt x="809" y="919"/>
                    <a:pt x="809" y="908"/>
                    <a:pt x="799" y="899"/>
                  </a:cubicBezTo>
                  <a:cubicBezTo>
                    <a:pt x="799" y="888"/>
                    <a:pt x="799" y="879"/>
                    <a:pt x="789" y="859"/>
                  </a:cubicBezTo>
                  <a:cubicBezTo>
                    <a:pt x="779" y="839"/>
                    <a:pt x="779" y="819"/>
                    <a:pt x="769" y="799"/>
                  </a:cubicBezTo>
                  <a:cubicBezTo>
                    <a:pt x="759" y="769"/>
                    <a:pt x="749" y="749"/>
                    <a:pt x="739" y="719"/>
                  </a:cubicBezTo>
                  <a:cubicBezTo>
                    <a:pt x="719" y="659"/>
                    <a:pt x="689" y="589"/>
                    <a:pt x="669" y="520"/>
                  </a:cubicBezTo>
                  <a:cubicBezTo>
                    <a:pt x="649" y="440"/>
                    <a:pt x="620" y="369"/>
                    <a:pt x="580" y="300"/>
                  </a:cubicBezTo>
                  <a:cubicBezTo>
                    <a:pt x="549" y="230"/>
                    <a:pt x="509" y="160"/>
                    <a:pt x="460" y="110"/>
                  </a:cubicBezTo>
                  <a:cubicBezTo>
                    <a:pt x="410" y="60"/>
                    <a:pt x="350" y="30"/>
                    <a:pt x="280" y="20"/>
                  </a:cubicBezTo>
                  <a:cubicBezTo>
                    <a:pt x="250" y="10"/>
                    <a:pt x="210" y="0"/>
                    <a:pt x="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502639" y="3959538"/>
              <a:ext cx="85308" cy="96327"/>
            </a:xfrm>
            <a:custGeom>
              <a:avLst/>
              <a:gdLst/>
              <a:ahLst/>
              <a:cxnLst/>
              <a:rect l="l" t="t" r="r" b="b"/>
              <a:pathLst>
                <a:path w="929" h="1049" extrusionOk="0">
                  <a:moveTo>
                    <a:pt x="240" y="120"/>
                  </a:moveTo>
                  <a:cubicBezTo>
                    <a:pt x="270" y="120"/>
                    <a:pt x="300" y="130"/>
                    <a:pt x="330" y="130"/>
                  </a:cubicBezTo>
                  <a:cubicBezTo>
                    <a:pt x="380" y="150"/>
                    <a:pt x="430" y="180"/>
                    <a:pt x="480" y="220"/>
                  </a:cubicBezTo>
                  <a:cubicBezTo>
                    <a:pt x="520" y="260"/>
                    <a:pt x="560" y="310"/>
                    <a:pt x="589" y="380"/>
                  </a:cubicBezTo>
                  <a:cubicBezTo>
                    <a:pt x="620" y="460"/>
                    <a:pt x="649" y="540"/>
                    <a:pt x="669" y="599"/>
                  </a:cubicBezTo>
                  <a:lnTo>
                    <a:pt x="789" y="929"/>
                  </a:lnTo>
                  <a:lnTo>
                    <a:pt x="680" y="929"/>
                  </a:lnTo>
                  <a:cubicBezTo>
                    <a:pt x="649" y="929"/>
                    <a:pt x="620" y="929"/>
                    <a:pt x="589" y="919"/>
                  </a:cubicBezTo>
                  <a:cubicBezTo>
                    <a:pt x="529" y="909"/>
                    <a:pt x="480" y="879"/>
                    <a:pt x="430" y="839"/>
                  </a:cubicBezTo>
                  <a:cubicBezTo>
                    <a:pt x="390" y="799"/>
                    <a:pt x="360" y="749"/>
                    <a:pt x="320" y="669"/>
                  </a:cubicBezTo>
                  <a:cubicBezTo>
                    <a:pt x="290" y="609"/>
                    <a:pt x="260" y="540"/>
                    <a:pt x="240" y="460"/>
                  </a:cubicBezTo>
                  <a:lnTo>
                    <a:pt x="141" y="120"/>
                  </a:lnTo>
                  <a:close/>
                  <a:moveTo>
                    <a:pt x="150" y="1"/>
                  </a:moveTo>
                  <a:cubicBezTo>
                    <a:pt x="130" y="1"/>
                    <a:pt x="110" y="10"/>
                    <a:pt x="90" y="10"/>
                  </a:cubicBezTo>
                  <a:lnTo>
                    <a:pt x="81" y="10"/>
                  </a:lnTo>
                  <a:lnTo>
                    <a:pt x="81" y="70"/>
                  </a:lnTo>
                  <a:lnTo>
                    <a:pt x="61" y="10"/>
                  </a:lnTo>
                  <a:lnTo>
                    <a:pt x="30" y="20"/>
                  </a:lnTo>
                  <a:lnTo>
                    <a:pt x="1" y="60"/>
                  </a:lnTo>
                  <a:lnTo>
                    <a:pt x="10" y="120"/>
                  </a:lnTo>
                  <a:cubicBezTo>
                    <a:pt x="10" y="130"/>
                    <a:pt x="10" y="140"/>
                    <a:pt x="21" y="150"/>
                  </a:cubicBezTo>
                  <a:lnTo>
                    <a:pt x="121" y="489"/>
                  </a:lnTo>
                  <a:cubicBezTo>
                    <a:pt x="150" y="589"/>
                    <a:pt x="180" y="659"/>
                    <a:pt x="210" y="719"/>
                  </a:cubicBezTo>
                  <a:cubicBezTo>
                    <a:pt x="260" y="819"/>
                    <a:pt x="300" y="879"/>
                    <a:pt x="350" y="929"/>
                  </a:cubicBezTo>
                  <a:cubicBezTo>
                    <a:pt x="410" y="979"/>
                    <a:pt x="490" y="1019"/>
                    <a:pt x="569" y="1039"/>
                  </a:cubicBezTo>
                  <a:cubicBezTo>
                    <a:pt x="600" y="1039"/>
                    <a:pt x="640" y="1048"/>
                    <a:pt x="680" y="1048"/>
                  </a:cubicBezTo>
                  <a:lnTo>
                    <a:pt x="779" y="1048"/>
                  </a:lnTo>
                  <a:cubicBezTo>
                    <a:pt x="799" y="1048"/>
                    <a:pt x="819" y="1039"/>
                    <a:pt x="839" y="1039"/>
                  </a:cubicBezTo>
                  <a:lnTo>
                    <a:pt x="849" y="1039"/>
                  </a:lnTo>
                  <a:cubicBezTo>
                    <a:pt x="889" y="1028"/>
                    <a:pt x="899" y="1028"/>
                    <a:pt x="909" y="1019"/>
                  </a:cubicBezTo>
                  <a:lnTo>
                    <a:pt x="929" y="988"/>
                  </a:lnTo>
                  <a:lnTo>
                    <a:pt x="929" y="959"/>
                  </a:lnTo>
                  <a:cubicBezTo>
                    <a:pt x="929" y="959"/>
                    <a:pt x="919" y="948"/>
                    <a:pt x="919" y="939"/>
                  </a:cubicBezTo>
                  <a:lnTo>
                    <a:pt x="919" y="929"/>
                  </a:lnTo>
                  <a:cubicBezTo>
                    <a:pt x="909" y="919"/>
                    <a:pt x="909" y="909"/>
                    <a:pt x="909" y="899"/>
                  </a:cubicBezTo>
                  <a:lnTo>
                    <a:pt x="789" y="560"/>
                  </a:lnTo>
                  <a:cubicBezTo>
                    <a:pt x="769" y="489"/>
                    <a:pt x="740" y="409"/>
                    <a:pt x="700" y="330"/>
                  </a:cubicBezTo>
                  <a:cubicBezTo>
                    <a:pt x="660" y="250"/>
                    <a:pt x="609" y="180"/>
                    <a:pt x="560" y="130"/>
                  </a:cubicBezTo>
                  <a:cubicBezTo>
                    <a:pt x="500" y="80"/>
                    <a:pt x="430" y="40"/>
                    <a:pt x="360" y="20"/>
                  </a:cubicBezTo>
                  <a:cubicBezTo>
                    <a:pt x="320" y="10"/>
                    <a:pt x="280" y="1"/>
                    <a:pt x="2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7508148" y="3965048"/>
              <a:ext cx="74288" cy="85308"/>
            </a:xfrm>
            <a:custGeom>
              <a:avLst/>
              <a:gdLst/>
              <a:ahLst/>
              <a:cxnLst/>
              <a:rect l="l" t="t" r="r" b="b"/>
              <a:pathLst>
                <a:path w="809" h="929" extrusionOk="0">
                  <a:moveTo>
                    <a:pt x="90" y="0"/>
                  </a:moveTo>
                  <a:cubicBezTo>
                    <a:pt x="70" y="0"/>
                    <a:pt x="41" y="10"/>
                    <a:pt x="30" y="10"/>
                  </a:cubicBezTo>
                  <a:lnTo>
                    <a:pt x="1" y="10"/>
                  </a:lnTo>
                  <a:lnTo>
                    <a:pt x="1" y="20"/>
                  </a:lnTo>
                  <a:lnTo>
                    <a:pt x="1" y="30"/>
                  </a:lnTo>
                  <a:cubicBezTo>
                    <a:pt x="10" y="40"/>
                    <a:pt x="10" y="50"/>
                    <a:pt x="21" y="70"/>
                  </a:cubicBezTo>
                  <a:cubicBezTo>
                    <a:pt x="21" y="90"/>
                    <a:pt x="30" y="110"/>
                    <a:pt x="30" y="130"/>
                  </a:cubicBezTo>
                  <a:cubicBezTo>
                    <a:pt x="41" y="150"/>
                    <a:pt x="50" y="180"/>
                    <a:pt x="61" y="210"/>
                  </a:cubicBezTo>
                  <a:cubicBezTo>
                    <a:pt x="81" y="270"/>
                    <a:pt x="101" y="340"/>
                    <a:pt x="120" y="409"/>
                  </a:cubicBezTo>
                  <a:cubicBezTo>
                    <a:pt x="140" y="489"/>
                    <a:pt x="170" y="569"/>
                    <a:pt x="200" y="639"/>
                  </a:cubicBezTo>
                  <a:cubicBezTo>
                    <a:pt x="240" y="709"/>
                    <a:pt x="280" y="779"/>
                    <a:pt x="330" y="819"/>
                  </a:cubicBezTo>
                  <a:cubicBezTo>
                    <a:pt x="390" y="869"/>
                    <a:pt x="450" y="899"/>
                    <a:pt x="520" y="919"/>
                  </a:cubicBezTo>
                  <a:cubicBezTo>
                    <a:pt x="549" y="928"/>
                    <a:pt x="589" y="928"/>
                    <a:pt x="620" y="928"/>
                  </a:cubicBezTo>
                  <a:lnTo>
                    <a:pt x="709" y="928"/>
                  </a:lnTo>
                  <a:cubicBezTo>
                    <a:pt x="739" y="928"/>
                    <a:pt x="769" y="919"/>
                    <a:pt x="779" y="919"/>
                  </a:cubicBezTo>
                  <a:lnTo>
                    <a:pt x="809" y="919"/>
                  </a:lnTo>
                  <a:cubicBezTo>
                    <a:pt x="809" y="919"/>
                    <a:pt x="809" y="908"/>
                    <a:pt x="799" y="899"/>
                  </a:cubicBezTo>
                  <a:cubicBezTo>
                    <a:pt x="799" y="888"/>
                    <a:pt x="799" y="879"/>
                    <a:pt x="789" y="859"/>
                  </a:cubicBezTo>
                  <a:cubicBezTo>
                    <a:pt x="779" y="839"/>
                    <a:pt x="779" y="819"/>
                    <a:pt x="769" y="799"/>
                  </a:cubicBezTo>
                  <a:cubicBezTo>
                    <a:pt x="759" y="769"/>
                    <a:pt x="749" y="749"/>
                    <a:pt x="739" y="719"/>
                  </a:cubicBezTo>
                  <a:cubicBezTo>
                    <a:pt x="719" y="659"/>
                    <a:pt x="689" y="589"/>
                    <a:pt x="669" y="520"/>
                  </a:cubicBezTo>
                  <a:cubicBezTo>
                    <a:pt x="649" y="440"/>
                    <a:pt x="620" y="369"/>
                    <a:pt x="580" y="300"/>
                  </a:cubicBezTo>
                  <a:cubicBezTo>
                    <a:pt x="549" y="230"/>
                    <a:pt x="509" y="160"/>
                    <a:pt x="460" y="110"/>
                  </a:cubicBezTo>
                  <a:cubicBezTo>
                    <a:pt x="410" y="60"/>
                    <a:pt x="350" y="30"/>
                    <a:pt x="280" y="20"/>
                  </a:cubicBezTo>
                  <a:cubicBezTo>
                    <a:pt x="250" y="10"/>
                    <a:pt x="210" y="0"/>
                    <a:pt x="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7502639" y="3959538"/>
              <a:ext cx="85308" cy="96327"/>
            </a:xfrm>
            <a:custGeom>
              <a:avLst/>
              <a:gdLst/>
              <a:ahLst/>
              <a:cxnLst/>
              <a:rect l="l" t="t" r="r" b="b"/>
              <a:pathLst>
                <a:path w="929" h="1049" extrusionOk="0">
                  <a:moveTo>
                    <a:pt x="240" y="120"/>
                  </a:moveTo>
                  <a:cubicBezTo>
                    <a:pt x="270" y="120"/>
                    <a:pt x="300" y="130"/>
                    <a:pt x="330" y="130"/>
                  </a:cubicBezTo>
                  <a:cubicBezTo>
                    <a:pt x="380" y="150"/>
                    <a:pt x="430" y="180"/>
                    <a:pt x="480" y="220"/>
                  </a:cubicBezTo>
                  <a:cubicBezTo>
                    <a:pt x="520" y="260"/>
                    <a:pt x="560" y="310"/>
                    <a:pt x="589" y="380"/>
                  </a:cubicBezTo>
                  <a:cubicBezTo>
                    <a:pt x="620" y="460"/>
                    <a:pt x="649" y="540"/>
                    <a:pt x="669" y="599"/>
                  </a:cubicBezTo>
                  <a:lnTo>
                    <a:pt x="789" y="929"/>
                  </a:lnTo>
                  <a:lnTo>
                    <a:pt x="680" y="929"/>
                  </a:lnTo>
                  <a:cubicBezTo>
                    <a:pt x="649" y="929"/>
                    <a:pt x="620" y="929"/>
                    <a:pt x="589" y="919"/>
                  </a:cubicBezTo>
                  <a:cubicBezTo>
                    <a:pt x="529" y="909"/>
                    <a:pt x="480" y="879"/>
                    <a:pt x="430" y="839"/>
                  </a:cubicBezTo>
                  <a:cubicBezTo>
                    <a:pt x="390" y="799"/>
                    <a:pt x="360" y="749"/>
                    <a:pt x="320" y="669"/>
                  </a:cubicBezTo>
                  <a:cubicBezTo>
                    <a:pt x="290" y="609"/>
                    <a:pt x="270" y="540"/>
                    <a:pt x="240" y="460"/>
                  </a:cubicBezTo>
                  <a:lnTo>
                    <a:pt x="141" y="120"/>
                  </a:lnTo>
                  <a:close/>
                  <a:moveTo>
                    <a:pt x="150" y="1"/>
                  </a:moveTo>
                  <a:cubicBezTo>
                    <a:pt x="130" y="1"/>
                    <a:pt x="110" y="10"/>
                    <a:pt x="90" y="10"/>
                  </a:cubicBezTo>
                  <a:lnTo>
                    <a:pt x="30" y="20"/>
                  </a:lnTo>
                  <a:lnTo>
                    <a:pt x="1" y="60"/>
                  </a:lnTo>
                  <a:lnTo>
                    <a:pt x="10" y="120"/>
                  </a:lnTo>
                  <a:cubicBezTo>
                    <a:pt x="10" y="130"/>
                    <a:pt x="10" y="140"/>
                    <a:pt x="21" y="150"/>
                  </a:cubicBezTo>
                  <a:lnTo>
                    <a:pt x="121" y="489"/>
                  </a:lnTo>
                  <a:cubicBezTo>
                    <a:pt x="150" y="589"/>
                    <a:pt x="180" y="659"/>
                    <a:pt x="210" y="719"/>
                  </a:cubicBezTo>
                  <a:cubicBezTo>
                    <a:pt x="260" y="819"/>
                    <a:pt x="300" y="879"/>
                    <a:pt x="350" y="929"/>
                  </a:cubicBezTo>
                  <a:cubicBezTo>
                    <a:pt x="410" y="979"/>
                    <a:pt x="490" y="1019"/>
                    <a:pt x="569" y="1039"/>
                  </a:cubicBezTo>
                  <a:cubicBezTo>
                    <a:pt x="600" y="1039"/>
                    <a:pt x="640" y="1048"/>
                    <a:pt x="680" y="1048"/>
                  </a:cubicBezTo>
                  <a:lnTo>
                    <a:pt x="779" y="1048"/>
                  </a:lnTo>
                  <a:cubicBezTo>
                    <a:pt x="799" y="1048"/>
                    <a:pt x="819" y="1039"/>
                    <a:pt x="839" y="1039"/>
                  </a:cubicBezTo>
                  <a:lnTo>
                    <a:pt x="849" y="1039"/>
                  </a:lnTo>
                  <a:cubicBezTo>
                    <a:pt x="889" y="1028"/>
                    <a:pt x="899" y="1028"/>
                    <a:pt x="909" y="1019"/>
                  </a:cubicBezTo>
                  <a:lnTo>
                    <a:pt x="929" y="988"/>
                  </a:lnTo>
                  <a:lnTo>
                    <a:pt x="929" y="959"/>
                  </a:lnTo>
                  <a:cubicBezTo>
                    <a:pt x="929" y="959"/>
                    <a:pt x="919" y="948"/>
                    <a:pt x="919" y="939"/>
                  </a:cubicBezTo>
                  <a:lnTo>
                    <a:pt x="919" y="929"/>
                  </a:lnTo>
                  <a:cubicBezTo>
                    <a:pt x="909" y="919"/>
                    <a:pt x="909" y="909"/>
                    <a:pt x="909" y="899"/>
                  </a:cubicBezTo>
                  <a:lnTo>
                    <a:pt x="789" y="560"/>
                  </a:lnTo>
                  <a:cubicBezTo>
                    <a:pt x="769" y="489"/>
                    <a:pt x="740" y="409"/>
                    <a:pt x="700" y="330"/>
                  </a:cubicBezTo>
                  <a:cubicBezTo>
                    <a:pt x="660" y="250"/>
                    <a:pt x="609" y="180"/>
                    <a:pt x="560" y="130"/>
                  </a:cubicBezTo>
                  <a:cubicBezTo>
                    <a:pt x="500" y="80"/>
                    <a:pt x="430" y="40"/>
                    <a:pt x="360" y="20"/>
                  </a:cubicBezTo>
                  <a:cubicBezTo>
                    <a:pt x="320" y="10"/>
                    <a:pt x="280" y="1"/>
                    <a:pt x="2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7554888" y="3978730"/>
              <a:ext cx="76217" cy="84481"/>
            </a:xfrm>
            <a:custGeom>
              <a:avLst/>
              <a:gdLst/>
              <a:ahLst/>
              <a:cxnLst/>
              <a:rect l="l" t="t" r="r" b="b"/>
              <a:pathLst>
                <a:path w="830" h="920" extrusionOk="0">
                  <a:moveTo>
                    <a:pt x="180" y="1"/>
                  </a:moveTo>
                  <a:cubicBezTo>
                    <a:pt x="151" y="1"/>
                    <a:pt x="120" y="1"/>
                    <a:pt x="91" y="11"/>
                  </a:cubicBezTo>
                  <a:cubicBezTo>
                    <a:pt x="60" y="11"/>
                    <a:pt x="40" y="11"/>
                    <a:pt x="20" y="21"/>
                  </a:cubicBezTo>
                  <a:lnTo>
                    <a:pt x="0" y="21"/>
                  </a:lnTo>
                  <a:lnTo>
                    <a:pt x="0" y="41"/>
                  </a:lnTo>
                  <a:cubicBezTo>
                    <a:pt x="11" y="41"/>
                    <a:pt x="11" y="61"/>
                    <a:pt x="11" y="81"/>
                  </a:cubicBezTo>
                  <a:cubicBezTo>
                    <a:pt x="20" y="91"/>
                    <a:pt x="31" y="111"/>
                    <a:pt x="31" y="141"/>
                  </a:cubicBezTo>
                  <a:cubicBezTo>
                    <a:pt x="40" y="160"/>
                    <a:pt x="51" y="191"/>
                    <a:pt x="60" y="220"/>
                  </a:cubicBezTo>
                  <a:cubicBezTo>
                    <a:pt x="80" y="280"/>
                    <a:pt x="100" y="340"/>
                    <a:pt x="131" y="420"/>
                  </a:cubicBezTo>
                  <a:cubicBezTo>
                    <a:pt x="151" y="490"/>
                    <a:pt x="180" y="570"/>
                    <a:pt x="220" y="640"/>
                  </a:cubicBezTo>
                  <a:cubicBezTo>
                    <a:pt x="250" y="710"/>
                    <a:pt x="300" y="779"/>
                    <a:pt x="350" y="819"/>
                  </a:cubicBezTo>
                  <a:cubicBezTo>
                    <a:pt x="410" y="870"/>
                    <a:pt x="470" y="899"/>
                    <a:pt x="539" y="910"/>
                  </a:cubicBezTo>
                  <a:cubicBezTo>
                    <a:pt x="579" y="919"/>
                    <a:pt x="610" y="919"/>
                    <a:pt x="639" y="919"/>
                  </a:cubicBezTo>
                  <a:lnTo>
                    <a:pt x="739" y="919"/>
                  </a:lnTo>
                  <a:cubicBezTo>
                    <a:pt x="759" y="910"/>
                    <a:pt x="789" y="910"/>
                    <a:pt x="799" y="910"/>
                  </a:cubicBezTo>
                  <a:cubicBezTo>
                    <a:pt x="819" y="899"/>
                    <a:pt x="829" y="899"/>
                    <a:pt x="829" y="899"/>
                  </a:cubicBezTo>
                  <a:lnTo>
                    <a:pt x="819" y="890"/>
                  </a:lnTo>
                  <a:cubicBezTo>
                    <a:pt x="819" y="879"/>
                    <a:pt x="819" y="859"/>
                    <a:pt x="809" y="850"/>
                  </a:cubicBezTo>
                  <a:lnTo>
                    <a:pt x="779" y="790"/>
                  </a:lnTo>
                  <a:cubicBezTo>
                    <a:pt x="779" y="759"/>
                    <a:pt x="769" y="739"/>
                    <a:pt x="749" y="710"/>
                  </a:cubicBezTo>
                  <a:cubicBezTo>
                    <a:pt x="730" y="650"/>
                    <a:pt x="710" y="580"/>
                    <a:pt x="679" y="510"/>
                  </a:cubicBezTo>
                  <a:cubicBezTo>
                    <a:pt x="650" y="430"/>
                    <a:pt x="619" y="360"/>
                    <a:pt x="590" y="291"/>
                  </a:cubicBezTo>
                  <a:cubicBezTo>
                    <a:pt x="550" y="220"/>
                    <a:pt x="510" y="160"/>
                    <a:pt x="460" y="111"/>
                  </a:cubicBezTo>
                  <a:cubicBezTo>
                    <a:pt x="410" y="61"/>
                    <a:pt x="340" y="31"/>
                    <a:pt x="280" y="21"/>
                  </a:cubicBezTo>
                  <a:cubicBezTo>
                    <a:pt x="250" y="11"/>
                    <a:pt x="210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7549378" y="3973220"/>
              <a:ext cx="88063" cy="95501"/>
            </a:xfrm>
            <a:custGeom>
              <a:avLst/>
              <a:gdLst/>
              <a:ahLst/>
              <a:cxnLst/>
              <a:rect l="l" t="t" r="r" b="b"/>
              <a:pathLst>
                <a:path w="959" h="1040" extrusionOk="0">
                  <a:moveTo>
                    <a:pt x="240" y="121"/>
                  </a:moveTo>
                  <a:cubicBezTo>
                    <a:pt x="270" y="121"/>
                    <a:pt x="300" y="131"/>
                    <a:pt x="320" y="131"/>
                  </a:cubicBezTo>
                  <a:cubicBezTo>
                    <a:pt x="380" y="151"/>
                    <a:pt x="430" y="171"/>
                    <a:pt x="480" y="211"/>
                  </a:cubicBezTo>
                  <a:cubicBezTo>
                    <a:pt x="520" y="251"/>
                    <a:pt x="560" y="311"/>
                    <a:pt x="590" y="371"/>
                  </a:cubicBezTo>
                  <a:cubicBezTo>
                    <a:pt x="630" y="450"/>
                    <a:pt x="659" y="530"/>
                    <a:pt x="679" y="590"/>
                  </a:cubicBezTo>
                  <a:lnTo>
                    <a:pt x="809" y="919"/>
                  </a:lnTo>
                  <a:lnTo>
                    <a:pt x="710" y="919"/>
                  </a:lnTo>
                  <a:lnTo>
                    <a:pt x="710" y="979"/>
                  </a:lnTo>
                  <a:lnTo>
                    <a:pt x="699" y="919"/>
                  </a:lnTo>
                  <a:cubicBezTo>
                    <a:pt x="670" y="919"/>
                    <a:pt x="639" y="919"/>
                    <a:pt x="610" y="910"/>
                  </a:cubicBezTo>
                  <a:cubicBezTo>
                    <a:pt x="550" y="899"/>
                    <a:pt x="500" y="870"/>
                    <a:pt x="450" y="830"/>
                  </a:cubicBezTo>
                  <a:cubicBezTo>
                    <a:pt x="410" y="799"/>
                    <a:pt x="370" y="750"/>
                    <a:pt x="330" y="670"/>
                  </a:cubicBezTo>
                  <a:cubicBezTo>
                    <a:pt x="300" y="610"/>
                    <a:pt x="270" y="550"/>
                    <a:pt x="250" y="460"/>
                  </a:cubicBezTo>
                  <a:lnTo>
                    <a:pt x="140" y="131"/>
                  </a:lnTo>
                  <a:lnTo>
                    <a:pt x="160" y="131"/>
                  </a:lnTo>
                  <a:cubicBezTo>
                    <a:pt x="180" y="121"/>
                    <a:pt x="200" y="121"/>
                    <a:pt x="220" y="121"/>
                  </a:cubicBezTo>
                  <a:close/>
                  <a:moveTo>
                    <a:pt x="220" y="1"/>
                  </a:moveTo>
                  <a:cubicBezTo>
                    <a:pt x="191" y="1"/>
                    <a:pt x="171" y="1"/>
                    <a:pt x="140" y="11"/>
                  </a:cubicBezTo>
                  <a:lnTo>
                    <a:pt x="91" y="11"/>
                  </a:lnTo>
                  <a:lnTo>
                    <a:pt x="20" y="31"/>
                  </a:lnTo>
                  <a:lnTo>
                    <a:pt x="1" y="81"/>
                  </a:lnTo>
                  <a:lnTo>
                    <a:pt x="11" y="131"/>
                  </a:lnTo>
                  <a:cubicBezTo>
                    <a:pt x="11" y="131"/>
                    <a:pt x="11" y="151"/>
                    <a:pt x="20" y="161"/>
                  </a:cubicBezTo>
                  <a:lnTo>
                    <a:pt x="131" y="500"/>
                  </a:lnTo>
                  <a:cubicBezTo>
                    <a:pt x="160" y="590"/>
                    <a:pt x="191" y="660"/>
                    <a:pt x="220" y="730"/>
                  </a:cubicBezTo>
                  <a:cubicBezTo>
                    <a:pt x="270" y="819"/>
                    <a:pt x="320" y="879"/>
                    <a:pt x="370" y="930"/>
                  </a:cubicBezTo>
                  <a:cubicBezTo>
                    <a:pt x="430" y="979"/>
                    <a:pt x="510" y="1010"/>
                    <a:pt x="590" y="1029"/>
                  </a:cubicBezTo>
                  <a:cubicBezTo>
                    <a:pt x="630" y="1039"/>
                    <a:pt x="659" y="1039"/>
                    <a:pt x="699" y="1039"/>
                  </a:cubicBezTo>
                  <a:lnTo>
                    <a:pt x="799" y="1039"/>
                  </a:lnTo>
                  <a:cubicBezTo>
                    <a:pt x="819" y="1039"/>
                    <a:pt x="839" y="1029"/>
                    <a:pt x="859" y="1029"/>
                  </a:cubicBezTo>
                  <a:lnTo>
                    <a:pt x="869" y="1029"/>
                  </a:lnTo>
                  <a:cubicBezTo>
                    <a:pt x="909" y="1019"/>
                    <a:pt x="909" y="1019"/>
                    <a:pt x="919" y="1010"/>
                  </a:cubicBezTo>
                  <a:lnTo>
                    <a:pt x="959" y="990"/>
                  </a:lnTo>
                  <a:lnTo>
                    <a:pt x="949" y="950"/>
                  </a:lnTo>
                  <a:cubicBezTo>
                    <a:pt x="949" y="950"/>
                    <a:pt x="939" y="939"/>
                    <a:pt x="939" y="930"/>
                  </a:cubicBezTo>
                  <a:lnTo>
                    <a:pt x="929" y="910"/>
                  </a:lnTo>
                  <a:cubicBezTo>
                    <a:pt x="929" y="899"/>
                    <a:pt x="929" y="890"/>
                    <a:pt x="919" y="879"/>
                  </a:cubicBezTo>
                  <a:lnTo>
                    <a:pt x="799" y="550"/>
                  </a:lnTo>
                  <a:cubicBezTo>
                    <a:pt x="770" y="480"/>
                    <a:pt x="739" y="400"/>
                    <a:pt x="699" y="320"/>
                  </a:cubicBezTo>
                  <a:cubicBezTo>
                    <a:pt x="659" y="240"/>
                    <a:pt x="610" y="171"/>
                    <a:pt x="560" y="131"/>
                  </a:cubicBezTo>
                  <a:cubicBezTo>
                    <a:pt x="500" y="71"/>
                    <a:pt x="430" y="31"/>
                    <a:pt x="350" y="21"/>
                  </a:cubicBezTo>
                  <a:cubicBezTo>
                    <a:pt x="320" y="1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7554888" y="3978730"/>
              <a:ext cx="76217" cy="84481"/>
            </a:xfrm>
            <a:custGeom>
              <a:avLst/>
              <a:gdLst/>
              <a:ahLst/>
              <a:cxnLst/>
              <a:rect l="l" t="t" r="r" b="b"/>
              <a:pathLst>
                <a:path w="830" h="920" extrusionOk="0">
                  <a:moveTo>
                    <a:pt x="180" y="1"/>
                  </a:moveTo>
                  <a:cubicBezTo>
                    <a:pt x="151" y="1"/>
                    <a:pt x="120" y="1"/>
                    <a:pt x="91" y="11"/>
                  </a:cubicBezTo>
                  <a:cubicBezTo>
                    <a:pt x="60" y="11"/>
                    <a:pt x="40" y="11"/>
                    <a:pt x="20" y="21"/>
                  </a:cubicBezTo>
                  <a:lnTo>
                    <a:pt x="0" y="21"/>
                  </a:lnTo>
                  <a:lnTo>
                    <a:pt x="0" y="31"/>
                  </a:lnTo>
                  <a:lnTo>
                    <a:pt x="0" y="41"/>
                  </a:lnTo>
                  <a:cubicBezTo>
                    <a:pt x="11" y="41"/>
                    <a:pt x="11" y="61"/>
                    <a:pt x="11" y="81"/>
                  </a:cubicBezTo>
                  <a:cubicBezTo>
                    <a:pt x="20" y="91"/>
                    <a:pt x="31" y="111"/>
                    <a:pt x="31" y="141"/>
                  </a:cubicBezTo>
                  <a:cubicBezTo>
                    <a:pt x="40" y="160"/>
                    <a:pt x="51" y="191"/>
                    <a:pt x="60" y="220"/>
                  </a:cubicBezTo>
                  <a:cubicBezTo>
                    <a:pt x="80" y="280"/>
                    <a:pt x="100" y="340"/>
                    <a:pt x="131" y="420"/>
                  </a:cubicBezTo>
                  <a:cubicBezTo>
                    <a:pt x="151" y="490"/>
                    <a:pt x="180" y="570"/>
                    <a:pt x="220" y="640"/>
                  </a:cubicBezTo>
                  <a:cubicBezTo>
                    <a:pt x="250" y="710"/>
                    <a:pt x="300" y="779"/>
                    <a:pt x="350" y="819"/>
                  </a:cubicBezTo>
                  <a:cubicBezTo>
                    <a:pt x="410" y="870"/>
                    <a:pt x="470" y="899"/>
                    <a:pt x="539" y="910"/>
                  </a:cubicBezTo>
                  <a:cubicBezTo>
                    <a:pt x="579" y="919"/>
                    <a:pt x="610" y="919"/>
                    <a:pt x="639" y="919"/>
                  </a:cubicBezTo>
                  <a:lnTo>
                    <a:pt x="739" y="919"/>
                  </a:lnTo>
                  <a:cubicBezTo>
                    <a:pt x="759" y="910"/>
                    <a:pt x="789" y="910"/>
                    <a:pt x="799" y="910"/>
                  </a:cubicBezTo>
                  <a:cubicBezTo>
                    <a:pt x="819" y="899"/>
                    <a:pt x="829" y="899"/>
                    <a:pt x="829" y="899"/>
                  </a:cubicBezTo>
                  <a:lnTo>
                    <a:pt x="819" y="890"/>
                  </a:lnTo>
                  <a:cubicBezTo>
                    <a:pt x="819" y="879"/>
                    <a:pt x="819" y="859"/>
                    <a:pt x="809" y="850"/>
                  </a:cubicBezTo>
                  <a:lnTo>
                    <a:pt x="779" y="790"/>
                  </a:lnTo>
                  <a:cubicBezTo>
                    <a:pt x="779" y="759"/>
                    <a:pt x="769" y="739"/>
                    <a:pt x="749" y="710"/>
                  </a:cubicBezTo>
                  <a:cubicBezTo>
                    <a:pt x="730" y="650"/>
                    <a:pt x="710" y="580"/>
                    <a:pt x="679" y="510"/>
                  </a:cubicBezTo>
                  <a:cubicBezTo>
                    <a:pt x="650" y="430"/>
                    <a:pt x="619" y="360"/>
                    <a:pt x="590" y="291"/>
                  </a:cubicBezTo>
                  <a:cubicBezTo>
                    <a:pt x="550" y="220"/>
                    <a:pt x="510" y="160"/>
                    <a:pt x="460" y="111"/>
                  </a:cubicBezTo>
                  <a:cubicBezTo>
                    <a:pt x="410" y="61"/>
                    <a:pt x="340" y="31"/>
                    <a:pt x="280" y="21"/>
                  </a:cubicBezTo>
                  <a:cubicBezTo>
                    <a:pt x="250" y="11"/>
                    <a:pt x="210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7549378" y="3973220"/>
              <a:ext cx="87236" cy="95501"/>
            </a:xfrm>
            <a:custGeom>
              <a:avLst/>
              <a:gdLst/>
              <a:ahLst/>
              <a:cxnLst/>
              <a:rect l="l" t="t" r="r" b="b"/>
              <a:pathLst>
                <a:path w="950" h="1040" extrusionOk="0">
                  <a:moveTo>
                    <a:pt x="240" y="121"/>
                  </a:moveTo>
                  <a:cubicBezTo>
                    <a:pt x="270" y="121"/>
                    <a:pt x="300" y="131"/>
                    <a:pt x="320" y="131"/>
                  </a:cubicBezTo>
                  <a:cubicBezTo>
                    <a:pt x="380" y="151"/>
                    <a:pt x="430" y="171"/>
                    <a:pt x="480" y="211"/>
                  </a:cubicBezTo>
                  <a:cubicBezTo>
                    <a:pt x="520" y="251"/>
                    <a:pt x="560" y="311"/>
                    <a:pt x="590" y="371"/>
                  </a:cubicBezTo>
                  <a:cubicBezTo>
                    <a:pt x="630" y="450"/>
                    <a:pt x="659" y="530"/>
                    <a:pt x="679" y="590"/>
                  </a:cubicBezTo>
                  <a:lnTo>
                    <a:pt x="809" y="919"/>
                  </a:lnTo>
                  <a:lnTo>
                    <a:pt x="710" y="919"/>
                  </a:lnTo>
                  <a:lnTo>
                    <a:pt x="710" y="979"/>
                  </a:lnTo>
                  <a:lnTo>
                    <a:pt x="699" y="919"/>
                  </a:lnTo>
                  <a:cubicBezTo>
                    <a:pt x="670" y="919"/>
                    <a:pt x="639" y="919"/>
                    <a:pt x="610" y="910"/>
                  </a:cubicBezTo>
                  <a:cubicBezTo>
                    <a:pt x="550" y="899"/>
                    <a:pt x="500" y="870"/>
                    <a:pt x="450" y="830"/>
                  </a:cubicBezTo>
                  <a:cubicBezTo>
                    <a:pt x="410" y="799"/>
                    <a:pt x="370" y="750"/>
                    <a:pt x="330" y="670"/>
                  </a:cubicBezTo>
                  <a:cubicBezTo>
                    <a:pt x="300" y="610"/>
                    <a:pt x="270" y="550"/>
                    <a:pt x="250" y="460"/>
                  </a:cubicBezTo>
                  <a:lnTo>
                    <a:pt x="140" y="131"/>
                  </a:lnTo>
                  <a:lnTo>
                    <a:pt x="160" y="131"/>
                  </a:lnTo>
                  <a:cubicBezTo>
                    <a:pt x="180" y="121"/>
                    <a:pt x="200" y="121"/>
                    <a:pt x="220" y="121"/>
                  </a:cubicBezTo>
                  <a:close/>
                  <a:moveTo>
                    <a:pt x="220" y="1"/>
                  </a:moveTo>
                  <a:cubicBezTo>
                    <a:pt x="191" y="1"/>
                    <a:pt x="171" y="1"/>
                    <a:pt x="140" y="11"/>
                  </a:cubicBezTo>
                  <a:lnTo>
                    <a:pt x="91" y="11"/>
                  </a:lnTo>
                  <a:lnTo>
                    <a:pt x="20" y="31"/>
                  </a:lnTo>
                  <a:lnTo>
                    <a:pt x="1" y="81"/>
                  </a:lnTo>
                  <a:lnTo>
                    <a:pt x="11" y="131"/>
                  </a:lnTo>
                  <a:cubicBezTo>
                    <a:pt x="11" y="131"/>
                    <a:pt x="11" y="151"/>
                    <a:pt x="20" y="161"/>
                  </a:cubicBezTo>
                  <a:lnTo>
                    <a:pt x="131" y="500"/>
                  </a:lnTo>
                  <a:cubicBezTo>
                    <a:pt x="160" y="590"/>
                    <a:pt x="191" y="660"/>
                    <a:pt x="220" y="730"/>
                  </a:cubicBezTo>
                  <a:cubicBezTo>
                    <a:pt x="270" y="819"/>
                    <a:pt x="320" y="879"/>
                    <a:pt x="370" y="930"/>
                  </a:cubicBezTo>
                  <a:cubicBezTo>
                    <a:pt x="430" y="979"/>
                    <a:pt x="510" y="1010"/>
                    <a:pt x="590" y="1029"/>
                  </a:cubicBezTo>
                  <a:cubicBezTo>
                    <a:pt x="630" y="1039"/>
                    <a:pt x="659" y="1039"/>
                    <a:pt x="699" y="1039"/>
                  </a:cubicBezTo>
                  <a:lnTo>
                    <a:pt x="799" y="1039"/>
                  </a:lnTo>
                  <a:cubicBezTo>
                    <a:pt x="819" y="1039"/>
                    <a:pt x="839" y="1029"/>
                    <a:pt x="859" y="1029"/>
                  </a:cubicBezTo>
                  <a:lnTo>
                    <a:pt x="869" y="1029"/>
                  </a:lnTo>
                  <a:cubicBezTo>
                    <a:pt x="899" y="1019"/>
                    <a:pt x="919" y="1019"/>
                    <a:pt x="929" y="999"/>
                  </a:cubicBezTo>
                  <a:lnTo>
                    <a:pt x="949" y="979"/>
                  </a:lnTo>
                  <a:lnTo>
                    <a:pt x="949" y="950"/>
                  </a:lnTo>
                  <a:cubicBezTo>
                    <a:pt x="949" y="950"/>
                    <a:pt x="939" y="939"/>
                    <a:pt x="939" y="930"/>
                  </a:cubicBezTo>
                  <a:lnTo>
                    <a:pt x="929" y="910"/>
                  </a:lnTo>
                  <a:cubicBezTo>
                    <a:pt x="929" y="899"/>
                    <a:pt x="929" y="890"/>
                    <a:pt x="919" y="879"/>
                  </a:cubicBezTo>
                  <a:lnTo>
                    <a:pt x="799" y="550"/>
                  </a:lnTo>
                  <a:cubicBezTo>
                    <a:pt x="770" y="480"/>
                    <a:pt x="739" y="400"/>
                    <a:pt x="699" y="320"/>
                  </a:cubicBezTo>
                  <a:cubicBezTo>
                    <a:pt x="659" y="240"/>
                    <a:pt x="610" y="171"/>
                    <a:pt x="560" y="131"/>
                  </a:cubicBezTo>
                  <a:cubicBezTo>
                    <a:pt x="500" y="71"/>
                    <a:pt x="430" y="31"/>
                    <a:pt x="350" y="21"/>
                  </a:cubicBezTo>
                  <a:cubicBezTo>
                    <a:pt x="320" y="1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7601627" y="3991586"/>
              <a:ext cx="78053" cy="83563"/>
            </a:xfrm>
            <a:custGeom>
              <a:avLst/>
              <a:gdLst/>
              <a:ahLst/>
              <a:cxnLst/>
              <a:rect l="l" t="t" r="r" b="b"/>
              <a:pathLst>
                <a:path w="850" h="910" extrusionOk="0">
                  <a:moveTo>
                    <a:pt x="181" y="1"/>
                  </a:moveTo>
                  <a:cubicBezTo>
                    <a:pt x="150" y="1"/>
                    <a:pt x="121" y="1"/>
                    <a:pt x="90" y="11"/>
                  </a:cubicBezTo>
                  <a:cubicBezTo>
                    <a:pt x="61" y="11"/>
                    <a:pt x="41" y="20"/>
                    <a:pt x="30" y="20"/>
                  </a:cubicBezTo>
                  <a:lnTo>
                    <a:pt x="1" y="20"/>
                  </a:lnTo>
                  <a:lnTo>
                    <a:pt x="1" y="31"/>
                  </a:lnTo>
                  <a:lnTo>
                    <a:pt x="1" y="40"/>
                  </a:lnTo>
                  <a:cubicBezTo>
                    <a:pt x="10" y="51"/>
                    <a:pt x="10" y="60"/>
                    <a:pt x="21" y="80"/>
                  </a:cubicBezTo>
                  <a:cubicBezTo>
                    <a:pt x="21" y="100"/>
                    <a:pt x="30" y="120"/>
                    <a:pt x="41" y="140"/>
                  </a:cubicBezTo>
                  <a:cubicBezTo>
                    <a:pt x="50" y="160"/>
                    <a:pt x="61" y="191"/>
                    <a:pt x="70" y="220"/>
                  </a:cubicBezTo>
                  <a:cubicBezTo>
                    <a:pt x="90" y="280"/>
                    <a:pt x="110" y="350"/>
                    <a:pt x="141" y="420"/>
                  </a:cubicBezTo>
                  <a:cubicBezTo>
                    <a:pt x="170" y="490"/>
                    <a:pt x="201" y="570"/>
                    <a:pt x="240" y="639"/>
                  </a:cubicBezTo>
                  <a:cubicBezTo>
                    <a:pt x="270" y="710"/>
                    <a:pt x="320" y="770"/>
                    <a:pt x="370" y="810"/>
                  </a:cubicBezTo>
                  <a:cubicBezTo>
                    <a:pt x="430" y="859"/>
                    <a:pt x="500" y="889"/>
                    <a:pt x="570" y="899"/>
                  </a:cubicBezTo>
                  <a:cubicBezTo>
                    <a:pt x="600" y="909"/>
                    <a:pt x="640" y="909"/>
                    <a:pt x="669" y="909"/>
                  </a:cubicBezTo>
                  <a:cubicBezTo>
                    <a:pt x="700" y="909"/>
                    <a:pt x="729" y="909"/>
                    <a:pt x="760" y="899"/>
                  </a:cubicBezTo>
                  <a:cubicBezTo>
                    <a:pt x="789" y="899"/>
                    <a:pt x="809" y="889"/>
                    <a:pt x="829" y="889"/>
                  </a:cubicBezTo>
                  <a:cubicBezTo>
                    <a:pt x="839" y="889"/>
                    <a:pt x="849" y="879"/>
                    <a:pt x="849" y="879"/>
                  </a:cubicBezTo>
                  <a:lnTo>
                    <a:pt x="849" y="869"/>
                  </a:lnTo>
                  <a:cubicBezTo>
                    <a:pt x="839" y="859"/>
                    <a:pt x="839" y="839"/>
                    <a:pt x="829" y="829"/>
                  </a:cubicBezTo>
                  <a:cubicBezTo>
                    <a:pt x="819" y="810"/>
                    <a:pt x="819" y="790"/>
                    <a:pt x="809" y="770"/>
                  </a:cubicBezTo>
                  <a:cubicBezTo>
                    <a:pt x="800" y="750"/>
                    <a:pt x="789" y="719"/>
                    <a:pt x="769" y="690"/>
                  </a:cubicBezTo>
                  <a:cubicBezTo>
                    <a:pt x="749" y="630"/>
                    <a:pt x="720" y="560"/>
                    <a:pt x="689" y="490"/>
                  </a:cubicBezTo>
                  <a:cubicBezTo>
                    <a:pt x="669" y="420"/>
                    <a:pt x="629" y="340"/>
                    <a:pt x="600" y="280"/>
                  </a:cubicBezTo>
                  <a:cubicBezTo>
                    <a:pt x="560" y="211"/>
                    <a:pt x="510" y="151"/>
                    <a:pt x="460" y="100"/>
                  </a:cubicBezTo>
                  <a:cubicBezTo>
                    <a:pt x="410" y="51"/>
                    <a:pt x="350" y="31"/>
                    <a:pt x="280" y="11"/>
                  </a:cubicBezTo>
                  <a:cubicBezTo>
                    <a:pt x="250" y="11"/>
                    <a:pt x="210" y="1"/>
                    <a:pt x="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7596210" y="3986076"/>
              <a:ext cx="89899" cy="94582"/>
            </a:xfrm>
            <a:custGeom>
              <a:avLst/>
              <a:gdLst/>
              <a:ahLst/>
              <a:cxnLst/>
              <a:rect l="l" t="t" r="r" b="b"/>
              <a:pathLst>
                <a:path w="979" h="1030" extrusionOk="0">
                  <a:moveTo>
                    <a:pt x="240" y="120"/>
                  </a:moveTo>
                  <a:cubicBezTo>
                    <a:pt x="269" y="120"/>
                    <a:pt x="299" y="131"/>
                    <a:pt x="329" y="131"/>
                  </a:cubicBezTo>
                  <a:cubicBezTo>
                    <a:pt x="379" y="140"/>
                    <a:pt x="439" y="171"/>
                    <a:pt x="479" y="211"/>
                  </a:cubicBezTo>
                  <a:cubicBezTo>
                    <a:pt x="529" y="240"/>
                    <a:pt x="569" y="300"/>
                    <a:pt x="599" y="360"/>
                  </a:cubicBezTo>
                  <a:cubicBezTo>
                    <a:pt x="639" y="440"/>
                    <a:pt x="668" y="510"/>
                    <a:pt x="699" y="570"/>
                  </a:cubicBezTo>
                  <a:lnTo>
                    <a:pt x="828" y="899"/>
                  </a:lnTo>
                  <a:lnTo>
                    <a:pt x="808" y="899"/>
                  </a:lnTo>
                  <a:cubicBezTo>
                    <a:pt x="788" y="909"/>
                    <a:pt x="759" y="909"/>
                    <a:pt x="728" y="909"/>
                  </a:cubicBezTo>
                  <a:lnTo>
                    <a:pt x="719" y="969"/>
                  </a:lnTo>
                  <a:lnTo>
                    <a:pt x="719" y="909"/>
                  </a:lnTo>
                  <a:cubicBezTo>
                    <a:pt x="688" y="909"/>
                    <a:pt x="659" y="909"/>
                    <a:pt x="639" y="899"/>
                  </a:cubicBezTo>
                  <a:cubicBezTo>
                    <a:pt x="579" y="889"/>
                    <a:pt x="519" y="870"/>
                    <a:pt x="469" y="830"/>
                  </a:cubicBezTo>
                  <a:cubicBezTo>
                    <a:pt x="429" y="790"/>
                    <a:pt x="389" y="739"/>
                    <a:pt x="349" y="670"/>
                  </a:cubicBezTo>
                  <a:cubicBezTo>
                    <a:pt x="319" y="610"/>
                    <a:pt x="289" y="540"/>
                    <a:pt x="260" y="460"/>
                  </a:cubicBezTo>
                  <a:lnTo>
                    <a:pt x="140" y="131"/>
                  </a:lnTo>
                  <a:lnTo>
                    <a:pt x="160" y="131"/>
                  </a:lnTo>
                  <a:cubicBezTo>
                    <a:pt x="180" y="120"/>
                    <a:pt x="209" y="120"/>
                    <a:pt x="240" y="120"/>
                  </a:cubicBezTo>
                  <a:close/>
                  <a:moveTo>
                    <a:pt x="240" y="1"/>
                  </a:moveTo>
                  <a:cubicBezTo>
                    <a:pt x="200" y="1"/>
                    <a:pt x="169" y="1"/>
                    <a:pt x="140" y="11"/>
                  </a:cubicBezTo>
                  <a:cubicBezTo>
                    <a:pt x="120" y="11"/>
                    <a:pt x="100" y="11"/>
                    <a:pt x="89" y="21"/>
                  </a:cubicBezTo>
                  <a:lnTo>
                    <a:pt x="30" y="31"/>
                  </a:lnTo>
                  <a:lnTo>
                    <a:pt x="0" y="71"/>
                  </a:lnTo>
                  <a:lnTo>
                    <a:pt x="10" y="131"/>
                  </a:lnTo>
                  <a:cubicBezTo>
                    <a:pt x="10" y="140"/>
                    <a:pt x="20" y="151"/>
                    <a:pt x="20" y="160"/>
                  </a:cubicBezTo>
                  <a:lnTo>
                    <a:pt x="140" y="500"/>
                  </a:lnTo>
                  <a:cubicBezTo>
                    <a:pt x="180" y="590"/>
                    <a:pt x="209" y="659"/>
                    <a:pt x="240" y="730"/>
                  </a:cubicBezTo>
                  <a:cubicBezTo>
                    <a:pt x="289" y="810"/>
                    <a:pt x="339" y="879"/>
                    <a:pt x="399" y="919"/>
                  </a:cubicBezTo>
                  <a:cubicBezTo>
                    <a:pt x="459" y="969"/>
                    <a:pt x="529" y="1009"/>
                    <a:pt x="619" y="1019"/>
                  </a:cubicBezTo>
                  <a:cubicBezTo>
                    <a:pt x="648" y="1029"/>
                    <a:pt x="688" y="1029"/>
                    <a:pt x="719" y="1029"/>
                  </a:cubicBezTo>
                  <a:lnTo>
                    <a:pt x="728" y="1029"/>
                  </a:lnTo>
                  <a:cubicBezTo>
                    <a:pt x="768" y="1029"/>
                    <a:pt x="799" y="1029"/>
                    <a:pt x="828" y="1019"/>
                  </a:cubicBezTo>
                  <a:cubicBezTo>
                    <a:pt x="848" y="1019"/>
                    <a:pt x="868" y="1009"/>
                    <a:pt x="888" y="1009"/>
                  </a:cubicBezTo>
                  <a:lnTo>
                    <a:pt x="898" y="1009"/>
                  </a:lnTo>
                  <a:cubicBezTo>
                    <a:pt x="928" y="999"/>
                    <a:pt x="948" y="999"/>
                    <a:pt x="968" y="969"/>
                  </a:cubicBezTo>
                  <a:lnTo>
                    <a:pt x="978" y="949"/>
                  </a:lnTo>
                  <a:lnTo>
                    <a:pt x="968" y="929"/>
                  </a:lnTo>
                  <a:cubicBezTo>
                    <a:pt x="968" y="929"/>
                    <a:pt x="968" y="919"/>
                    <a:pt x="958" y="909"/>
                  </a:cubicBezTo>
                  <a:lnTo>
                    <a:pt x="958" y="889"/>
                  </a:lnTo>
                  <a:cubicBezTo>
                    <a:pt x="958" y="879"/>
                    <a:pt x="948" y="870"/>
                    <a:pt x="948" y="859"/>
                  </a:cubicBezTo>
                  <a:lnTo>
                    <a:pt x="808" y="530"/>
                  </a:lnTo>
                  <a:cubicBezTo>
                    <a:pt x="779" y="470"/>
                    <a:pt x="748" y="380"/>
                    <a:pt x="708" y="310"/>
                  </a:cubicBezTo>
                  <a:cubicBezTo>
                    <a:pt x="659" y="220"/>
                    <a:pt x="609" y="160"/>
                    <a:pt x="559" y="120"/>
                  </a:cubicBezTo>
                  <a:cubicBezTo>
                    <a:pt x="499" y="61"/>
                    <a:pt x="429" y="31"/>
                    <a:pt x="349" y="11"/>
                  </a:cubicBezTo>
                  <a:cubicBezTo>
                    <a:pt x="319" y="1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7601627" y="3991586"/>
              <a:ext cx="78053" cy="83563"/>
            </a:xfrm>
            <a:custGeom>
              <a:avLst/>
              <a:gdLst/>
              <a:ahLst/>
              <a:cxnLst/>
              <a:rect l="l" t="t" r="r" b="b"/>
              <a:pathLst>
                <a:path w="850" h="910" extrusionOk="0">
                  <a:moveTo>
                    <a:pt x="181" y="1"/>
                  </a:moveTo>
                  <a:cubicBezTo>
                    <a:pt x="150" y="1"/>
                    <a:pt x="121" y="1"/>
                    <a:pt x="90" y="11"/>
                  </a:cubicBezTo>
                  <a:cubicBezTo>
                    <a:pt x="61" y="11"/>
                    <a:pt x="41" y="20"/>
                    <a:pt x="30" y="20"/>
                  </a:cubicBezTo>
                  <a:lnTo>
                    <a:pt x="1" y="20"/>
                  </a:lnTo>
                  <a:lnTo>
                    <a:pt x="1" y="31"/>
                  </a:lnTo>
                  <a:lnTo>
                    <a:pt x="1" y="40"/>
                  </a:lnTo>
                  <a:cubicBezTo>
                    <a:pt x="10" y="51"/>
                    <a:pt x="10" y="60"/>
                    <a:pt x="21" y="80"/>
                  </a:cubicBezTo>
                  <a:cubicBezTo>
                    <a:pt x="21" y="100"/>
                    <a:pt x="30" y="120"/>
                    <a:pt x="41" y="140"/>
                  </a:cubicBezTo>
                  <a:cubicBezTo>
                    <a:pt x="50" y="160"/>
                    <a:pt x="61" y="191"/>
                    <a:pt x="70" y="220"/>
                  </a:cubicBezTo>
                  <a:cubicBezTo>
                    <a:pt x="90" y="280"/>
                    <a:pt x="110" y="350"/>
                    <a:pt x="141" y="420"/>
                  </a:cubicBezTo>
                  <a:cubicBezTo>
                    <a:pt x="170" y="490"/>
                    <a:pt x="201" y="570"/>
                    <a:pt x="240" y="639"/>
                  </a:cubicBezTo>
                  <a:cubicBezTo>
                    <a:pt x="270" y="710"/>
                    <a:pt x="320" y="770"/>
                    <a:pt x="370" y="810"/>
                  </a:cubicBezTo>
                  <a:cubicBezTo>
                    <a:pt x="430" y="859"/>
                    <a:pt x="500" y="889"/>
                    <a:pt x="570" y="899"/>
                  </a:cubicBezTo>
                  <a:cubicBezTo>
                    <a:pt x="600" y="909"/>
                    <a:pt x="640" y="909"/>
                    <a:pt x="669" y="909"/>
                  </a:cubicBezTo>
                  <a:cubicBezTo>
                    <a:pt x="700" y="909"/>
                    <a:pt x="729" y="909"/>
                    <a:pt x="760" y="899"/>
                  </a:cubicBezTo>
                  <a:cubicBezTo>
                    <a:pt x="789" y="899"/>
                    <a:pt x="809" y="889"/>
                    <a:pt x="829" y="889"/>
                  </a:cubicBezTo>
                  <a:cubicBezTo>
                    <a:pt x="839" y="889"/>
                    <a:pt x="849" y="879"/>
                    <a:pt x="849" y="879"/>
                  </a:cubicBezTo>
                  <a:lnTo>
                    <a:pt x="849" y="869"/>
                  </a:lnTo>
                  <a:cubicBezTo>
                    <a:pt x="839" y="859"/>
                    <a:pt x="839" y="839"/>
                    <a:pt x="829" y="829"/>
                  </a:cubicBezTo>
                  <a:cubicBezTo>
                    <a:pt x="819" y="810"/>
                    <a:pt x="819" y="790"/>
                    <a:pt x="809" y="770"/>
                  </a:cubicBezTo>
                  <a:cubicBezTo>
                    <a:pt x="800" y="750"/>
                    <a:pt x="789" y="719"/>
                    <a:pt x="769" y="690"/>
                  </a:cubicBezTo>
                  <a:cubicBezTo>
                    <a:pt x="749" y="630"/>
                    <a:pt x="720" y="560"/>
                    <a:pt x="689" y="490"/>
                  </a:cubicBezTo>
                  <a:cubicBezTo>
                    <a:pt x="669" y="420"/>
                    <a:pt x="629" y="340"/>
                    <a:pt x="600" y="280"/>
                  </a:cubicBezTo>
                  <a:cubicBezTo>
                    <a:pt x="560" y="211"/>
                    <a:pt x="510" y="151"/>
                    <a:pt x="460" y="100"/>
                  </a:cubicBezTo>
                  <a:cubicBezTo>
                    <a:pt x="410" y="51"/>
                    <a:pt x="350" y="31"/>
                    <a:pt x="280" y="11"/>
                  </a:cubicBezTo>
                  <a:cubicBezTo>
                    <a:pt x="250" y="11"/>
                    <a:pt x="210" y="1"/>
                    <a:pt x="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7596210" y="3986076"/>
              <a:ext cx="89899" cy="94582"/>
            </a:xfrm>
            <a:custGeom>
              <a:avLst/>
              <a:gdLst/>
              <a:ahLst/>
              <a:cxnLst/>
              <a:rect l="l" t="t" r="r" b="b"/>
              <a:pathLst>
                <a:path w="979" h="1030" extrusionOk="0">
                  <a:moveTo>
                    <a:pt x="240" y="120"/>
                  </a:moveTo>
                  <a:cubicBezTo>
                    <a:pt x="269" y="120"/>
                    <a:pt x="299" y="131"/>
                    <a:pt x="329" y="131"/>
                  </a:cubicBezTo>
                  <a:cubicBezTo>
                    <a:pt x="379" y="140"/>
                    <a:pt x="439" y="171"/>
                    <a:pt x="479" y="211"/>
                  </a:cubicBezTo>
                  <a:cubicBezTo>
                    <a:pt x="529" y="240"/>
                    <a:pt x="569" y="300"/>
                    <a:pt x="599" y="360"/>
                  </a:cubicBezTo>
                  <a:cubicBezTo>
                    <a:pt x="639" y="440"/>
                    <a:pt x="668" y="510"/>
                    <a:pt x="699" y="570"/>
                  </a:cubicBezTo>
                  <a:lnTo>
                    <a:pt x="828" y="899"/>
                  </a:lnTo>
                  <a:lnTo>
                    <a:pt x="808" y="899"/>
                  </a:lnTo>
                  <a:cubicBezTo>
                    <a:pt x="788" y="909"/>
                    <a:pt x="759" y="909"/>
                    <a:pt x="728" y="909"/>
                  </a:cubicBezTo>
                  <a:lnTo>
                    <a:pt x="719" y="969"/>
                  </a:lnTo>
                  <a:lnTo>
                    <a:pt x="719" y="909"/>
                  </a:lnTo>
                  <a:cubicBezTo>
                    <a:pt x="688" y="909"/>
                    <a:pt x="659" y="909"/>
                    <a:pt x="639" y="899"/>
                  </a:cubicBezTo>
                  <a:cubicBezTo>
                    <a:pt x="579" y="889"/>
                    <a:pt x="519" y="870"/>
                    <a:pt x="469" y="830"/>
                  </a:cubicBezTo>
                  <a:cubicBezTo>
                    <a:pt x="429" y="790"/>
                    <a:pt x="389" y="739"/>
                    <a:pt x="349" y="670"/>
                  </a:cubicBezTo>
                  <a:cubicBezTo>
                    <a:pt x="319" y="610"/>
                    <a:pt x="289" y="540"/>
                    <a:pt x="260" y="460"/>
                  </a:cubicBezTo>
                  <a:lnTo>
                    <a:pt x="140" y="131"/>
                  </a:lnTo>
                  <a:lnTo>
                    <a:pt x="160" y="131"/>
                  </a:lnTo>
                  <a:cubicBezTo>
                    <a:pt x="180" y="120"/>
                    <a:pt x="209" y="120"/>
                    <a:pt x="240" y="120"/>
                  </a:cubicBezTo>
                  <a:close/>
                  <a:moveTo>
                    <a:pt x="240" y="1"/>
                  </a:moveTo>
                  <a:cubicBezTo>
                    <a:pt x="200" y="1"/>
                    <a:pt x="169" y="1"/>
                    <a:pt x="140" y="11"/>
                  </a:cubicBezTo>
                  <a:cubicBezTo>
                    <a:pt x="120" y="11"/>
                    <a:pt x="100" y="11"/>
                    <a:pt x="89" y="21"/>
                  </a:cubicBezTo>
                  <a:lnTo>
                    <a:pt x="30" y="31"/>
                  </a:lnTo>
                  <a:lnTo>
                    <a:pt x="0" y="71"/>
                  </a:lnTo>
                  <a:lnTo>
                    <a:pt x="10" y="131"/>
                  </a:lnTo>
                  <a:cubicBezTo>
                    <a:pt x="10" y="140"/>
                    <a:pt x="20" y="151"/>
                    <a:pt x="20" y="160"/>
                  </a:cubicBezTo>
                  <a:lnTo>
                    <a:pt x="140" y="500"/>
                  </a:lnTo>
                  <a:cubicBezTo>
                    <a:pt x="180" y="590"/>
                    <a:pt x="209" y="659"/>
                    <a:pt x="240" y="730"/>
                  </a:cubicBezTo>
                  <a:cubicBezTo>
                    <a:pt x="289" y="810"/>
                    <a:pt x="339" y="879"/>
                    <a:pt x="399" y="919"/>
                  </a:cubicBezTo>
                  <a:cubicBezTo>
                    <a:pt x="459" y="969"/>
                    <a:pt x="529" y="1009"/>
                    <a:pt x="619" y="1019"/>
                  </a:cubicBezTo>
                  <a:cubicBezTo>
                    <a:pt x="648" y="1029"/>
                    <a:pt x="688" y="1029"/>
                    <a:pt x="719" y="1029"/>
                  </a:cubicBezTo>
                  <a:lnTo>
                    <a:pt x="728" y="1029"/>
                  </a:lnTo>
                  <a:cubicBezTo>
                    <a:pt x="768" y="1029"/>
                    <a:pt x="799" y="1029"/>
                    <a:pt x="828" y="1019"/>
                  </a:cubicBezTo>
                  <a:cubicBezTo>
                    <a:pt x="848" y="1019"/>
                    <a:pt x="868" y="1009"/>
                    <a:pt x="888" y="1009"/>
                  </a:cubicBezTo>
                  <a:lnTo>
                    <a:pt x="898" y="1009"/>
                  </a:lnTo>
                  <a:cubicBezTo>
                    <a:pt x="928" y="999"/>
                    <a:pt x="948" y="999"/>
                    <a:pt x="968" y="969"/>
                  </a:cubicBezTo>
                  <a:lnTo>
                    <a:pt x="978" y="949"/>
                  </a:lnTo>
                  <a:lnTo>
                    <a:pt x="968" y="929"/>
                  </a:lnTo>
                  <a:cubicBezTo>
                    <a:pt x="968" y="929"/>
                    <a:pt x="968" y="919"/>
                    <a:pt x="958" y="909"/>
                  </a:cubicBezTo>
                  <a:lnTo>
                    <a:pt x="958" y="889"/>
                  </a:lnTo>
                  <a:cubicBezTo>
                    <a:pt x="958" y="879"/>
                    <a:pt x="948" y="870"/>
                    <a:pt x="948" y="859"/>
                  </a:cubicBezTo>
                  <a:lnTo>
                    <a:pt x="808" y="530"/>
                  </a:lnTo>
                  <a:cubicBezTo>
                    <a:pt x="779" y="470"/>
                    <a:pt x="748" y="380"/>
                    <a:pt x="708" y="310"/>
                  </a:cubicBezTo>
                  <a:cubicBezTo>
                    <a:pt x="659" y="220"/>
                    <a:pt x="609" y="160"/>
                    <a:pt x="559" y="120"/>
                  </a:cubicBezTo>
                  <a:cubicBezTo>
                    <a:pt x="499" y="61"/>
                    <a:pt x="429" y="31"/>
                    <a:pt x="349" y="11"/>
                  </a:cubicBezTo>
                  <a:cubicBezTo>
                    <a:pt x="319" y="1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7648367" y="4003523"/>
              <a:ext cx="80808" cy="81635"/>
            </a:xfrm>
            <a:custGeom>
              <a:avLst/>
              <a:gdLst/>
              <a:ahLst/>
              <a:cxnLst/>
              <a:rect l="l" t="t" r="r" b="b"/>
              <a:pathLst>
                <a:path w="880" h="889" extrusionOk="0">
                  <a:moveTo>
                    <a:pt x="180" y="1"/>
                  </a:moveTo>
                  <a:cubicBezTo>
                    <a:pt x="151" y="1"/>
                    <a:pt x="120" y="1"/>
                    <a:pt x="100" y="10"/>
                  </a:cubicBezTo>
                  <a:cubicBezTo>
                    <a:pt x="71" y="10"/>
                    <a:pt x="51" y="21"/>
                    <a:pt x="31" y="21"/>
                  </a:cubicBezTo>
                  <a:lnTo>
                    <a:pt x="11" y="21"/>
                  </a:lnTo>
                  <a:lnTo>
                    <a:pt x="1" y="30"/>
                  </a:lnTo>
                  <a:lnTo>
                    <a:pt x="11" y="30"/>
                  </a:lnTo>
                  <a:lnTo>
                    <a:pt x="11" y="41"/>
                  </a:lnTo>
                  <a:cubicBezTo>
                    <a:pt x="11" y="50"/>
                    <a:pt x="21" y="61"/>
                    <a:pt x="21" y="81"/>
                  </a:cubicBezTo>
                  <a:lnTo>
                    <a:pt x="51" y="140"/>
                  </a:lnTo>
                  <a:cubicBezTo>
                    <a:pt x="61" y="160"/>
                    <a:pt x="71" y="190"/>
                    <a:pt x="80" y="220"/>
                  </a:cubicBezTo>
                  <a:cubicBezTo>
                    <a:pt x="100" y="270"/>
                    <a:pt x="131" y="340"/>
                    <a:pt x="160" y="410"/>
                  </a:cubicBezTo>
                  <a:cubicBezTo>
                    <a:pt x="180" y="489"/>
                    <a:pt x="220" y="560"/>
                    <a:pt x="260" y="629"/>
                  </a:cubicBezTo>
                  <a:cubicBezTo>
                    <a:pt x="300" y="699"/>
                    <a:pt x="340" y="759"/>
                    <a:pt x="400" y="799"/>
                  </a:cubicBezTo>
                  <a:cubicBezTo>
                    <a:pt x="460" y="849"/>
                    <a:pt x="530" y="869"/>
                    <a:pt x="600" y="879"/>
                  </a:cubicBezTo>
                  <a:cubicBezTo>
                    <a:pt x="630" y="889"/>
                    <a:pt x="659" y="889"/>
                    <a:pt x="699" y="889"/>
                  </a:cubicBezTo>
                  <a:cubicBezTo>
                    <a:pt x="730" y="889"/>
                    <a:pt x="759" y="889"/>
                    <a:pt x="790" y="879"/>
                  </a:cubicBezTo>
                  <a:cubicBezTo>
                    <a:pt x="819" y="879"/>
                    <a:pt x="839" y="869"/>
                    <a:pt x="859" y="869"/>
                  </a:cubicBezTo>
                  <a:cubicBezTo>
                    <a:pt x="870" y="859"/>
                    <a:pt x="879" y="859"/>
                    <a:pt x="879" y="859"/>
                  </a:cubicBezTo>
                  <a:lnTo>
                    <a:pt x="879" y="839"/>
                  </a:lnTo>
                  <a:cubicBezTo>
                    <a:pt x="870" y="839"/>
                    <a:pt x="870" y="819"/>
                    <a:pt x="859" y="809"/>
                  </a:cubicBezTo>
                  <a:lnTo>
                    <a:pt x="830" y="749"/>
                  </a:lnTo>
                  <a:cubicBezTo>
                    <a:pt x="819" y="719"/>
                    <a:pt x="810" y="699"/>
                    <a:pt x="799" y="669"/>
                  </a:cubicBezTo>
                  <a:cubicBezTo>
                    <a:pt x="770" y="609"/>
                    <a:pt x="739" y="540"/>
                    <a:pt x="710" y="469"/>
                  </a:cubicBezTo>
                  <a:cubicBezTo>
                    <a:pt x="679" y="400"/>
                    <a:pt x="650" y="330"/>
                    <a:pt x="610" y="260"/>
                  </a:cubicBezTo>
                  <a:cubicBezTo>
                    <a:pt x="570" y="190"/>
                    <a:pt x="520" y="130"/>
                    <a:pt x="470" y="90"/>
                  </a:cubicBezTo>
                  <a:cubicBezTo>
                    <a:pt x="410" y="41"/>
                    <a:pt x="350" y="2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7642858" y="3998014"/>
              <a:ext cx="92746" cy="92654"/>
            </a:xfrm>
            <a:custGeom>
              <a:avLst/>
              <a:gdLst/>
              <a:ahLst/>
              <a:cxnLst/>
              <a:rect l="l" t="t" r="r" b="b"/>
              <a:pathLst>
                <a:path w="1010" h="1009" extrusionOk="0">
                  <a:moveTo>
                    <a:pt x="331" y="121"/>
                  </a:moveTo>
                  <a:cubicBezTo>
                    <a:pt x="390" y="130"/>
                    <a:pt x="440" y="161"/>
                    <a:pt x="490" y="200"/>
                  </a:cubicBezTo>
                  <a:cubicBezTo>
                    <a:pt x="530" y="230"/>
                    <a:pt x="580" y="280"/>
                    <a:pt x="620" y="350"/>
                  </a:cubicBezTo>
                  <a:cubicBezTo>
                    <a:pt x="660" y="420"/>
                    <a:pt x="690" y="500"/>
                    <a:pt x="719" y="560"/>
                  </a:cubicBezTo>
                  <a:lnTo>
                    <a:pt x="859" y="879"/>
                  </a:lnTo>
                  <a:lnTo>
                    <a:pt x="839" y="879"/>
                  </a:lnTo>
                  <a:cubicBezTo>
                    <a:pt x="810" y="889"/>
                    <a:pt x="790" y="889"/>
                    <a:pt x="759" y="889"/>
                  </a:cubicBezTo>
                  <a:lnTo>
                    <a:pt x="660" y="889"/>
                  </a:lnTo>
                  <a:cubicBezTo>
                    <a:pt x="600" y="879"/>
                    <a:pt x="540" y="849"/>
                    <a:pt x="500" y="819"/>
                  </a:cubicBezTo>
                  <a:cubicBezTo>
                    <a:pt x="450" y="779"/>
                    <a:pt x="410" y="729"/>
                    <a:pt x="370" y="660"/>
                  </a:cubicBezTo>
                  <a:cubicBezTo>
                    <a:pt x="340" y="600"/>
                    <a:pt x="311" y="540"/>
                    <a:pt x="271" y="450"/>
                  </a:cubicBezTo>
                  <a:lnTo>
                    <a:pt x="140" y="130"/>
                  </a:lnTo>
                  <a:cubicBezTo>
                    <a:pt x="151" y="130"/>
                    <a:pt x="160" y="130"/>
                    <a:pt x="160" y="121"/>
                  </a:cubicBezTo>
                  <a:close/>
                  <a:moveTo>
                    <a:pt x="240" y="1"/>
                  </a:moveTo>
                  <a:cubicBezTo>
                    <a:pt x="211" y="1"/>
                    <a:pt x="180" y="1"/>
                    <a:pt x="151" y="10"/>
                  </a:cubicBezTo>
                  <a:cubicBezTo>
                    <a:pt x="131" y="10"/>
                    <a:pt x="111" y="10"/>
                    <a:pt x="91" y="21"/>
                  </a:cubicBezTo>
                  <a:lnTo>
                    <a:pt x="61" y="30"/>
                  </a:lnTo>
                  <a:lnTo>
                    <a:pt x="1" y="61"/>
                  </a:lnTo>
                  <a:lnTo>
                    <a:pt x="11" y="110"/>
                  </a:lnTo>
                  <a:lnTo>
                    <a:pt x="21" y="130"/>
                  </a:lnTo>
                  <a:cubicBezTo>
                    <a:pt x="21" y="141"/>
                    <a:pt x="21" y="150"/>
                    <a:pt x="31" y="161"/>
                  </a:cubicBezTo>
                  <a:lnTo>
                    <a:pt x="160" y="500"/>
                  </a:lnTo>
                  <a:cubicBezTo>
                    <a:pt x="200" y="589"/>
                    <a:pt x="231" y="660"/>
                    <a:pt x="260" y="720"/>
                  </a:cubicBezTo>
                  <a:cubicBezTo>
                    <a:pt x="311" y="809"/>
                    <a:pt x="370" y="869"/>
                    <a:pt x="420" y="909"/>
                  </a:cubicBezTo>
                  <a:cubicBezTo>
                    <a:pt x="490" y="959"/>
                    <a:pt x="570" y="989"/>
                    <a:pt x="650" y="999"/>
                  </a:cubicBezTo>
                  <a:cubicBezTo>
                    <a:pt x="680" y="1009"/>
                    <a:pt x="710" y="1009"/>
                    <a:pt x="739" y="1009"/>
                  </a:cubicBezTo>
                  <a:lnTo>
                    <a:pt x="759" y="1009"/>
                  </a:lnTo>
                  <a:cubicBezTo>
                    <a:pt x="799" y="1009"/>
                    <a:pt x="830" y="999"/>
                    <a:pt x="859" y="999"/>
                  </a:cubicBezTo>
                  <a:cubicBezTo>
                    <a:pt x="879" y="999"/>
                    <a:pt x="899" y="989"/>
                    <a:pt x="919" y="989"/>
                  </a:cubicBezTo>
                  <a:lnTo>
                    <a:pt x="930" y="979"/>
                  </a:lnTo>
                  <a:cubicBezTo>
                    <a:pt x="959" y="979"/>
                    <a:pt x="969" y="969"/>
                    <a:pt x="979" y="959"/>
                  </a:cubicBezTo>
                  <a:lnTo>
                    <a:pt x="1009" y="939"/>
                  </a:lnTo>
                  <a:lnTo>
                    <a:pt x="999" y="899"/>
                  </a:lnTo>
                  <a:cubicBezTo>
                    <a:pt x="999" y="899"/>
                    <a:pt x="999" y="889"/>
                    <a:pt x="989" y="879"/>
                  </a:cubicBezTo>
                  <a:lnTo>
                    <a:pt x="989" y="869"/>
                  </a:lnTo>
                  <a:cubicBezTo>
                    <a:pt x="979" y="859"/>
                    <a:pt x="979" y="849"/>
                    <a:pt x="969" y="839"/>
                  </a:cubicBezTo>
                  <a:lnTo>
                    <a:pt x="830" y="510"/>
                  </a:lnTo>
                  <a:lnTo>
                    <a:pt x="719" y="290"/>
                  </a:lnTo>
                  <a:cubicBezTo>
                    <a:pt x="670" y="210"/>
                    <a:pt x="620" y="150"/>
                    <a:pt x="570" y="101"/>
                  </a:cubicBezTo>
                  <a:cubicBezTo>
                    <a:pt x="510" y="50"/>
                    <a:pt x="430" y="21"/>
                    <a:pt x="351" y="10"/>
                  </a:cubicBezTo>
                  <a:cubicBezTo>
                    <a:pt x="320" y="1"/>
                    <a:pt x="291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7648367" y="4003523"/>
              <a:ext cx="80808" cy="81635"/>
            </a:xfrm>
            <a:custGeom>
              <a:avLst/>
              <a:gdLst/>
              <a:ahLst/>
              <a:cxnLst/>
              <a:rect l="l" t="t" r="r" b="b"/>
              <a:pathLst>
                <a:path w="880" h="889" extrusionOk="0">
                  <a:moveTo>
                    <a:pt x="180" y="1"/>
                  </a:moveTo>
                  <a:cubicBezTo>
                    <a:pt x="151" y="1"/>
                    <a:pt x="120" y="1"/>
                    <a:pt x="100" y="10"/>
                  </a:cubicBezTo>
                  <a:cubicBezTo>
                    <a:pt x="71" y="10"/>
                    <a:pt x="51" y="21"/>
                    <a:pt x="31" y="21"/>
                  </a:cubicBezTo>
                  <a:lnTo>
                    <a:pt x="11" y="21"/>
                  </a:lnTo>
                  <a:lnTo>
                    <a:pt x="1" y="30"/>
                  </a:lnTo>
                  <a:lnTo>
                    <a:pt x="11" y="30"/>
                  </a:lnTo>
                  <a:lnTo>
                    <a:pt x="11" y="41"/>
                  </a:lnTo>
                  <a:cubicBezTo>
                    <a:pt x="11" y="50"/>
                    <a:pt x="21" y="61"/>
                    <a:pt x="21" y="81"/>
                  </a:cubicBezTo>
                  <a:lnTo>
                    <a:pt x="51" y="140"/>
                  </a:lnTo>
                  <a:cubicBezTo>
                    <a:pt x="61" y="160"/>
                    <a:pt x="71" y="190"/>
                    <a:pt x="80" y="220"/>
                  </a:cubicBezTo>
                  <a:cubicBezTo>
                    <a:pt x="100" y="270"/>
                    <a:pt x="131" y="340"/>
                    <a:pt x="160" y="410"/>
                  </a:cubicBezTo>
                  <a:cubicBezTo>
                    <a:pt x="180" y="489"/>
                    <a:pt x="220" y="560"/>
                    <a:pt x="260" y="629"/>
                  </a:cubicBezTo>
                  <a:cubicBezTo>
                    <a:pt x="300" y="699"/>
                    <a:pt x="340" y="759"/>
                    <a:pt x="400" y="799"/>
                  </a:cubicBezTo>
                  <a:cubicBezTo>
                    <a:pt x="460" y="849"/>
                    <a:pt x="530" y="869"/>
                    <a:pt x="600" y="879"/>
                  </a:cubicBezTo>
                  <a:cubicBezTo>
                    <a:pt x="630" y="889"/>
                    <a:pt x="659" y="889"/>
                    <a:pt x="699" y="889"/>
                  </a:cubicBezTo>
                  <a:cubicBezTo>
                    <a:pt x="730" y="889"/>
                    <a:pt x="759" y="889"/>
                    <a:pt x="790" y="879"/>
                  </a:cubicBezTo>
                  <a:cubicBezTo>
                    <a:pt x="819" y="879"/>
                    <a:pt x="839" y="869"/>
                    <a:pt x="859" y="869"/>
                  </a:cubicBezTo>
                  <a:cubicBezTo>
                    <a:pt x="870" y="859"/>
                    <a:pt x="879" y="859"/>
                    <a:pt x="879" y="859"/>
                  </a:cubicBezTo>
                  <a:lnTo>
                    <a:pt x="879" y="839"/>
                  </a:lnTo>
                  <a:cubicBezTo>
                    <a:pt x="870" y="839"/>
                    <a:pt x="870" y="819"/>
                    <a:pt x="859" y="809"/>
                  </a:cubicBezTo>
                  <a:lnTo>
                    <a:pt x="830" y="749"/>
                  </a:lnTo>
                  <a:cubicBezTo>
                    <a:pt x="819" y="719"/>
                    <a:pt x="810" y="699"/>
                    <a:pt x="799" y="669"/>
                  </a:cubicBezTo>
                  <a:cubicBezTo>
                    <a:pt x="770" y="609"/>
                    <a:pt x="739" y="540"/>
                    <a:pt x="710" y="469"/>
                  </a:cubicBezTo>
                  <a:cubicBezTo>
                    <a:pt x="679" y="400"/>
                    <a:pt x="650" y="330"/>
                    <a:pt x="610" y="260"/>
                  </a:cubicBezTo>
                  <a:cubicBezTo>
                    <a:pt x="570" y="190"/>
                    <a:pt x="520" y="130"/>
                    <a:pt x="470" y="90"/>
                  </a:cubicBezTo>
                  <a:cubicBezTo>
                    <a:pt x="410" y="41"/>
                    <a:pt x="350" y="2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7642858" y="3998014"/>
              <a:ext cx="92746" cy="92654"/>
            </a:xfrm>
            <a:custGeom>
              <a:avLst/>
              <a:gdLst/>
              <a:ahLst/>
              <a:cxnLst/>
              <a:rect l="l" t="t" r="r" b="b"/>
              <a:pathLst>
                <a:path w="1010" h="1009" extrusionOk="0">
                  <a:moveTo>
                    <a:pt x="331" y="121"/>
                  </a:moveTo>
                  <a:cubicBezTo>
                    <a:pt x="390" y="130"/>
                    <a:pt x="440" y="161"/>
                    <a:pt x="490" y="200"/>
                  </a:cubicBezTo>
                  <a:cubicBezTo>
                    <a:pt x="530" y="230"/>
                    <a:pt x="580" y="280"/>
                    <a:pt x="620" y="350"/>
                  </a:cubicBezTo>
                  <a:cubicBezTo>
                    <a:pt x="660" y="420"/>
                    <a:pt x="690" y="500"/>
                    <a:pt x="719" y="560"/>
                  </a:cubicBezTo>
                  <a:lnTo>
                    <a:pt x="859" y="879"/>
                  </a:lnTo>
                  <a:lnTo>
                    <a:pt x="839" y="879"/>
                  </a:lnTo>
                  <a:cubicBezTo>
                    <a:pt x="810" y="889"/>
                    <a:pt x="790" y="889"/>
                    <a:pt x="759" y="889"/>
                  </a:cubicBezTo>
                  <a:lnTo>
                    <a:pt x="660" y="889"/>
                  </a:lnTo>
                  <a:cubicBezTo>
                    <a:pt x="600" y="879"/>
                    <a:pt x="540" y="849"/>
                    <a:pt x="500" y="819"/>
                  </a:cubicBezTo>
                  <a:cubicBezTo>
                    <a:pt x="450" y="779"/>
                    <a:pt x="410" y="729"/>
                    <a:pt x="370" y="660"/>
                  </a:cubicBezTo>
                  <a:cubicBezTo>
                    <a:pt x="340" y="600"/>
                    <a:pt x="311" y="540"/>
                    <a:pt x="271" y="450"/>
                  </a:cubicBezTo>
                  <a:lnTo>
                    <a:pt x="140" y="130"/>
                  </a:lnTo>
                  <a:cubicBezTo>
                    <a:pt x="151" y="130"/>
                    <a:pt x="160" y="130"/>
                    <a:pt x="160" y="121"/>
                  </a:cubicBezTo>
                  <a:close/>
                  <a:moveTo>
                    <a:pt x="240" y="1"/>
                  </a:moveTo>
                  <a:cubicBezTo>
                    <a:pt x="211" y="1"/>
                    <a:pt x="180" y="1"/>
                    <a:pt x="151" y="10"/>
                  </a:cubicBezTo>
                  <a:cubicBezTo>
                    <a:pt x="131" y="10"/>
                    <a:pt x="111" y="10"/>
                    <a:pt x="91" y="21"/>
                  </a:cubicBezTo>
                  <a:lnTo>
                    <a:pt x="31" y="30"/>
                  </a:lnTo>
                  <a:lnTo>
                    <a:pt x="1" y="70"/>
                  </a:lnTo>
                  <a:lnTo>
                    <a:pt x="21" y="130"/>
                  </a:lnTo>
                  <a:cubicBezTo>
                    <a:pt x="21" y="141"/>
                    <a:pt x="21" y="150"/>
                    <a:pt x="31" y="161"/>
                  </a:cubicBezTo>
                  <a:lnTo>
                    <a:pt x="160" y="500"/>
                  </a:lnTo>
                  <a:cubicBezTo>
                    <a:pt x="200" y="589"/>
                    <a:pt x="231" y="660"/>
                    <a:pt x="260" y="720"/>
                  </a:cubicBezTo>
                  <a:cubicBezTo>
                    <a:pt x="311" y="809"/>
                    <a:pt x="370" y="869"/>
                    <a:pt x="420" y="909"/>
                  </a:cubicBezTo>
                  <a:cubicBezTo>
                    <a:pt x="490" y="959"/>
                    <a:pt x="570" y="989"/>
                    <a:pt x="650" y="999"/>
                  </a:cubicBezTo>
                  <a:cubicBezTo>
                    <a:pt x="680" y="1009"/>
                    <a:pt x="710" y="1009"/>
                    <a:pt x="739" y="1009"/>
                  </a:cubicBezTo>
                  <a:lnTo>
                    <a:pt x="759" y="1009"/>
                  </a:lnTo>
                  <a:cubicBezTo>
                    <a:pt x="799" y="1009"/>
                    <a:pt x="830" y="999"/>
                    <a:pt x="859" y="999"/>
                  </a:cubicBezTo>
                  <a:cubicBezTo>
                    <a:pt x="879" y="999"/>
                    <a:pt x="899" y="989"/>
                    <a:pt x="919" y="989"/>
                  </a:cubicBezTo>
                  <a:lnTo>
                    <a:pt x="930" y="979"/>
                  </a:lnTo>
                  <a:cubicBezTo>
                    <a:pt x="959" y="979"/>
                    <a:pt x="969" y="969"/>
                    <a:pt x="979" y="959"/>
                  </a:cubicBezTo>
                  <a:lnTo>
                    <a:pt x="1009" y="939"/>
                  </a:lnTo>
                  <a:lnTo>
                    <a:pt x="999" y="899"/>
                  </a:lnTo>
                  <a:cubicBezTo>
                    <a:pt x="999" y="899"/>
                    <a:pt x="999" y="889"/>
                    <a:pt x="989" y="879"/>
                  </a:cubicBezTo>
                  <a:lnTo>
                    <a:pt x="989" y="869"/>
                  </a:lnTo>
                  <a:cubicBezTo>
                    <a:pt x="979" y="859"/>
                    <a:pt x="979" y="849"/>
                    <a:pt x="969" y="839"/>
                  </a:cubicBezTo>
                  <a:lnTo>
                    <a:pt x="830" y="510"/>
                  </a:lnTo>
                  <a:lnTo>
                    <a:pt x="719" y="290"/>
                  </a:lnTo>
                  <a:cubicBezTo>
                    <a:pt x="670" y="210"/>
                    <a:pt x="620" y="150"/>
                    <a:pt x="570" y="101"/>
                  </a:cubicBezTo>
                  <a:cubicBezTo>
                    <a:pt x="510" y="50"/>
                    <a:pt x="430" y="21"/>
                    <a:pt x="351" y="10"/>
                  </a:cubicBezTo>
                  <a:cubicBezTo>
                    <a:pt x="320" y="1"/>
                    <a:pt x="291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7696025" y="4013624"/>
              <a:ext cx="82645" cy="80716"/>
            </a:xfrm>
            <a:custGeom>
              <a:avLst/>
              <a:gdLst/>
              <a:ahLst/>
              <a:cxnLst/>
              <a:rect l="l" t="t" r="r" b="b"/>
              <a:pathLst>
                <a:path w="900" h="879" extrusionOk="0">
                  <a:moveTo>
                    <a:pt x="180" y="0"/>
                  </a:moveTo>
                  <a:cubicBezTo>
                    <a:pt x="151" y="0"/>
                    <a:pt x="121" y="0"/>
                    <a:pt x="91" y="10"/>
                  </a:cubicBezTo>
                  <a:cubicBezTo>
                    <a:pt x="71" y="10"/>
                    <a:pt x="41" y="20"/>
                    <a:pt x="31" y="20"/>
                  </a:cubicBezTo>
                  <a:cubicBezTo>
                    <a:pt x="21" y="30"/>
                    <a:pt x="11" y="30"/>
                    <a:pt x="11" y="30"/>
                  </a:cubicBezTo>
                  <a:lnTo>
                    <a:pt x="1" y="30"/>
                  </a:lnTo>
                  <a:lnTo>
                    <a:pt x="1" y="40"/>
                  </a:lnTo>
                  <a:cubicBezTo>
                    <a:pt x="1" y="40"/>
                    <a:pt x="11" y="40"/>
                    <a:pt x="11" y="50"/>
                  </a:cubicBezTo>
                  <a:cubicBezTo>
                    <a:pt x="11" y="50"/>
                    <a:pt x="21" y="70"/>
                    <a:pt x="21" y="80"/>
                  </a:cubicBezTo>
                  <a:lnTo>
                    <a:pt x="51" y="140"/>
                  </a:lnTo>
                  <a:cubicBezTo>
                    <a:pt x="61" y="170"/>
                    <a:pt x="71" y="190"/>
                    <a:pt x="81" y="220"/>
                  </a:cubicBezTo>
                  <a:cubicBezTo>
                    <a:pt x="111" y="280"/>
                    <a:pt x="131" y="350"/>
                    <a:pt x="160" y="419"/>
                  </a:cubicBezTo>
                  <a:cubicBezTo>
                    <a:pt x="191" y="490"/>
                    <a:pt x="231" y="559"/>
                    <a:pt x="271" y="629"/>
                  </a:cubicBezTo>
                  <a:cubicBezTo>
                    <a:pt x="311" y="699"/>
                    <a:pt x="360" y="759"/>
                    <a:pt x="420" y="799"/>
                  </a:cubicBezTo>
                  <a:cubicBezTo>
                    <a:pt x="480" y="839"/>
                    <a:pt x="550" y="869"/>
                    <a:pt x="620" y="869"/>
                  </a:cubicBezTo>
                  <a:cubicBezTo>
                    <a:pt x="650" y="879"/>
                    <a:pt x="690" y="879"/>
                    <a:pt x="719" y="879"/>
                  </a:cubicBezTo>
                  <a:cubicBezTo>
                    <a:pt x="750" y="869"/>
                    <a:pt x="779" y="869"/>
                    <a:pt x="810" y="859"/>
                  </a:cubicBezTo>
                  <a:cubicBezTo>
                    <a:pt x="839" y="859"/>
                    <a:pt x="859" y="849"/>
                    <a:pt x="879" y="849"/>
                  </a:cubicBezTo>
                  <a:cubicBezTo>
                    <a:pt x="890" y="839"/>
                    <a:pt x="899" y="839"/>
                    <a:pt x="899" y="839"/>
                  </a:cubicBezTo>
                  <a:lnTo>
                    <a:pt x="899" y="829"/>
                  </a:lnTo>
                  <a:cubicBezTo>
                    <a:pt x="890" y="819"/>
                    <a:pt x="890" y="799"/>
                    <a:pt x="879" y="789"/>
                  </a:cubicBezTo>
                  <a:lnTo>
                    <a:pt x="850" y="729"/>
                  </a:lnTo>
                  <a:cubicBezTo>
                    <a:pt x="839" y="709"/>
                    <a:pt x="830" y="679"/>
                    <a:pt x="810" y="649"/>
                  </a:cubicBezTo>
                  <a:cubicBezTo>
                    <a:pt x="790" y="599"/>
                    <a:pt x="750" y="530"/>
                    <a:pt x="719" y="459"/>
                  </a:cubicBezTo>
                  <a:cubicBezTo>
                    <a:pt x="690" y="390"/>
                    <a:pt x="650" y="320"/>
                    <a:pt x="610" y="250"/>
                  </a:cubicBezTo>
                  <a:cubicBezTo>
                    <a:pt x="570" y="180"/>
                    <a:pt x="520" y="120"/>
                    <a:pt x="470" y="80"/>
                  </a:cubicBezTo>
                  <a:cubicBezTo>
                    <a:pt x="410" y="40"/>
                    <a:pt x="351" y="1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7690515" y="4008114"/>
              <a:ext cx="94582" cy="91736"/>
            </a:xfrm>
            <a:custGeom>
              <a:avLst/>
              <a:gdLst/>
              <a:ahLst/>
              <a:cxnLst/>
              <a:rect l="l" t="t" r="r" b="b"/>
              <a:pathLst>
                <a:path w="1030" h="999" extrusionOk="0">
                  <a:moveTo>
                    <a:pt x="331" y="120"/>
                  </a:moveTo>
                  <a:cubicBezTo>
                    <a:pt x="391" y="130"/>
                    <a:pt x="440" y="150"/>
                    <a:pt x="490" y="190"/>
                  </a:cubicBezTo>
                  <a:cubicBezTo>
                    <a:pt x="540" y="220"/>
                    <a:pt x="580" y="270"/>
                    <a:pt x="620" y="340"/>
                  </a:cubicBezTo>
                  <a:cubicBezTo>
                    <a:pt x="660" y="410"/>
                    <a:pt x="700" y="490"/>
                    <a:pt x="730" y="539"/>
                  </a:cubicBezTo>
                  <a:lnTo>
                    <a:pt x="879" y="859"/>
                  </a:lnTo>
                  <a:lnTo>
                    <a:pt x="859" y="859"/>
                  </a:lnTo>
                  <a:cubicBezTo>
                    <a:pt x="830" y="869"/>
                    <a:pt x="810" y="869"/>
                    <a:pt x="779" y="879"/>
                  </a:cubicBezTo>
                  <a:cubicBezTo>
                    <a:pt x="750" y="879"/>
                    <a:pt x="720" y="879"/>
                    <a:pt x="680" y="869"/>
                  </a:cubicBezTo>
                  <a:cubicBezTo>
                    <a:pt x="620" y="869"/>
                    <a:pt x="560" y="849"/>
                    <a:pt x="510" y="809"/>
                  </a:cubicBezTo>
                  <a:cubicBezTo>
                    <a:pt x="470" y="779"/>
                    <a:pt x="430" y="729"/>
                    <a:pt x="380" y="659"/>
                  </a:cubicBezTo>
                  <a:cubicBezTo>
                    <a:pt x="351" y="599"/>
                    <a:pt x="320" y="539"/>
                    <a:pt x="280" y="450"/>
                  </a:cubicBezTo>
                  <a:lnTo>
                    <a:pt x="141" y="130"/>
                  </a:lnTo>
                  <a:lnTo>
                    <a:pt x="161" y="130"/>
                  </a:lnTo>
                  <a:cubicBezTo>
                    <a:pt x="191" y="120"/>
                    <a:pt x="211" y="120"/>
                    <a:pt x="240" y="120"/>
                  </a:cubicBezTo>
                  <a:close/>
                  <a:moveTo>
                    <a:pt x="240" y="0"/>
                  </a:moveTo>
                  <a:cubicBezTo>
                    <a:pt x="200" y="0"/>
                    <a:pt x="171" y="0"/>
                    <a:pt x="141" y="11"/>
                  </a:cubicBezTo>
                  <a:cubicBezTo>
                    <a:pt x="121" y="11"/>
                    <a:pt x="101" y="20"/>
                    <a:pt x="91" y="20"/>
                  </a:cubicBezTo>
                  <a:lnTo>
                    <a:pt x="31" y="40"/>
                  </a:lnTo>
                  <a:lnTo>
                    <a:pt x="1" y="80"/>
                  </a:lnTo>
                  <a:lnTo>
                    <a:pt x="21" y="140"/>
                  </a:lnTo>
                  <a:cubicBezTo>
                    <a:pt x="21" y="150"/>
                    <a:pt x="21" y="160"/>
                    <a:pt x="31" y="170"/>
                  </a:cubicBezTo>
                  <a:lnTo>
                    <a:pt x="171" y="499"/>
                  </a:lnTo>
                  <a:cubicBezTo>
                    <a:pt x="211" y="590"/>
                    <a:pt x="240" y="659"/>
                    <a:pt x="280" y="719"/>
                  </a:cubicBezTo>
                  <a:cubicBezTo>
                    <a:pt x="331" y="809"/>
                    <a:pt x="391" y="869"/>
                    <a:pt x="450" y="909"/>
                  </a:cubicBezTo>
                  <a:cubicBezTo>
                    <a:pt x="510" y="949"/>
                    <a:pt x="590" y="979"/>
                    <a:pt x="670" y="989"/>
                  </a:cubicBezTo>
                  <a:cubicBezTo>
                    <a:pt x="690" y="998"/>
                    <a:pt x="720" y="998"/>
                    <a:pt x="740" y="998"/>
                  </a:cubicBezTo>
                  <a:lnTo>
                    <a:pt x="779" y="998"/>
                  </a:lnTo>
                  <a:cubicBezTo>
                    <a:pt x="819" y="989"/>
                    <a:pt x="850" y="989"/>
                    <a:pt x="879" y="979"/>
                  </a:cubicBezTo>
                  <a:cubicBezTo>
                    <a:pt x="899" y="979"/>
                    <a:pt x="930" y="969"/>
                    <a:pt x="939" y="969"/>
                  </a:cubicBezTo>
                  <a:lnTo>
                    <a:pt x="999" y="949"/>
                  </a:lnTo>
                  <a:lnTo>
                    <a:pt x="1029" y="909"/>
                  </a:lnTo>
                  <a:lnTo>
                    <a:pt x="1019" y="879"/>
                  </a:lnTo>
                  <a:cubicBezTo>
                    <a:pt x="1019" y="879"/>
                    <a:pt x="1019" y="869"/>
                    <a:pt x="1009" y="859"/>
                  </a:cubicBezTo>
                  <a:lnTo>
                    <a:pt x="1009" y="849"/>
                  </a:lnTo>
                  <a:cubicBezTo>
                    <a:pt x="999" y="839"/>
                    <a:pt x="999" y="829"/>
                    <a:pt x="990" y="819"/>
                  </a:cubicBezTo>
                  <a:lnTo>
                    <a:pt x="839" y="490"/>
                  </a:lnTo>
                  <a:cubicBezTo>
                    <a:pt x="810" y="430"/>
                    <a:pt x="770" y="350"/>
                    <a:pt x="720" y="280"/>
                  </a:cubicBezTo>
                  <a:cubicBezTo>
                    <a:pt x="670" y="200"/>
                    <a:pt x="620" y="140"/>
                    <a:pt x="560" y="90"/>
                  </a:cubicBezTo>
                  <a:cubicBezTo>
                    <a:pt x="500" y="51"/>
                    <a:pt x="430" y="11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7696025" y="4013624"/>
              <a:ext cx="82645" cy="80716"/>
            </a:xfrm>
            <a:custGeom>
              <a:avLst/>
              <a:gdLst/>
              <a:ahLst/>
              <a:cxnLst/>
              <a:rect l="l" t="t" r="r" b="b"/>
              <a:pathLst>
                <a:path w="900" h="879" extrusionOk="0">
                  <a:moveTo>
                    <a:pt x="180" y="0"/>
                  </a:moveTo>
                  <a:cubicBezTo>
                    <a:pt x="151" y="0"/>
                    <a:pt x="121" y="0"/>
                    <a:pt x="91" y="10"/>
                  </a:cubicBezTo>
                  <a:cubicBezTo>
                    <a:pt x="71" y="10"/>
                    <a:pt x="41" y="20"/>
                    <a:pt x="31" y="20"/>
                  </a:cubicBezTo>
                  <a:cubicBezTo>
                    <a:pt x="21" y="30"/>
                    <a:pt x="11" y="30"/>
                    <a:pt x="11" y="30"/>
                  </a:cubicBezTo>
                  <a:lnTo>
                    <a:pt x="1" y="30"/>
                  </a:lnTo>
                  <a:lnTo>
                    <a:pt x="1" y="40"/>
                  </a:lnTo>
                  <a:cubicBezTo>
                    <a:pt x="1" y="40"/>
                    <a:pt x="11" y="40"/>
                    <a:pt x="11" y="50"/>
                  </a:cubicBezTo>
                  <a:cubicBezTo>
                    <a:pt x="11" y="50"/>
                    <a:pt x="21" y="70"/>
                    <a:pt x="21" y="80"/>
                  </a:cubicBezTo>
                  <a:lnTo>
                    <a:pt x="51" y="140"/>
                  </a:lnTo>
                  <a:cubicBezTo>
                    <a:pt x="61" y="170"/>
                    <a:pt x="71" y="190"/>
                    <a:pt x="81" y="220"/>
                  </a:cubicBezTo>
                  <a:cubicBezTo>
                    <a:pt x="111" y="280"/>
                    <a:pt x="131" y="350"/>
                    <a:pt x="160" y="419"/>
                  </a:cubicBezTo>
                  <a:cubicBezTo>
                    <a:pt x="191" y="490"/>
                    <a:pt x="231" y="559"/>
                    <a:pt x="271" y="629"/>
                  </a:cubicBezTo>
                  <a:cubicBezTo>
                    <a:pt x="311" y="699"/>
                    <a:pt x="360" y="759"/>
                    <a:pt x="420" y="799"/>
                  </a:cubicBezTo>
                  <a:cubicBezTo>
                    <a:pt x="480" y="839"/>
                    <a:pt x="550" y="869"/>
                    <a:pt x="620" y="869"/>
                  </a:cubicBezTo>
                  <a:cubicBezTo>
                    <a:pt x="650" y="879"/>
                    <a:pt x="690" y="879"/>
                    <a:pt x="719" y="879"/>
                  </a:cubicBezTo>
                  <a:cubicBezTo>
                    <a:pt x="750" y="869"/>
                    <a:pt x="779" y="869"/>
                    <a:pt x="810" y="859"/>
                  </a:cubicBezTo>
                  <a:cubicBezTo>
                    <a:pt x="839" y="859"/>
                    <a:pt x="859" y="849"/>
                    <a:pt x="879" y="849"/>
                  </a:cubicBezTo>
                  <a:cubicBezTo>
                    <a:pt x="890" y="839"/>
                    <a:pt x="899" y="839"/>
                    <a:pt x="899" y="839"/>
                  </a:cubicBezTo>
                  <a:lnTo>
                    <a:pt x="899" y="829"/>
                  </a:lnTo>
                  <a:cubicBezTo>
                    <a:pt x="890" y="819"/>
                    <a:pt x="890" y="799"/>
                    <a:pt x="879" y="789"/>
                  </a:cubicBezTo>
                  <a:lnTo>
                    <a:pt x="850" y="729"/>
                  </a:lnTo>
                  <a:cubicBezTo>
                    <a:pt x="839" y="709"/>
                    <a:pt x="830" y="679"/>
                    <a:pt x="810" y="649"/>
                  </a:cubicBezTo>
                  <a:cubicBezTo>
                    <a:pt x="790" y="599"/>
                    <a:pt x="750" y="530"/>
                    <a:pt x="719" y="459"/>
                  </a:cubicBezTo>
                  <a:cubicBezTo>
                    <a:pt x="690" y="390"/>
                    <a:pt x="650" y="320"/>
                    <a:pt x="610" y="250"/>
                  </a:cubicBezTo>
                  <a:cubicBezTo>
                    <a:pt x="570" y="180"/>
                    <a:pt x="520" y="120"/>
                    <a:pt x="470" y="80"/>
                  </a:cubicBezTo>
                  <a:cubicBezTo>
                    <a:pt x="410" y="40"/>
                    <a:pt x="351" y="1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7690515" y="4008114"/>
              <a:ext cx="94582" cy="91736"/>
            </a:xfrm>
            <a:custGeom>
              <a:avLst/>
              <a:gdLst/>
              <a:ahLst/>
              <a:cxnLst/>
              <a:rect l="l" t="t" r="r" b="b"/>
              <a:pathLst>
                <a:path w="1030" h="999" extrusionOk="0">
                  <a:moveTo>
                    <a:pt x="331" y="120"/>
                  </a:moveTo>
                  <a:cubicBezTo>
                    <a:pt x="391" y="130"/>
                    <a:pt x="440" y="150"/>
                    <a:pt x="490" y="190"/>
                  </a:cubicBezTo>
                  <a:cubicBezTo>
                    <a:pt x="540" y="220"/>
                    <a:pt x="580" y="270"/>
                    <a:pt x="620" y="340"/>
                  </a:cubicBezTo>
                  <a:cubicBezTo>
                    <a:pt x="660" y="410"/>
                    <a:pt x="700" y="490"/>
                    <a:pt x="730" y="539"/>
                  </a:cubicBezTo>
                  <a:lnTo>
                    <a:pt x="879" y="859"/>
                  </a:lnTo>
                  <a:lnTo>
                    <a:pt x="859" y="859"/>
                  </a:lnTo>
                  <a:cubicBezTo>
                    <a:pt x="830" y="869"/>
                    <a:pt x="810" y="869"/>
                    <a:pt x="779" y="879"/>
                  </a:cubicBezTo>
                  <a:cubicBezTo>
                    <a:pt x="750" y="879"/>
                    <a:pt x="720" y="879"/>
                    <a:pt x="680" y="869"/>
                  </a:cubicBezTo>
                  <a:cubicBezTo>
                    <a:pt x="620" y="869"/>
                    <a:pt x="560" y="849"/>
                    <a:pt x="510" y="809"/>
                  </a:cubicBezTo>
                  <a:cubicBezTo>
                    <a:pt x="470" y="779"/>
                    <a:pt x="430" y="729"/>
                    <a:pt x="380" y="659"/>
                  </a:cubicBezTo>
                  <a:cubicBezTo>
                    <a:pt x="351" y="599"/>
                    <a:pt x="320" y="539"/>
                    <a:pt x="280" y="450"/>
                  </a:cubicBezTo>
                  <a:lnTo>
                    <a:pt x="141" y="130"/>
                  </a:lnTo>
                  <a:lnTo>
                    <a:pt x="161" y="130"/>
                  </a:lnTo>
                  <a:cubicBezTo>
                    <a:pt x="191" y="120"/>
                    <a:pt x="211" y="120"/>
                    <a:pt x="240" y="120"/>
                  </a:cubicBezTo>
                  <a:close/>
                  <a:moveTo>
                    <a:pt x="240" y="0"/>
                  </a:moveTo>
                  <a:cubicBezTo>
                    <a:pt x="200" y="0"/>
                    <a:pt x="171" y="0"/>
                    <a:pt x="141" y="11"/>
                  </a:cubicBezTo>
                  <a:cubicBezTo>
                    <a:pt x="121" y="11"/>
                    <a:pt x="101" y="20"/>
                    <a:pt x="91" y="20"/>
                  </a:cubicBezTo>
                  <a:lnTo>
                    <a:pt x="31" y="40"/>
                  </a:lnTo>
                  <a:lnTo>
                    <a:pt x="1" y="80"/>
                  </a:lnTo>
                  <a:lnTo>
                    <a:pt x="21" y="140"/>
                  </a:lnTo>
                  <a:cubicBezTo>
                    <a:pt x="21" y="150"/>
                    <a:pt x="21" y="160"/>
                    <a:pt x="31" y="170"/>
                  </a:cubicBezTo>
                  <a:lnTo>
                    <a:pt x="171" y="499"/>
                  </a:lnTo>
                  <a:cubicBezTo>
                    <a:pt x="211" y="590"/>
                    <a:pt x="240" y="659"/>
                    <a:pt x="280" y="719"/>
                  </a:cubicBezTo>
                  <a:cubicBezTo>
                    <a:pt x="331" y="809"/>
                    <a:pt x="391" y="869"/>
                    <a:pt x="450" y="909"/>
                  </a:cubicBezTo>
                  <a:cubicBezTo>
                    <a:pt x="510" y="949"/>
                    <a:pt x="590" y="979"/>
                    <a:pt x="670" y="989"/>
                  </a:cubicBezTo>
                  <a:cubicBezTo>
                    <a:pt x="690" y="998"/>
                    <a:pt x="720" y="998"/>
                    <a:pt x="740" y="998"/>
                  </a:cubicBezTo>
                  <a:lnTo>
                    <a:pt x="779" y="998"/>
                  </a:lnTo>
                  <a:cubicBezTo>
                    <a:pt x="819" y="989"/>
                    <a:pt x="850" y="989"/>
                    <a:pt x="879" y="979"/>
                  </a:cubicBezTo>
                  <a:cubicBezTo>
                    <a:pt x="899" y="979"/>
                    <a:pt x="930" y="969"/>
                    <a:pt x="939" y="969"/>
                  </a:cubicBezTo>
                  <a:lnTo>
                    <a:pt x="959" y="959"/>
                  </a:lnTo>
                  <a:cubicBezTo>
                    <a:pt x="990" y="949"/>
                    <a:pt x="999" y="949"/>
                    <a:pt x="1009" y="939"/>
                  </a:cubicBezTo>
                  <a:lnTo>
                    <a:pt x="1029" y="909"/>
                  </a:lnTo>
                  <a:lnTo>
                    <a:pt x="1019" y="879"/>
                  </a:lnTo>
                  <a:cubicBezTo>
                    <a:pt x="1019" y="879"/>
                    <a:pt x="1019" y="869"/>
                    <a:pt x="1009" y="859"/>
                  </a:cubicBezTo>
                  <a:lnTo>
                    <a:pt x="1009" y="849"/>
                  </a:lnTo>
                  <a:cubicBezTo>
                    <a:pt x="999" y="839"/>
                    <a:pt x="999" y="829"/>
                    <a:pt x="990" y="819"/>
                  </a:cubicBezTo>
                  <a:lnTo>
                    <a:pt x="839" y="490"/>
                  </a:lnTo>
                  <a:cubicBezTo>
                    <a:pt x="810" y="430"/>
                    <a:pt x="770" y="350"/>
                    <a:pt x="720" y="280"/>
                  </a:cubicBezTo>
                  <a:cubicBezTo>
                    <a:pt x="670" y="200"/>
                    <a:pt x="620" y="140"/>
                    <a:pt x="560" y="90"/>
                  </a:cubicBezTo>
                  <a:cubicBezTo>
                    <a:pt x="500" y="51"/>
                    <a:pt x="430" y="11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7743683" y="4021888"/>
              <a:ext cx="85400" cy="79798"/>
            </a:xfrm>
            <a:custGeom>
              <a:avLst/>
              <a:gdLst/>
              <a:ahLst/>
              <a:cxnLst/>
              <a:rect l="l" t="t" r="r" b="b"/>
              <a:pathLst>
                <a:path w="930" h="869" extrusionOk="0">
                  <a:moveTo>
                    <a:pt x="181" y="0"/>
                  </a:moveTo>
                  <a:cubicBezTo>
                    <a:pt x="151" y="10"/>
                    <a:pt x="121" y="10"/>
                    <a:pt x="91" y="20"/>
                  </a:cubicBezTo>
                  <a:cubicBezTo>
                    <a:pt x="71" y="20"/>
                    <a:pt x="41" y="30"/>
                    <a:pt x="31" y="30"/>
                  </a:cubicBezTo>
                  <a:cubicBezTo>
                    <a:pt x="21" y="40"/>
                    <a:pt x="11" y="40"/>
                    <a:pt x="11" y="40"/>
                  </a:cubicBezTo>
                  <a:lnTo>
                    <a:pt x="1" y="40"/>
                  </a:lnTo>
                  <a:lnTo>
                    <a:pt x="1" y="50"/>
                  </a:lnTo>
                  <a:cubicBezTo>
                    <a:pt x="11" y="50"/>
                    <a:pt x="11" y="50"/>
                    <a:pt x="11" y="60"/>
                  </a:cubicBezTo>
                  <a:cubicBezTo>
                    <a:pt x="11" y="70"/>
                    <a:pt x="21" y="80"/>
                    <a:pt x="21" y="100"/>
                  </a:cubicBezTo>
                  <a:cubicBezTo>
                    <a:pt x="31" y="110"/>
                    <a:pt x="41" y="130"/>
                    <a:pt x="51" y="150"/>
                  </a:cubicBezTo>
                  <a:cubicBezTo>
                    <a:pt x="61" y="180"/>
                    <a:pt x="71" y="200"/>
                    <a:pt x="91" y="230"/>
                  </a:cubicBezTo>
                  <a:cubicBezTo>
                    <a:pt x="111" y="289"/>
                    <a:pt x="141" y="349"/>
                    <a:pt x="181" y="420"/>
                  </a:cubicBezTo>
                  <a:cubicBezTo>
                    <a:pt x="211" y="489"/>
                    <a:pt x="251" y="569"/>
                    <a:pt x="291" y="629"/>
                  </a:cubicBezTo>
                  <a:cubicBezTo>
                    <a:pt x="331" y="699"/>
                    <a:pt x="380" y="759"/>
                    <a:pt x="440" y="799"/>
                  </a:cubicBezTo>
                  <a:cubicBezTo>
                    <a:pt x="500" y="839"/>
                    <a:pt x="570" y="859"/>
                    <a:pt x="640" y="868"/>
                  </a:cubicBezTo>
                  <a:lnTo>
                    <a:pt x="750" y="868"/>
                  </a:lnTo>
                  <a:cubicBezTo>
                    <a:pt x="779" y="859"/>
                    <a:pt x="810" y="859"/>
                    <a:pt x="839" y="848"/>
                  </a:cubicBezTo>
                  <a:cubicBezTo>
                    <a:pt x="859" y="839"/>
                    <a:pt x="890" y="839"/>
                    <a:pt x="899" y="829"/>
                  </a:cubicBezTo>
                  <a:cubicBezTo>
                    <a:pt x="919" y="829"/>
                    <a:pt x="930" y="819"/>
                    <a:pt x="930" y="819"/>
                  </a:cubicBezTo>
                  <a:lnTo>
                    <a:pt x="919" y="809"/>
                  </a:lnTo>
                  <a:cubicBezTo>
                    <a:pt x="919" y="799"/>
                    <a:pt x="910" y="789"/>
                    <a:pt x="899" y="769"/>
                  </a:cubicBezTo>
                  <a:cubicBezTo>
                    <a:pt x="890" y="749"/>
                    <a:pt x="879" y="739"/>
                    <a:pt x="870" y="709"/>
                  </a:cubicBezTo>
                  <a:cubicBezTo>
                    <a:pt x="859" y="689"/>
                    <a:pt x="850" y="669"/>
                    <a:pt x="830" y="639"/>
                  </a:cubicBezTo>
                  <a:cubicBezTo>
                    <a:pt x="799" y="579"/>
                    <a:pt x="770" y="519"/>
                    <a:pt x="730" y="449"/>
                  </a:cubicBezTo>
                  <a:cubicBezTo>
                    <a:pt x="700" y="380"/>
                    <a:pt x="660" y="309"/>
                    <a:pt x="620" y="240"/>
                  </a:cubicBezTo>
                  <a:cubicBezTo>
                    <a:pt x="570" y="180"/>
                    <a:pt x="530" y="120"/>
                    <a:pt x="470" y="80"/>
                  </a:cubicBezTo>
                  <a:cubicBezTo>
                    <a:pt x="411" y="40"/>
                    <a:pt x="351" y="10"/>
                    <a:pt x="280" y="10"/>
                  </a:cubicBezTo>
                  <a:cubicBezTo>
                    <a:pt x="251" y="0"/>
                    <a:pt x="211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7738173" y="4016562"/>
              <a:ext cx="97337" cy="90634"/>
            </a:xfrm>
            <a:custGeom>
              <a:avLst/>
              <a:gdLst/>
              <a:ahLst/>
              <a:cxnLst/>
              <a:rect l="l" t="t" r="r" b="b"/>
              <a:pathLst>
                <a:path w="1060" h="987" extrusionOk="0">
                  <a:moveTo>
                    <a:pt x="251" y="118"/>
                  </a:moveTo>
                  <a:cubicBezTo>
                    <a:pt x="271" y="118"/>
                    <a:pt x="300" y="118"/>
                    <a:pt x="331" y="128"/>
                  </a:cubicBezTo>
                  <a:cubicBezTo>
                    <a:pt x="391" y="128"/>
                    <a:pt x="451" y="148"/>
                    <a:pt x="490" y="188"/>
                  </a:cubicBezTo>
                  <a:cubicBezTo>
                    <a:pt x="540" y="218"/>
                    <a:pt x="580" y="268"/>
                    <a:pt x="630" y="327"/>
                  </a:cubicBezTo>
                  <a:cubicBezTo>
                    <a:pt x="670" y="398"/>
                    <a:pt x="710" y="478"/>
                    <a:pt x="740" y="538"/>
                  </a:cubicBezTo>
                  <a:lnTo>
                    <a:pt x="899" y="847"/>
                  </a:lnTo>
                  <a:lnTo>
                    <a:pt x="879" y="847"/>
                  </a:lnTo>
                  <a:cubicBezTo>
                    <a:pt x="859" y="857"/>
                    <a:pt x="830" y="857"/>
                    <a:pt x="800" y="867"/>
                  </a:cubicBezTo>
                  <a:lnTo>
                    <a:pt x="710" y="867"/>
                  </a:lnTo>
                  <a:cubicBezTo>
                    <a:pt x="650" y="857"/>
                    <a:pt x="590" y="837"/>
                    <a:pt x="540" y="807"/>
                  </a:cubicBezTo>
                  <a:cubicBezTo>
                    <a:pt x="490" y="777"/>
                    <a:pt x="451" y="727"/>
                    <a:pt x="400" y="657"/>
                  </a:cubicBezTo>
                  <a:cubicBezTo>
                    <a:pt x="360" y="607"/>
                    <a:pt x="331" y="538"/>
                    <a:pt x="291" y="458"/>
                  </a:cubicBezTo>
                  <a:lnTo>
                    <a:pt x="141" y="138"/>
                  </a:lnTo>
                  <a:lnTo>
                    <a:pt x="161" y="138"/>
                  </a:lnTo>
                  <a:cubicBezTo>
                    <a:pt x="191" y="128"/>
                    <a:pt x="221" y="128"/>
                    <a:pt x="251" y="118"/>
                  </a:cubicBezTo>
                  <a:close/>
                  <a:moveTo>
                    <a:pt x="292" y="1"/>
                  </a:moveTo>
                  <a:cubicBezTo>
                    <a:pt x="273" y="1"/>
                    <a:pt x="256" y="3"/>
                    <a:pt x="241" y="8"/>
                  </a:cubicBezTo>
                  <a:cubicBezTo>
                    <a:pt x="201" y="8"/>
                    <a:pt x="171" y="8"/>
                    <a:pt x="141" y="18"/>
                  </a:cubicBezTo>
                  <a:cubicBezTo>
                    <a:pt x="121" y="18"/>
                    <a:pt x="101" y="28"/>
                    <a:pt x="81" y="28"/>
                  </a:cubicBezTo>
                  <a:lnTo>
                    <a:pt x="21" y="48"/>
                  </a:lnTo>
                  <a:lnTo>
                    <a:pt x="1" y="98"/>
                  </a:lnTo>
                  <a:lnTo>
                    <a:pt x="21" y="148"/>
                  </a:lnTo>
                  <a:cubicBezTo>
                    <a:pt x="21" y="158"/>
                    <a:pt x="31" y="168"/>
                    <a:pt x="31" y="178"/>
                  </a:cubicBezTo>
                  <a:lnTo>
                    <a:pt x="181" y="507"/>
                  </a:lnTo>
                  <a:cubicBezTo>
                    <a:pt x="221" y="597"/>
                    <a:pt x="260" y="667"/>
                    <a:pt x="300" y="727"/>
                  </a:cubicBezTo>
                  <a:cubicBezTo>
                    <a:pt x="360" y="807"/>
                    <a:pt x="411" y="867"/>
                    <a:pt x="471" y="906"/>
                  </a:cubicBezTo>
                  <a:cubicBezTo>
                    <a:pt x="540" y="946"/>
                    <a:pt x="620" y="977"/>
                    <a:pt x="700" y="986"/>
                  </a:cubicBezTo>
                  <a:lnTo>
                    <a:pt x="810" y="986"/>
                  </a:lnTo>
                  <a:cubicBezTo>
                    <a:pt x="850" y="977"/>
                    <a:pt x="879" y="977"/>
                    <a:pt x="910" y="966"/>
                  </a:cubicBezTo>
                  <a:cubicBezTo>
                    <a:pt x="930" y="957"/>
                    <a:pt x="950" y="957"/>
                    <a:pt x="970" y="946"/>
                  </a:cubicBezTo>
                  <a:lnTo>
                    <a:pt x="979" y="946"/>
                  </a:lnTo>
                  <a:cubicBezTo>
                    <a:pt x="1019" y="937"/>
                    <a:pt x="1019" y="937"/>
                    <a:pt x="1030" y="926"/>
                  </a:cubicBezTo>
                  <a:lnTo>
                    <a:pt x="1059" y="897"/>
                  </a:lnTo>
                  <a:lnTo>
                    <a:pt x="1039" y="857"/>
                  </a:lnTo>
                  <a:cubicBezTo>
                    <a:pt x="1039" y="857"/>
                    <a:pt x="1039" y="847"/>
                    <a:pt x="1030" y="837"/>
                  </a:cubicBezTo>
                  <a:lnTo>
                    <a:pt x="1030" y="827"/>
                  </a:lnTo>
                  <a:cubicBezTo>
                    <a:pt x="1019" y="817"/>
                    <a:pt x="1019" y="807"/>
                    <a:pt x="1010" y="797"/>
                  </a:cubicBezTo>
                  <a:lnTo>
                    <a:pt x="850" y="478"/>
                  </a:lnTo>
                  <a:cubicBezTo>
                    <a:pt x="820" y="418"/>
                    <a:pt x="780" y="338"/>
                    <a:pt x="730" y="268"/>
                  </a:cubicBezTo>
                  <a:cubicBezTo>
                    <a:pt x="680" y="188"/>
                    <a:pt x="620" y="128"/>
                    <a:pt x="560" y="88"/>
                  </a:cubicBezTo>
                  <a:cubicBezTo>
                    <a:pt x="500" y="38"/>
                    <a:pt x="431" y="18"/>
                    <a:pt x="351" y="8"/>
                  </a:cubicBezTo>
                  <a:cubicBezTo>
                    <a:pt x="331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7743683" y="4021888"/>
              <a:ext cx="85400" cy="79798"/>
            </a:xfrm>
            <a:custGeom>
              <a:avLst/>
              <a:gdLst/>
              <a:ahLst/>
              <a:cxnLst/>
              <a:rect l="l" t="t" r="r" b="b"/>
              <a:pathLst>
                <a:path w="930" h="869" extrusionOk="0">
                  <a:moveTo>
                    <a:pt x="181" y="0"/>
                  </a:moveTo>
                  <a:cubicBezTo>
                    <a:pt x="151" y="10"/>
                    <a:pt x="121" y="10"/>
                    <a:pt x="91" y="20"/>
                  </a:cubicBezTo>
                  <a:cubicBezTo>
                    <a:pt x="71" y="20"/>
                    <a:pt x="41" y="30"/>
                    <a:pt x="31" y="30"/>
                  </a:cubicBezTo>
                  <a:cubicBezTo>
                    <a:pt x="21" y="40"/>
                    <a:pt x="11" y="40"/>
                    <a:pt x="11" y="40"/>
                  </a:cubicBezTo>
                  <a:lnTo>
                    <a:pt x="1" y="40"/>
                  </a:lnTo>
                  <a:lnTo>
                    <a:pt x="1" y="50"/>
                  </a:lnTo>
                  <a:cubicBezTo>
                    <a:pt x="11" y="50"/>
                    <a:pt x="11" y="50"/>
                    <a:pt x="11" y="60"/>
                  </a:cubicBezTo>
                  <a:cubicBezTo>
                    <a:pt x="11" y="70"/>
                    <a:pt x="21" y="80"/>
                    <a:pt x="21" y="100"/>
                  </a:cubicBezTo>
                  <a:cubicBezTo>
                    <a:pt x="31" y="110"/>
                    <a:pt x="41" y="130"/>
                    <a:pt x="51" y="150"/>
                  </a:cubicBezTo>
                  <a:cubicBezTo>
                    <a:pt x="61" y="180"/>
                    <a:pt x="71" y="200"/>
                    <a:pt x="91" y="230"/>
                  </a:cubicBezTo>
                  <a:cubicBezTo>
                    <a:pt x="111" y="289"/>
                    <a:pt x="141" y="349"/>
                    <a:pt x="181" y="420"/>
                  </a:cubicBezTo>
                  <a:cubicBezTo>
                    <a:pt x="211" y="489"/>
                    <a:pt x="251" y="569"/>
                    <a:pt x="291" y="629"/>
                  </a:cubicBezTo>
                  <a:cubicBezTo>
                    <a:pt x="331" y="699"/>
                    <a:pt x="380" y="759"/>
                    <a:pt x="440" y="799"/>
                  </a:cubicBezTo>
                  <a:cubicBezTo>
                    <a:pt x="500" y="839"/>
                    <a:pt x="570" y="859"/>
                    <a:pt x="640" y="868"/>
                  </a:cubicBezTo>
                  <a:lnTo>
                    <a:pt x="750" y="868"/>
                  </a:lnTo>
                  <a:cubicBezTo>
                    <a:pt x="779" y="859"/>
                    <a:pt x="810" y="859"/>
                    <a:pt x="839" y="848"/>
                  </a:cubicBezTo>
                  <a:cubicBezTo>
                    <a:pt x="859" y="839"/>
                    <a:pt x="890" y="839"/>
                    <a:pt x="899" y="829"/>
                  </a:cubicBezTo>
                  <a:cubicBezTo>
                    <a:pt x="919" y="829"/>
                    <a:pt x="930" y="819"/>
                    <a:pt x="930" y="819"/>
                  </a:cubicBezTo>
                  <a:lnTo>
                    <a:pt x="919" y="809"/>
                  </a:lnTo>
                  <a:cubicBezTo>
                    <a:pt x="919" y="799"/>
                    <a:pt x="910" y="789"/>
                    <a:pt x="899" y="769"/>
                  </a:cubicBezTo>
                  <a:cubicBezTo>
                    <a:pt x="890" y="749"/>
                    <a:pt x="879" y="739"/>
                    <a:pt x="870" y="709"/>
                  </a:cubicBezTo>
                  <a:cubicBezTo>
                    <a:pt x="859" y="689"/>
                    <a:pt x="850" y="669"/>
                    <a:pt x="830" y="639"/>
                  </a:cubicBezTo>
                  <a:cubicBezTo>
                    <a:pt x="799" y="579"/>
                    <a:pt x="770" y="519"/>
                    <a:pt x="730" y="449"/>
                  </a:cubicBezTo>
                  <a:cubicBezTo>
                    <a:pt x="700" y="380"/>
                    <a:pt x="660" y="309"/>
                    <a:pt x="620" y="240"/>
                  </a:cubicBezTo>
                  <a:cubicBezTo>
                    <a:pt x="570" y="180"/>
                    <a:pt x="530" y="120"/>
                    <a:pt x="470" y="80"/>
                  </a:cubicBezTo>
                  <a:cubicBezTo>
                    <a:pt x="411" y="40"/>
                    <a:pt x="351" y="10"/>
                    <a:pt x="280" y="10"/>
                  </a:cubicBezTo>
                  <a:cubicBezTo>
                    <a:pt x="251" y="0"/>
                    <a:pt x="211" y="0"/>
                    <a:pt x="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7738173" y="4016562"/>
              <a:ext cx="97337" cy="90634"/>
            </a:xfrm>
            <a:custGeom>
              <a:avLst/>
              <a:gdLst/>
              <a:ahLst/>
              <a:cxnLst/>
              <a:rect l="l" t="t" r="r" b="b"/>
              <a:pathLst>
                <a:path w="1060" h="987" extrusionOk="0">
                  <a:moveTo>
                    <a:pt x="251" y="118"/>
                  </a:moveTo>
                  <a:cubicBezTo>
                    <a:pt x="271" y="118"/>
                    <a:pt x="300" y="118"/>
                    <a:pt x="331" y="128"/>
                  </a:cubicBezTo>
                  <a:cubicBezTo>
                    <a:pt x="391" y="128"/>
                    <a:pt x="451" y="148"/>
                    <a:pt x="490" y="188"/>
                  </a:cubicBezTo>
                  <a:cubicBezTo>
                    <a:pt x="540" y="218"/>
                    <a:pt x="580" y="268"/>
                    <a:pt x="630" y="327"/>
                  </a:cubicBezTo>
                  <a:cubicBezTo>
                    <a:pt x="670" y="398"/>
                    <a:pt x="710" y="478"/>
                    <a:pt x="740" y="538"/>
                  </a:cubicBezTo>
                  <a:lnTo>
                    <a:pt x="899" y="847"/>
                  </a:lnTo>
                  <a:lnTo>
                    <a:pt x="879" y="847"/>
                  </a:lnTo>
                  <a:cubicBezTo>
                    <a:pt x="859" y="857"/>
                    <a:pt x="830" y="857"/>
                    <a:pt x="800" y="867"/>
                  </a:cubicBezTo>
                  <a:lnTo>
                    <a:pt x="710" y="867"/>
                  </a:lnTo>
                  <a:cubicBezTo>
                    <a:pt x="650" y="857"/>
                    <a:pt x="590" y="837"/>
                    <a:pt x="540" y="807"/>
                  </a:cubicBezTo>
                  <a:cubicBezTo>
                    <a:pt x="490" y="777"/>
                    <a:pt x="451" y="727"/>
                    <a:pt x="400" y="657"/>
                  </a:cubicBezTo>
                  <a:cubicBezTo>
                    <a:pt x="360" y="607"/>
                    <a:pt x="331" y="538"/>
                    <a:pt x="291" y="458"/>
                  </a:cubicBezTo>
                  <a:lnTo>
                    <a:pt x="141" y="138"/>
                  </a:lnTo>
                  <a:lnTo>
                    <a:pt x="161" y="138"/>
                  </a:lnTo>
                  <a:cubicBezTo>
                    <a:pt x="191" y="128"/>
                    <a:pt x="221" y="128"/>
                    <a:pt x="251" y="118"/>
                  </a:cubicBezTo>
                  <a:close/>
                  <a:moveTo>
                    <a:pt x="292" y="1"/>
                  </a:moveTo>
                  <a:cubicBezTo>
                    <a:pt x="273" y="1"/>
                    <a:pt x="256" y="3"/>
                    <a:pt x="241" y="8"/>
                  </a:cubicBezTo>
                  <a:cubicBezTo>
                    <a:pt x="201" y="8"/>
                    <a:pt x="171" y="8"/>
                    <a:pt x="141" y="18"/>
                  </a:cubicBezTo>
                  <a:cubicBezTo>
                    <a:pt x="121" y="18"/>
                    <a:pt x="101" y="28"/>
                    <a:pt x="81" y="28"/>
                  </a:cubicBezTo>
                  <a:lnTo>
                    <a:pt x="21" y="48"/>
                  </a:lnTo>
                  <a:lnTo>
                    <a:pt x="1" y="98"/>
                  </a:lnTo>
                  <a:lnTo>
                    <a:pt x="21" y="148"/>
                  </a:lnTo>
                  <a:cubicBezTo>
                    <a:pt x="21" y="158"/>
                    <a:pt x="31" y="168"/>
                    <a:pt x="31" y="178"/>
                  </a:cubicBezTo>
                  <a:lnTo>
                    <a:pt x="181" y="507"/>
                  </a:lnTo>
                  <a:cubicBezTo>
                    <a:pt x="221" y="597"/>
                    <a:pt x="260" y="667"/>
                    <a:pt x="300" y="727"/>
                  </a:cubicBezTo>
                  <a:cubicBezTo>
                    <a:pt x="360" y="807"/>
                    <a:pt x="411" y="867"/>
                    <a:pt x="471" y="906"/>
                  </a:cubicBezTo>
                  <a:cubicBezTo>
                    <a:pt x="540" y="946"/>
                    <a:pt x="620" y="977"/>
                    <a:pt x="700" y="986"/>
                  </a:cubicBezTo>
                  <a:lnTo>
                    <a:pt x="810" y="986"/>
                  </a:lnTo>
                  <a:cubicBezTo>
                    <a:pt x="850" y="977"/>
                    <a:pt x="879" y="977"/>
                    <a:pt x="910" y="966"/>
                  </a:cubicBezTo>
                  <a:cubicBezTo>
                    <a:pt x="930" y="957"/>
                    <a:pt x="950" y="957"/>
                    <a:pt x="970" y="946"/>
                  </a:cubicBezTo>
                  <a:lnTo>
                    <a:pt x="979" y="946"/>
                  </a:lnTo>
                  <a:cubicBezTo>
                    <a:pt x="1019" y="937"/>
                    <a:pt x="1019" y="937"/>
                    <a:pt x="1030" y="926"/>
                  </a:cubicBezTo>
                  <a:lnTo>
                    <a:pt x="1059" y="897"/>
                  </a:lnTo>
                  <a:lnTo>
                    <a:pt x="1039" y="857"/>
                  </a:lnTo>
                  <a:cubicBezTo>
                    <a:pt x="1039" y="857"/>
                    <a:pt x="1039" y="847"/>
                    <a:pt x="1030" y="837"/>
                  </a:cubicBezTo>
                  <a:lnTo>
                    <a:pt x="1030" y="827"/>
                  </a:lnTo>
                  <a:cubicBezTo>
                    <a:pt x="1019" y="817"/>
                    <a:pt x="1019" y="807"/>
                    <a:pt x="1010" y="797"/>
                  </a:cubicBezTo>
                  <a:lnTo>
                    <a:pt x="850" y="478"/>
                  </a:lnTo>
                  <a:cubicBezTo>
                    <a:pt x="820" y="418"/>
                    <a:pt x="780" y="338"/>
                    <a:pt x="730" y="268"/>
                  </a:cubicBezTo>
                  <a:cubicBezTo>
                    <a:pt x="680" y="188"/>
                    <a:pt x="620" y="128"/>
                    <a:pt x="560" y="88"/>
                  </a:cubicBezTo>
                  <a:cubicBezTo>
                    <a:pt x="500" y="38"/>
                    <a:pt x="420" y="18"/>
                    <a:pt x="351" y="8"/>
                  </a:cubicBezTo>
                  <a:cubicBezTo>
                    <a:pt x="331" y="3"/>
                    <a:pt x="311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7792351" y="4029235"/>
              <a:ext cx="86226" cy="77962"/>
            </a:xfrm>
            <a:custGeom>
              <a:avLst/>
              <a:gdLst/>
              <a:ahLst/>
              <a:cxnLst/>
              <a:rect l="l" t="t" r="r" b="b"/>
              <a:pathLst>
                <a:path w="939" h="849" extrusionOk="0">
                  <a:moveTo>
                    <a:pt x="269" y="0"/>
                  </a:moveTo>
                  <a:cubicBezTo>
                    <a:pt x="240" y="0"/>
                    <a:pt x="200" y="0"/>
                    <a:pt x="170" y="10"/>
                  </a:cubicBezTo>
                  <a:cubicBezTo>
                    <a:pt x="140" y="10"/>
                    <a:pt x="110" y="10"/>
                    <a:pt x="80" y="20"/>
                  </a:cubicBezTo>
                  <a:cubicBezTo>
                    <a:pt x="60" y="30"/>
                    <a:pt x="40" y="40"/>
                    <a:pt x="20" y="40"/>
                  </a:cubicBezTo>
                  <a:cubicBezTo>
                    <a:pt x="10" y="40"/>
                    <a:pt x="10" y="40"/>
                    <a:pt x="0" y="50"/>
                  </a:cubicBezTo>
                  <a:lnTo>
                    <a:pt x="0" y="60"/>
                  </a:lnTo>
                  <a:cubicBezTo>
                    <a:pt x="10" y="70"/>
                    <a:pt x="10" y="90"/>
                    <a:pt x="20" y="100"/>
                  </a:cubicBezTo>
                  <a:lnTo>
                    <a:pt x="50" y="160"/>
                  </a:lnTo>
                  <a:cubicBezTo>
                    <a:pt x="60" y="180"/>
                    <a:pt x="70" y="209"/>
                    <a:pt x="90" y="229"/>
                  </a:cubicBezTo>
                  <a:cubicBezTo>
                    <a:pt x="110" y="289"/>
                    <a:pt x="150" y="349"/>
                    <a:pt x="180" y="419"/>
                  </a:cubicBezTo>
                  <a:cubicBezTo>
                    <a:pt x="210" y="489"/>
                    <a:pt x="249" y="559"/>
                    <a:pt x="300" y="629"/>
                  </a:cubicBezTo>
                  <a:cubicBezTo>
                    <a:pt x="349" y="689"/>
                    <a:pt x="400" y="749"/>
                    <a:pt x="460" y="788"/>
                  </a:cubicBezTo>
                  <a:cubicBezTo>
                    <a:pt x="519" y="828"/>
                    <a:pt x="589" y="848"/>
                    <a:pt x="659" y="848"/>
                  </a:cubicBezTo>
                  <a:lnTo>
                    <a:pt x="759" y="848"/>
                  </a:lnTo>
                  <a:cubicBezTo>
                    <a:pt x="799" y="839"/>
                    <a:pt x="828" y="839"/>
                    <a:pt x="848" y="828"/>
                  </a:cubicBezTo>
                  <a:cubicBezTo>
                    <a:pt x="879" y="819"/>
                    <a:pt x="899" y="808"/>
                    <a:pt x="919" y="808"/>
                  </a:cubicBezTo>
                  <a:cubicBezTo>
                    <a:pt x="928" y="799"/>
                    <a:pt x="939" y="799"/>
                    <a:pt x="939" y="799"/>
                  </a:cubicBezTo>
                  <a:lnTo>
                    <a:pt x="939" y="788"/>
                  </a:lnTo>
                  <a:cubicBezTo>
                    <a:pt x="928" y="779"/>
                    <a:pt x="928" y="759"/>
                    <a:pt x="919" y="749"/>
                  </a:cubicBezTo>
                  <a:cubicBezTo>
                    <a:pt x="908" y="729"/>
                    <a:pt x="899" y="709"/>
                    <a:pt x="879" y="689"/>
                  </a:cubicBezTo>
                  <a:cubicBezTo>
                    <a:pt x="868" y="669"/>
                    <a:pt x="859" y="649"/>
                    <a:pt x="839" y="619"/>
                  </a:cubicBezTo>
                  <a:cubicBezTo>
                    <a:pt x="809" y="559"/>
                    <a:pt x="779" y="499"/>
                    <a:pt x="739" y="429"/>
                  </a:cubicBezTo>
                  <a:cubicBezTo>
                    <a:pt x="699" y="360"/>
                    <a:pt x="659" y="289"/>
                    <a:pt x="619" y="229"/>
                  </a:cubicBezTo>
                  <a:cubicBezTo>
                    <a:pt x="569" y="160"/>
                    <a:pt x="519" y="110"/>
                    <a:pt x="460" y="70"/>
                  </a:cubicBezTo>
                  <a:cubicBezTo>
                    <a:pt x="400" y="30"/>
                    <a:pt x="340" y="1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7785923" y="4023725"/>
              <a:ext cx="98164" cy="88981"/>
            </a:xfrm>
            <a:custGeom>
              <a:avLst/>
              <a:gdLst/>
              <a:ahLst/>
              <a:cxnLst/>
              <a:rect l="l" t="t" r="r" b="b"/>
              <a:pathLst>
                <a:path w="1069" h="969" extrusionOk="0">
                  <a:moveTo>
                    <a:pt x="339" y="120"/>
                  </a:moveTo>
                  <a:cubicBezTo>
                    <a:pt x="390" y="130"/>
                    <a:pt x="450" y="150"/>
                    <a:pt x="499" y="180"/>
                  </a:cubicBezTo>
                  <a:cubicBezTo>
                    <a:pt x="549" y="210"/>
                    <a:pt x="589" y="260"/>
                    <a:pt x="639" y="320"/>
                  </a:cubicBezTo>
                  <a:cubicBezTo>
                    <a:pt x="679" y="389"/>
                    <a:pt x="729" y="460"/>
                    <a:pt x="759" y="519"/>
                  </a:cubicBezTo>
                  <a:lnTo>
                    <a:pt x="929" y="828"/>
                  </a:lnTo>
                  <a:lnTo>
                    <a:pt x="909" y="828"/>
                  </a:lnTo>
                  <a:cubicBezTo>
                    <a:pt x="879" y="839"/>
                    <a:pt x="859" y="839"/>
                    <a:pt x="829" y="848"/>
                  </a:cubicBezTo>
                  <a:lnTo>
                    <a:pt x="729" y="848"/>
                  </a:lnTo>
                  <a:cubicBezTo>
                    <a:pt x="669" y="848"/>
                    <a:pt x="609" y="828"/>
                    <a:pt x="559" y="799"/>
                  </a:cubicBezTo>
                  <a:cubicBezTo>
                    <a:pt x="510" y="769"/>
                    <a:pt x="470" y="729"/>
                    <a:pt x="419" y="659"/>
                  </a:cubicBezTo>
                  <a:cubicBezTo>
                    <a:pt x="379" y="599"/>
                    <a:pt x="350" y="539"/>
                    <a:pt x="300" y="460"/>
                  </a:cubicBezTo>
                  <a:lnTo>
                    <a:pt x="150" y="140"/>
                  </a:lnTo>
                  <a:lnTo>
                    <a:pt x="170" y="140"/>
                  </a:lnTo>
                  <a:cubicBezTo>
                    <a:pt x="190" y="130"/>
                    <a:pt x="220" y="130"/>
                    <a:pt x="250" y="120"/>
                  </a:cubicBezTo>
                  <a:close/>
                  <a:moveTo>
                    <a:pt x="350" y="0"/>
                  </a:moveTo>
                  <a:cubicBezTo>
                    <a:pt x="310" y="0"/>
                    <a:pt x="270" y="0"/>
                    <a:pt x="240" y="10"/>
                  </a:cubicBezTo>
                  <a:cubicBezTo>
                    <a:pt x="200" y="10"/>
                    <a:pt x="170" y="20"/>
                    <a:pt x="140" y="20"/>
                  </a:cubicBezTo>
                  <a:cubicBezTo>
                    <a:pt x="120" y="30"/>
                    <a:pt x="100" y="30"/>
                    <a:pt x="80" y="40"/>
                  </a:cubicBezTo>
                  <a:lnTo>
                    <a:pt x="20" y="60"/>
                  </a:lnTo>
                  <a:lnTo>
                    <a:pt x="0" y="110"/>
                  </a:lnTo>
                  <a:lnTo>
                    <a:pt x="20" y="160"/>
                  </a:lnTo>
                  <a:cubicBezTo>
                    <a:pt x="30" y="170"/>
                    <a:pt x="30" y="180"/>
                    <a:pt x="40" y="190"/>
                  </a:cubicBezTo>
                  <a:lnTo>
                    <a:pt x="200" y="509"/>
                  </a:lnTo>
                  <a:cubicBezTo>
                    <a:pt x="240" y="599"/>
                    <a:pt x="280" y="669"/>
                    <a:pt x="319" y="719"/>
                  </a:cubicBezTo>
                  <a:cubicBezTo>
                    <a:pt x="379" y="809"/>
                    <a:pt x="439" y="868"/>
                    <a:pt x="499" y="899"/>
                  </a:cubicBezTo>
                  <a:cubicBezTo>
                    <a:pt x="569" y="939"/>
                    <a:pt x="649" y="968"/>
                    <a:pt x="729" y="968"/>
                  </a:cubicBezTo>
                  <a:lnTo>
                    <a:pt x="839" y="968"/>
                  </a:lnTo>
                  <a:cubicBezTo>
                    <a:pt x="879" y="959"/>
                    <a:pt x="909" y="959"/>
                    <a:pt x="938" y="948"/>
                  </a:cubicBezTo>
                  <a:cubicBezTo>
                    <a:pt x="958" y="939"/>
                    <a:pt x="978" y="939"/>
                    <a:pt x="998" y="928"/>
                  </a:cubicBezTo>
                  <a:lnTo>
                    <a:pt x="1018" y="919"/>
                  </a:lnTo>
                  <a:cubicBezTo>
                    <a:pt x="1038" y="908"/>
                    <a:pt x="1069" y="899"/>
                    <a:pt x="1069" y="859"/>
                  </a:cubicBezTo>
                  <a:lnTo>
                    <a:pt x="1069" y="839"/>
                  </a:lnTo>
                  <a:cubicBezTo>
                    <a:pt x="1069" y="839"/>
                    <a:pt x="1069" y="828"/>
                    <a:pt x="1058" y="819"/>
                  </a:cubicBezTo>
                  <a:lnTo>
                    <a:pt x="1049" y="799"/>
                  </a:lnTo>
                  <a:cubicBezTo>
                    <a:pt x="1049" y="799"/>
                    <a:pt x="1038" y="789"/>
                    <a:pt x="1038" y="779"/>
                  </a:cubicBezTo>
                  <a:lnTo>
                    <a:pt x="859" y="460"/>
                  </a:lnTo>
                  <a:cubicBezTo>
                    <a:pt x="829" y="400"/>
                    <a:pt x="789" y="329"/>
                    <a:pt x="739" y="249"/>
                  </a:cubicBezTo>
                  <a:cubicBezTo>
                    <a:pt x="679" y="180"/>
                    <a:pt x="629" y="120"/>
                    <a:pt x="569" y="80"/>
                  </a:cubicBezTo>
                  <a:cubicBezTo>
                    <a:pt x="499" y="40"/>
                    <a:pt x="419" y="1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7792351" y="4029235"/>
              <a:ext cx="86226" cy="77962"/>
            </a:xfrm>
            <a:custGeom>
              <a:avLst/>
              <a:gdLst/>
              <a:ahLst/>
              <a:cxnLst/>
              <a:rect l="l" t="t" r="r" b="b"/>
              <a:pathLst>
                <a:path w="939" h="849" extrusionOk="0">
                  <a:moveTo>
                    <a:pt x="269" y="0"/>
                  </a:moveTo>
                  <a:cubicBezTo>
                    <a:pt x="240" y="0"/>
                    <a:pt x="200" y="0"/>
                    <a:pt x="170" y="10"/>
                  </a:cubicBezTo>
                  <a:cubicBezTo>
                    <a:pt x="140" y="10"/>
                    <a:pt x="110" y="10"/>
                    <a:pt x="80" y="20"/>
                  </a:cubicBezTo>
                  <a:cubicBezTo>
                    <a:pt x="60" y="30"/>
                    <a:pt x="40" y="40"/>
                    <a:pt x="20" y="40"/>
                  </a:cubicBezTo>
                  <a:cubicBezTo>
                    <a:pt x="10" y="40"/>
                    <a:pt x="10" y="40"/>
                    <a:pt x="0" y="50"/>
                  </a:cubicBezTo>
                  <a:lnTo>
                    <a:pt x="0" y="60"/>
                  </a:lnTo>
                  <a:cubicBezTo>
                    <a:pt x="10" y="70"/>
                    <a:pt x="10" y="90"/>
                    <a:pt x="20" y="100"/>
                  </a:cubicBezTo>
                  <a:lnTo>
                    <a:pt x="50" y="160"/>
                  </a:lnTo>
                  <a:cubicBezTo>
                    <a:pt x="60" y="180"/>
                    <a:pt x="70" y="209"/>
                    <a:pt x="90" y="229"/>
                  </a:cubicBezTo>
                  <a:cubicBezTo>
                    <a:pt x="110" y="289"/>
                    <a:pt x="150" y="349"/>
                    <a:pt x="180" y="419"/>
                  </a:cubicBezTo>
                  <a:cubicBezTo>
                    <a:pt x="210" y="489"/>
                    <a:pt x="249" y="559"/>
                    <a:pt x="300" y="629"/>
                  </a:cubicBezTo>
                  <a:cubicBezTo>
                    <a:pt x="349" y="689"/>
                    <a:pt x="400" y="749"/>
                    <a:pt x="460" y="788"/>
                  </a:cubicBezTo>
                  <a:cubicBezTo>
                    <a:pt x="519" y="828"/>
                    <a:pt x="589" y="848"/>
                    <a:pt x="659" y="848"/>
                  </a:cubicBezTo>
                  <a:lnTo>
                    <a:pt x="759" y="848"/>
                  </a:lnTo>
                  <a:cubicBezTo>
                    <a:pt x="799" y="839"/>
                    <a:pt x="828" y="839"/>
                    <a:pt x="848" y="828"/>
                  </a:cubicBezTo>
                  <a:cubicBezTo>
                    <a:pt x="879" y="819"/>
                    <a:pt x="899" y="808"/>
                    <a:pt x="919" y="808"/>
                  </a:cubicBezTo>
                  <a:cubicBezTo>
                    <a:pt x="928" y="799"/>
                    <a:pt x="939" y="799"/>
                    <a:pt x="939" y="799"/>
                  </a:cubicBezTo>
                  <a:lnTo>
                    <a:pt x="939" y="788"/>
                  </a:lnTo>
                  <a:cubicBezTo>
                    <a:pt x="928" y="779"/>
                    <a:pt x="928" y="759"/>
                    <a:pt x="919" y="749"/>
                  </a:cubicBezTo>
                  <a:cubicBezTo>
                    <a:pt x="908" y="729"/>
                    <a:pt x="899" y="709"/>
                    <a:pt x="879" y="689"/>
                  </a:cubicBezTo>
                  <a:cubicBezTo>
                    <a:pt x="868" y="669"/>
                    <a:pt x="859" y="649"/>
                    <a:pt x="839" y="619"/>
                  </a:cubicBezTo>
                  <a:cubicBezTo>
                    <a:pt x="809" y="559"/>
                    <a:pt x="779" y="499"/>
                    <a:pt x="739" y="429"/>
                  </a:cubicBezTo>
                  <a:cubicBezTo>
                    <a:pt x="699" y="360"/>
                    <a:pt x="659" y="289"/>
                    <a:pt x="619" y="229"/>
                  </a:cubicBezTo>
                  <a:cubicBezTo>
                    <a:pt x="569" y="160"/>
                    <a:pt x="519" y="110"/>
                    <a:pt x="460" y="70"/>
                  </a:cubicBezTo>
                  <a:cubicBezTo>
                    <a:pt x="400" y="30"/>
                    <a:pt x="340" y="10"/>
                    <a:pt x="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7785923" y="4023725"/>
              <a:ext cx="99082" cy="88981"/>
            </a:xfrm>
            <a:custGeom>
              <a:avLst/>
              <a:gdLst/>
              <a:ahLst/>
              <a:cxnLst/>
              <a:rect l="l" t="t" r="r" b="b"/>
              <a:pathLst>
                <a:path w="1079" h="969" extrusionOk="0">
                  <a:moveTo>
                    <a:pt x="339" y="120"/>
                  </a:moveTo>
                  <a:cubicBezTo>
                    <a:pt x="390" y="130"/>
                    <a:pt x="450" y="150"/>
                    <a:pt x="499" y="180"/>
                  </a:cubicBezTo>
                  <a:cubicBezTo>
                    <a:pt x="549" y="210"/>
                    <a:pt x="589" y="260"/>
                    <a:pt x="639" y="320"/>
                  </a:cubicBezTo>
                  <a:cubicBezTo>
                    <a:pt x="679" y="389"/>
                    <a:pt x="729" y="460"/>
                    <a:pt x="759" y="519"/>
                  </a:cubicBezTo>
                  <a:lnTo>
                    <a:pt x="929" y="828"/>
                  </a:lnTo>
                  <a:lnTo>
                    <a:pt x="909" y="828"/>
                  </a:lnTo>
                  <a:cubicBezTo>
                    <a:pt x="879" y="839"/>
                    <a:pt x="859" y="839"/>
                    <a:pt x="829" y="848"/>
                  </a:cubicBezTo>
                  <a:lnTo>
                    <a:pt x="729" y="848"/>
                  </a:lnTo>
                  <a:cubicBezTo>
                    <a:pt x="669" y="848"/>
                    <a:pt x="609" y="828"/>
                    <a:pt x="559" y="799"/>
                  </a:cubicBezTo>
                  <a:cubicBezTo>
                    <a:pt x="510" y="769"/>
                    <a:pt x="470" y="729"/>
                    <a:pt x="419" y="659"/>
                  </a:cubicBezTo>
                  <a:cubicBezTo>
                    <a:pt x="379" y="599"/>
                    <a:pt x="350" y="539"/>
                    <a:pt x="300" y="460"/>
                  </a:cubicBezTo>
                  <a:lnTo>
                    <a:pt x="150" y="140"/>
                  </a:lnTo>
                  <a:lnTo>
                    <a:pt x="170" y="140"/>
                  </a:lnTo>
                  <a:cubicBezTo>
                    <a:pt x="190" y="130"/>
                    <a:pt x="220" y="130"/>
                    <a:pt x="250" y="120"/>
                  </a:cubicBezTo>
                  <a:close/>
                  <a:moveTo>
                    <a:pt x="350" y="0"/>
                  </a:moveTo>
                  <a:cubicBezTo>
                    <a:pt x="310" y="0"/>
                    <a:pt x="270" y="0"/>
                    <a:pt x="240" y="10"/>
                  </a:cubicBezTo>
                  <a:cubicBezTo>
                    <a:pt x="200" y="10"/>
                    <a:pt x="170" y="20"/>
                    <a:pt x="140" y="20"/>
                  </a:cubicBezTo>
                  <a:cubicBezTo>
                    <a:pt x="120" y="30"/>
                    <a:pt x="100" y="30"/>
                    <a:pt x="80" y="40"/>
                  </a:cubicBezTo>
                  <a:lnTo>
                    <a:pt x="20" y="60"/>
                  </a:lnTo>
                  <a:lnTo>
                    <a:pt x="0" y="110"/>
                  </a:lnTo>
                  <a:lnTo>
                    <a:pt x="20" y="160"/>
                  </a:lnTo>
                  <a:cubicBezTo>
                    <a:pt x="30" y="170"/>
                    <a:pt x="30" y="180"/>
                    <a:pt x="40" y="190"/>
                  </a:cubicBezTo>
                  <a:lnTo>
                    <a:pt x="200" y="509"/>
                  </a:lnTo>
                  <a:cubicBezTo>
                    <a:pt x="240" y="599"/>
                    <a:pt x="280" y="669"/>
                    <a:pt x="319" y="719"/>
                  </a:cubicBezTo>
                  <a:cubicBezTo>
                    <a:pt x="379" y="809"/>
                    <a:pt x="439" y="868"/>
                    <a:pt x="499" y="899"/>
                  </a:cubicBezTo>
                  <a:cubicBezTo>
                    <a:pt x="569" y="939"/>
                    <a:pt x="649" y="968"/>
                    <a:pt x="729" y="968"/>
                  </a:cubicBezTo>
                  <a:lnTo>
                    <a:pt x="839" y="968"/>
                  </a:lnTo>
                  <a:cubicBezTo>
                    <a:pt x="879" y="959"/>
                    <a:pt x="909" y="959"/>
                    <a:pt x="938" y="948"/>
                  </a:cubicBezTo>
                  <a:cubicBezTo>
                    <a:pt x="958" y="939"/>
                    <a:pt x="978" y="939"/>
                    <a:pt x="998" y="928"/>
                  </a:cubicBezTo>
                  <a:lnTo>
                    <a:pt x="1009" y="928"/>
                  </a:lnTo>
                  <a:cubicBezTo>
                    <a:pt x="1049" y="908"/>
                    <a:pt x="1058" y="908"/>
                    <a:pt x="1069" y="888"/>
                  </a:cubicBezTo>
                  <a:lnTo>
                    <a:pt x="1078" y="859"/>
                  </a:lnTo>
                  <a:lnTo>
                    <a:pt x="1069" y="839"/>
                  </a:lnTo>
                  <a:cubicBezTo>
                    <a:pt x="1069" y="839"/>
                    <a:pt x="1069" y="828"/>
                    <a:pt x="1058" y="819"/>
                  </a:cubicBezTo>
                  <a:lnTo>
                    <a:pt x="1049" y="799"/>
                  </a:lnTo>
                  <a:cubicBezTo>
                    <a:pt x="1049" y="799"/>
                    <a:pt x="1038" y="789"/>
                    <a:pt x="1038" y="779"/>
                  </a:cubicBezTo>
                  <a:lnTo>
                    <a:pt x="859" y="460"/>
                  </a:lnTo>
                  <a:cubicBezTo>
                    <a:pt x="829" y="400"/>
                    <a:pt x="789" y="329"/>
                    <a:pt x="739" y="249"/>
                  </a:cubicBezTo>
                  <a:cubicBezTo>
                    <a:pt x="679" y="180"/>
                    <a:pt x="629" y="120"/>
                    <a:pt x="569" y="80"/>
                  </a:cubicBezTo>
                  <a:cubicBezTo>
                    <a:pt x="499" y="40"/>
                    <a:pt x="419" y="1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7840009" y="4034744"/>
              <a:ext cx="88981" cy="77043"/>
            </a:xfrm>
            <a:custGeom>
              <a:avLst/>
              <a:gdLst/>
              <a:ahLst/>
              <a:cxnLst/>
              <a:rect l="l" t="t" r="r" b="b"/>
              <a:pathLst>
                <a:path w="969" h="839" extrusionOk="0">
                  <a:moveTo>
                    <a:pt x="270" y="0"/>
                  </a:moveTo>
                  <a:cubicBezTo>
                    <a:pt x="240" y="0"/>
                    <a:pt x="210" y="10"/>
                    <a:pt x="180" y="10"/>
                  </a:cubicBezTo>
                  <a:cubicBezTo>
                    <a:pt x="140" y="10"/>
                    <a:pt x="110" y="20"/>
                    <a:pt x="90" y="30"/>
                  </a:cubicBezTo>
                  <a:cubicBezTo>
                    <a:pt x="60" y="40"/>
                    <a:pt x="40" y="40"/>
                    <a:pt x="20" y="50"/>
                  </a:cubicBezTo>
                  <a:cubicBezTo>
                    <a:pt x="20" y="50"/>
                    <a:pt x="10" y="50"/>
                    <a:pt x="10" y="60"/>
                  </a:cubicBezTo>
                  <a:lnTo>
                    <a:pt x="0" y="60"/>
                  </a:lnTo>
                  <a:cubicBezTo>
                    <a:pt x="0" y="60"/>
                    <a:pt x="0" y="70"/>
                    <a:pt x="10" y="70"/>
                  </a:cubicBezTo>
                  <a:cubicBezTo>
                    <a:pt x="10" y="80"/>
                    <a:pt x="20" y="90"/>
                    <a:pt x="30" y="110"/>
                  </a:cubicBezTo>
                  <a:cubicBezTo>
                    <a:pt x="30" y="129"/>
                    <a:pt x="40" y="140"/>
                    <a:pt x="60" y="169"/>
                  </a:cubicBezTo>
                  <a:cubicBezTo>
                    <a:pt x="70" y="189"/>
                    <a:pt x="80" y="209"/>
                    <a:pt x="100" y="240"/>
                  </a:cubicBezTo>
                  <a:cubicBezTo>
                    <a:pt x="130" y="289"/>
                    <a:pt x="160" y="359"/>
                    <a:pt x="200" y="429"/>
                  </a:cubicBezTo>
                  <a:cubicBezTo>
                    <a:pt x="230" y="499"/>
                    <a:pt x="280" y="569"/>
                    <a:pt x="320" y="629"/>
                  </a:cubicBezTo>
                  <a:cubicBezTo>
                    <a:pt x="369" y="689"/>
                    <a:pt x="429" y="748"/>
                    <a:pt x="489" y="788"/>
                  </a:cubicBezTo>
                  <a:cubicBezTo>
                    <a:pt x="549" y="819"/>
                    <a:pt x="619" y="839"/>
                    <a:pt x="689" y="839"/>
                  </a:cubicBezTo>
                  <a:cubicBezTo>
                    <a:pt x="729" y="839"/>
                    <a:pt x="759" y="839"/>
                    <a:pt x="789" y="828"/>
                  </a:cubicBezTo>
                  <a:cubicBezTo>
                    <a:pt x="829" y="828"/>
                    <a:pt x="859" y="819"/>
                    <a:pt x="879" y="808"/>
                  </a:cubicBezTo>
                  <a:cubicBezTo>
                    <a:pt x="908" y="799"/>
                    <a:pt x="928" y="788"/>
                    <a:pt x="948" y="788"/>
                  </a:cubicBezTo>
                  <a:cubicBezTo>
                    <a:pt x="959" y="779"/>
                    <a:pt x="968" y="779"/>
                    <a:pt x="968" y="779"/>
                  </a:cubicBezTo>
                  <a:lnTo>
                    <a:pt x="968" y="759"/>
                  </a:lnTo>
                  <a:cubicBezTo>
                    <a:pt x="959" y="759"/>
                    <a:pt x="948" y="739"/>
                    <a:pt x="939" y="728"/>
                  </a:cubicBezTo>
                  <a:lnTo>
                    <a:pt x="908" y="669"/>
                  </a:lnTo>
                  <a:cubicBezTo>
                    <a:pt x="899" y="649"/>
                    <a:pt x="879" y="629"/>
                    <a:pt x="859" y="599"/>
                  </a:cubicBezTo>
                  <a:cubicBezTo>
                    <a:pt x="829" y="549"/>
                    <a:pt x="789" y="479"/>
                    <a:pt x="759" y="419"/>
                  </a:cubicBezTo>
                  <a:cubicBezTo>
                    <a:pt x="719" y="349"/>
                    <a:pt x="669" y="280"/>
                    <a:pt x="629" y="220"/>
                  </a:cubicBezTo>
                  <a:cubicBezTo>
                    <a:pt x="579" y="160"/>
                    <a:pt x="529" y="100"/>
                    <a:pt x="469" y="70"/>
                  </a:cubicBezTo>
                  <a:cubicBezTo>
                    <a:pt x="409" y="30"/>
                    <a:pt x="340" y="1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7833581" y="4029235"/>
              <a:ext cx="101837" cy="88063"/>
            </a:xfrm>
            <a:custGeom>
              <a:avLst/>
              <a:gdLst/>
              <a:ahLst/>
              <a:cxnLst/>
              <a:rect l="l" t="t" r="r" b="b"/>
              <a:pathLst>
                <a:path w="1109" h="959" extrusionOk="0">
                  <a:moveTo>
                    <a:pt x="340" y="120"/>
                  </a:moveTo>
                  <a:cubicBezTo>
                    <a:pt x="399" y="130"/>
                    <a:pt x="459" y="150"/>
                    <a:pt x="499" y="180"/>
                  </a:cubicBezTo>
                  <a:cubicBezTo>
                    <a:pt x="550" y="209"/>
                    <a:pt x="599" y="249"/>
                    <a:pt x="649" y="309"/>
                  </a:cubicBezTo>
                  <a:cubicBezTo>
                    <a:pt x="699" y="380"/>
                    <a:pt x="739" y="449"/>
                    <a:pt x="769" y="509"/>
                  </a:cubicBezTo>
                  <a:lnTo>
                    <a:pt x="949" y="808"/>
                  </a:lnTo>
                  <a:lnTo>
                    <a:pt x="939" y="808"/>
                  </a:lnTo>
                  <a:cubicBezTo>
                    <a:pt x="909" y="819"/>
                    <a:pt x="879" y="828"/>
                    <a:pt x="849" y="828"/>
                  </a:cubicBezTo>
                  <a:cubicBezTo>
                    <a:pt x="829" y="839"/>
                    <a:pt x="799" y="839"/>
                    <a:pt x="769" y="839"/>
                  </a:cubicBezTo>
                  <a:lnTo>
                    <a:pt x="769" y="899"/>
                  </a:lnTo>
                  <a:lnTo>
                    <a:pt x="759" y="839"/>
                  </a:lnTo>
                  <a:cubicBezTo>
                    <a:pt x="699" y="839"/>
                    <a:pt x="639" y="819"/>
                    <a:pt x="590" y="788"/>
                  </a:cubicBezTo>
                  <a:cubicBezTo>
                    <a:pt x="539" y="768"/>
                    <a:pt x="490" y="719"/>
                    <a:pt x="439" y="649"/>
                  </a:cubicBezTo>
                  <a:cubicBezTo>
                    <a:pt x="399" y="599"/>
                    <a:pt x="360" y="539"/>
                    <a:pt x="320" y="459"/>
                  </a:cubicBezTo>
                  <a:lnTo>
                    <a:pt x="150" y="150"/>
                  </a:lnTo>
                  <a:lnTo>
                    <a:pt x="170" y="150"/>
                  </a:lnTo>
                  <a:cubicBezTo>
                    <a:pt x="200" y="140"/>
                    <a:pt x="230" y="130"/>
                    <a:pt x="250" y="130"/>
                  </a:cubicBezTo>
                  <a:cubicBezTo>
                    <a:pt x="280" y="130"/>
                    <a:pt x="300" y="120"/>
                    <a:pt x="320" y="120"/>
                  </a:cubicBezTo>
                  <a:close/>
                  <a:moveTo>
                    <a:pt x="320" y="0"/>
                  </a:moveTo>
                  <a:cubicBezTo>
                    <a:pt x="290" y="0"/>
                    <a:pt x="260" y="10"/>
                    <a:pt x="240" y="10"/>
                  </a:cubicBezTo>
                  <a:cubicBezTo>
                    <a:pt x="200" y="20"/>
                    <a:pt x="170" y="20"/>
                    <a:pt x="140" y="30"/>
                  </a:cubicBezTo>
                  <a:cubicBezTo>
                    <a:pt x="120" y="40"/>
                    <a:pt x="100" y="40"/>
                    <a:pt x="90" y="50"/>
                  </a:cubicBezTo>
                  <a:lnTo>
                    <a:pt x="40" y="70"/>
                  </a:lnTo>
                  <a:lnTo>
                    <a:pt x="0" y="110"/>
                  </a:lnTo>
                  <a:lnTo>
                    <a:pt x="30" y="170"/>
                  </a:lnTo>
                  <a:cubicBezTo>
                    <a:pt x="30" y="180"/>
                    <a:pt x="40" y="189"/>
                    <a:pt x="40" y="200"/>
                  </a:cubicBezTo>
                  <a:lnTo>
                    <a:pt x="210" y="519"/>
                  </a:lnTo>
                  <a:cubicBezTo>
                    <a:pt x="260" y="599"/>
                    <a:pt x="300" y="669"/>
                    <a:pt x="350" y="729"/>
                  </a:cubicBezTo>
                  <a:cubicBezTo>
                    <a:pt x="410" y="808"/>
                    <a:pt x="470" y="859"/>
                    <a:pt x="530" y="899"/>
                  </a:cubicBezTo>
                  <a:cubicBezTo>
                    <a:pt x="599" y="939"/>
                    <a:pt x="679" y="959"/>
                    <a:pt x="759" y="959"/>
                  </a:cubicBezTo>
                  <a:lnTo>
                    <a:pt x="769" y="959"/>
                  </a:lnTo>
                  <a:cubicBezTo>
                    <a:pt x="799" y="959"/>
                    <a:pt x="839" y="959"/>
                    <a:pt x="869" y="948"/>
                  </a:cubicBezTo>
                  <a:cubicBezTo>
                    <a:pt x="909" y="948"/>
                    <a:pt x="939" y="939"/>
                    <a:pt x="969" y="928"/>
                  </a:cubicBezTo>
                  <a:cubicBezTo>
                    <a:pt x="989" y="919"/>
                    <a:pt x="1009" y="919"/>
                    <a:pt x="1029" y="908"/>
                  </a:cubicBezTo>
                  <a:lnTo>
                    <a:pt x="1049" y="899"/>
                  </a:lnTo>
                  <a:cubicBezTo>
                    <a:pt x="1069" y="888"/>
                    <a:pt x="1078" y="888"/>
                    <a:pt x="1078" y="879"/>
                  </a:cubicBezTo>
                  <a:lnTo>
                    <a:pt x="1109" y="848"/>
                  </a:lnTo>
                  <a:lnTo>
                    <a:pt x="1098" y="808"/>
                  </a:lnTo>
                  <a:cubicBezTo>
                    <a:pt x="1098" y="808"/>
                    <a:pt x="1089" y="808"/>
                    <a:pt x="1089" y="788"/>
                  </a:cubicBezTo>
                  <a:lnTo>
                    <a:pt x="1078" y="779"/>
                  </a:lnTo>
                  <a:cubicBezTo>
                    <a:pt x="1078" y="768"/>
                    <a:pt x="1069" y="759"/>
                    <a:pt x="1058" y="759"/>
                  </a:cubicBezTo>
                  <a:lnTo>
                    <a:pt x="879" y="449"/>
                  </a:lnTo>
                  <a:cubicBezTo>
                    <a:pt x="839" y="389"/>
                    <a:pt x="799" y="309"/>
                    <a:pt x="739" y="240"/>
                  </a:cubicBezTo>
                  <a:cubicBezTo>
                    <a:pt x="689" y="170"/>
                    <a:pt x="629" y="120"/>
                    <a:pt x="570" y="80"/>
                  </a:cubicBezTo>
                  <a:cubicBezTo>
                    <a:pt x="499" y="30"/>
                    <a:pt x="430" y="1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7840009" y="4034744"/>
              <a:ext cx="88981" cy="77043"/>
            </a:xfrm>
            <a:custGeom>
              <a:avLst/>
              <a:gdLst/>
              <a:ahLst/>
              <a:cxnLst/>
              <a:rect l="l" t="t" r="r" b="b"/>
              <a:pathLst>
                <a:path w="969" h="839" extrusionOk="0">
                  <a:moveTo>
                    <a:pt x="270" y="0"/>
                  </a:moveTo>
                  <a:cubicBezTo>
                    <a:pt x="240" y="0"/>
                    <a:pt x="210" y="10"/>
                    <a:pt x="180" y="10"/>
                  </a:cubicBezTo>
                  <a:cubicBezTo>
                    <a:pt x="140" y="10"/>
                    <a:pt x="110" y="20"/>
                    <a:pt x="90" y="30"/>
                  </a:cubicBezTo>
                  <a:cubicBezTo>
                    <a:pt x="60" y="40"/>
                    <a:pt x="40" y="40"/>
                    <a:pt x="20" y="50"/>
                  </a:cubicBezTo>
                  <a:cubicBezTo>
                    <a:pt x="20" y="50"/>
                    <a:pt x="10" y="50"/>
                    <a:pt x="10" y="60"/>
                  </a:cubicBezTo>
                  <a:lnTo>
                    <a:pt x="0" y="60"/>
                  </a:lnTo>
                  <a:cubicBezTo>
                    <a:pt x="0" y="60"/>
                    <a:pt x="0" y="70"/>
                    <a:pt x="10" y="70"/>
                  </a:cubicBezTo>
                  <a:cubicBezTo>
                    <a:pt x="10" y="80"/>
                    <a:pt x="20" y="90"/>
                    <a:pt x="30" y="110"/>
                  </a:cubicBezTo>
                  <a:cubicBezTo>
                    <a:pt x="30" y="129"/>
                    <a:pt x="40" y="140"/>
                    <a:pt x="60" y="169"/>
                  </a:cubicBezTo>
                  <a:cubicBezTo>
                    <a:pt x="70" y="189"/>
                    <a:pt x="80" y="209"/>
                    <a:pt x="100" y="240"/>
                  </a:cubicBezTo>
                  <a:cubicBezTo>
                    <a:pt x="130" y="289"/>
                    <a:pt x="160" y="359"/>
                    <a:pt x="200" y="429"/>
                  </a:cubicBezTo>
                  <a:cubicBezTo>
                    <a:pt x="230" y="499"/>
                    <a:pt x="280" y="569"/>
                    <a:pt x="320" y="629"/>
                  </a:cubicBezTo>
                  <a:cubicBezTo>
                    <a:pt x="369" y="689"/>
                    <a:pt x="429" y="748"/>
                    <a:pt x="489" y="788"/>
                  </a:cubicBezTo>
                  <a:cubicBezTo>
                    <a:pt x="549" y="819"/>
                    <a:pt x="619" y="839"/>
                    <a:pt x="689" y="839"/>
                  </a:cubicBezTo>
                  <a:cubicBezTo>
                    <a:pt x="729" y="839"/>
                    <a:pt x="759" y="839"/>
                    <a:pt x="789" y="828"/>
                  </a:cubicBezTo>
                  <a:cubicBezTo>
                    <a:pt x="829" y="828"/>
                    <a:pt x="859" y="819"/>
                    <a:pt x="879" y="808"/>
                  </a:cubicBezTo>
                  <a:cubicBezTo>
                    <a:pt x="908" y="799"/>
                    <a:pt x="928" y="788"/>
                    <a:pt x="948" y="788"/>
                  </a:cubicBezTo>
                  <a:cubicBezTo>
                    <a:pt x="959" y="779"/>
                    <a:pt x="968" y="779"/>
                    <a:pt x="968" y="779"/>
                  </a:cubicBezTo>
                  <a:lnTo>
                    <a:pt x="968" y="759"/>
                  </a:lnTo>
                  <a:cubicBezTo>
                    <a:pt x="959" y="759"/>
                    <a:pt x="948" y="739"/>
                    <a:pt x="939" y="728"/>
                  </a:cubicBezTo>
                  <a:lnTo>
                    <a:pt x="908" y="669"/>
                  </a:lnTo>
                  <a:cubicBezTo>
                    <a:pt x="899" y="649"/>
                    <a:pt x="879" y="629"/>
                    <a:pt x="859" y="599"/>
                  </a:cubicBezTo>
                  <a:cubicBezTo>
                    <a:pt x="829" y="549"/>
                    <a:pt x="789" y="479"/>
                    <a:pt x="759" y="419"/>
                  </a:cubicBezTo>
                  <a:cubicBezTo>
                    <a:pt x="719" y="349"/>
                    <a:pt x="669" y="280"/>
                    <a:pt x="629" y="220"/>
                  </a:cubicBezTo>
                  <a:cubicBezTo>
                    <a:pt x="579" y="160"/>
                    <a:pt x="529" y="100"/>
                    <a:pt x="469" y="70"/>
                  </a:cubicBezTo>
                  <a:cubicBezTo>
                    <a:pt x="409" y="30"/>
                    <a:pt x="340" y="1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7833581" y="4029235"/>
              <a:ext cx="101837" cy="88063"/>
            </a:xfrm>
            <a:custGeom>
              <a:avLst/>
              <a:gdLst/>
              <a:ahLst/>
              <a:cxnLst/>
              <a:rect l="l" t="t" r="r" b="b"/>
              <a:pathLst>
                <a:path w="1109" h="959" extrusionOk="0">
                  <a:moveTo>
                    <a:pt x="340" y="120"/>
                  </a:moveTo>
                  <a:cubicBezTo>
                    <a:pt x="399" y="130"/>
                    <a:pt x="459" y="150"/>
                    <a:pt x="499" y="180"/>
                  </a:cubicBezTo>
                  <a:cubicBezTo>
                    <a:pt x="550" y="209"/>
                    <a:pt x="599" y="249"/>
                    <a:pt x="649" y="309"/>
                  </a:cubicBezTo>
                  <a:cubicBezTo>
                    <a:pt x="699" y="380"/>
                    <a:pt x="739" y="449"/>
                    <a:pt x="769" y="509"/>
                  </a:cubicBezTo>
                  <a:lnTo>
                    <a:pt x="949" y="808"/>
                  </a:lnTo>
                  <a:lnTo>
                    <a:pt x="939" y="808"/>
                  </a:lnTo>
                  <a:cubicBezTo>
                    <a:pt x="909" y="819"/>
                    <a:pt x="879" y="828"/>
                    <a:pt x="849" y="828"/>
                  </a:cubicBezTo>
                  <a:cubicBezTo>
                    <a:pt x="829" y="839"/>
                    <a:pt x="799" y="839"/>
                    <a:pt x="769" y="839"/>
                  </a:cubicBezTo>
                  <a:lnTo>
                    <a:pt x="769" y="899"/>
                  </a:lnTo>
                  <a:lnTo>
                    <a:pt x="759" y="839"/>
                  </a:lnTo>
                  <a:cubicBezTo>
                    <a:pt x="699" y="839"/>
                    <a:pt x="639" y="819"/>
                    <a:pt x="590" y="788"/>
                  </a:cubicBezTo>
                  <a:cubicBezTo>
                    <a:pt x="539" y="768"/>
                    <a:pt x="490" y="719"/>
                    <a:pt x="439" y="649"/>
                  </a:cubicBezTo>
                  <a:cubicBezTo>
                    <a:pt x="399" y="599"/>
                    <a:pt x="360" y="539"/>
                    <a:pt x="320" y="459"/>
                  </a:cubicBezTo>
                  <a:lnTo>
                    <a:pt x="150" y="150"/>
                  </a:lnTo>
                  <a:lnTo>
                    <a:pt x="170" y="150"/>
                  </a:lnTo>
                  <a:cubicBezTo>
                    <a:pt x="200" y="140"/>
                    <a:pt x="230" y="130"/>
                    <a:pt x="250" y="130"/>
                  </a:cubicBezTo>
                  <a:cubicBezTo>
                    <a:pt x="280" y="130"/>
                    <a:pt x="300" y="120"/>
                    <a:pt x="320" y="120"/>
                  </a:cubicBezTo>
                  <a:close/>
                  <a:moveTo>
                    <a:pt x="320" y="0"/>
                  </a:moveTo>
                  <a:cubicBezTo>
                    <a:pt x="290" y="0"/>
                    <a:pt x="260" y="10"/>
                    <a:pt x="240" y="10"/>
                  </a:cubicBezTo>
                  <a:cubicBezTo>
                    <a:pt x="200" y="20"/>
                    <a:pt x="170" y="20"/>
                    <a:pt x="140" y="30"/>
                  </a:cubicBezTo>
                  <a:cubicBezTo>
                    <a:pt x="120" y="40"/>
                    <a:pt x="100" y="40"/>
                    <a:pt x="90" y="50"/>
                  </a:cubicBezTo>
                  <a:lnTo>
                    <a:pt x="40" y="70"/>
                  </a:lnTo>
                  <a:lnTo>
                    <a:pt x="0" y="110"/>
                  </a:lnTo>
                  <a:lnTo>
                    <a:pt x="30" y="170"/>
                  </a:lnTo>
                  <a:cubicBezTo>
                    <a:pt x="30" y="180"/>
                    <a:pt x="40" y="189"/>
                    <a:pt x="40" y="200"/>
                  </a:cubicBezTo>
                  <a:lnTo>
                    <a:pt x="210" y="519"/>
                  </a:lnTo>
                  <a:cubicBezTo>
                    <a:pt x="260" y="599"/>
                    <a:pt x="300" y="669"/>
                    <a:pt x="350" y="729"/>
                  </a:cubicBezTo>
                  <a:cubicBezTo>
                    <a:pt x="410" y="808"/>
                    <a:pt x="470" y="859"/>
                    <a:pt x="530" y="899"/>
                  </a:cubicBezTo>
                  <a:cubicBezTo>
                    <a:pt x="599" y="939"/>
                    <a:pt x="679" y="959"/>
                    <a:pt x="759" y="959"/>
                  </a:cubicBezTo>
                  <a:lnTo>
                    <a:pt x="769" y="959"/>
                  </a:lnTo>
                  <a:cubicBezTo>
                    <a:pt x="799" y="959"/>
                    <a:pt x="839" y="959"/>
                    <a:pt x="869" y="948"/>
                  </a:cubicBezTo>
                  <a:cubicBezTo>
                    <a:pt x="909" y="948"/>
                    <a:pt x="939" y="939"/>
                    <a:pt x="969" y="928"/>
                  </a:cubicBezTo>
                  <a:cubicBezTo>
                    <a:pt x="989" y="919"/>
                    <a:pt x="1009" y="919"/>
                    <a:pt x="1029" y="908"/>
                  </a:cubicBezTo>
                  <a:lnTo>
                    <a:pt x="1049" y="899"/>
                  </a:lnTo>
                  <a:cubicBezTo>
                    <a:pt x="1069" y="888"/>
                    <a:pt x="1078" y="888"/>
                    <a:pt x="1078" y="879"/>
                  </a:cubicBezTo>
                  <a:lnTo>
                    <a:pt x="1109" y="848"/>
                  </a:lnTo>
                  <a:lnTo>
                    <a:pt x="1098" y="808"/>
                  </a:lnTo>
                  <a:cubicBezTo>
                    <a:pt x="1098" y="808"/>
                    <a:pt x="1089" y="808"/>
                    <a:pt x="1089" y="788"/>
                  </a:cubicBezTo>
                  <a:lnTo>
                    <a:pt x="1078" y="779"/>
                  </a:lnTo>
                  <a:cubicBezTo>
                    <a:pt x="1078" y="768"/>
                    <a:pt x="1069" y="759"/>
                    <a:pt x="1058" y="759"/>
                  </a:cubicBezTo>
                  <a:lnTo>
                    <a:pt x="879" y="449"/>
                  </a:lnTo>
                  <a:cubicBezTo>
                    <a:pt x="839" y="389"/>
                    <a:pt x="799" y="309"/>
                    <a:pt x="739" y="240"/>
                  </a:cubicBezTo>
                  <a:cubicBezTo>
                    <a:pt x="689" y="170"/>
                    <a:pt x="629" y="120"/>
                    <a:pt x="570" y="80"/>
                  </a:cubicBezTo>
                  <a:cubicBezTo>
                    <a:pt x="499" y="30"/>
                    <a:pt x="430" y="10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7888585" y="4039244"/>
              <a:ext cx="90817" cy="75299"/>
            </a:xfrm>
            <a:custGeom>
              <a:avLst/>
              <a:gdLst/>
              <a:ahLst/>
              <a:cxnLst/>
              <a:rect l="l" t="t" r="r" b="b"/>
              <a:pathLst>
                <a:path w="989" h="820" extrusionOk="0">
                  <a:moveTo>
                    <a:pt x="270" y="1"/>
                  </a:moveTo>
                  <a:cubicBezTo>
                    <a:pt x="230" y="1"/>
                    <a:pt x="200" y="1"/>
                    <a:pt x="170" y="11"/>
                  </a:cubicBezTo>
                  <a:cubicBezTo>
                    <a:pt x="140" y="11"/>
                    <a:pt x="110" y="21"/>
                    <a:pt x="80" y="31"/>
                  </a:cubicBezTo>
                  <a:cubicBezTo>
                    <a:pt x="60" y="41"/>
                    <a:pt x="40" y="51"/>
                    <a:pt x="20" y="51"/>
                  </a:cubicBezTo>
                  <a:cubicBezTo>
                    <a:pt x="10" y="51"/>
                    <a:pt x="10" y="61"/>
                    <a:pt x="0" y="61"/>
                  </a:cubicBezTo>
                  <a:lnTo>
                    <a:pt x="0" y="71"/>
                  </a:lnTo>
                  <a:lnTo>
                    <a:pt x="0" y="80"/>
                  </a:lnTo>
                  <a:cubicBezTo>
                    <a:pt x="10" y="80"/>
                    <a:pt x="10" y="100"/>
                    <a:pt x="20" y="111"/>
                  </a:cubicBezTo>
                  <a:cubicBezTo>
                    <a:pt x="30" y="131"/>
                    <a:pt x="40" y="151"/>
                    <a:pt x="60" y="171"/>
                  </a:cubicBezTo>
                  <a:cubicBezTo>
                    <a:pt x="70" y="191"/>
                    <a:pt x="80" y="211"/>
                    <a:pt x="100" y="240"/>
                  </a:cubicBezTo>
                  <a:cubicBezTo>
                    <a:pt x="130" y="291"/>
                    <a:pt x="170" y="360"/>
                    <a:pt x="200" y="420"/>
                  </a:cubicBezTo>
                  <a:cubicBezTo>
                    <a:pt x="240" y="490"/>
                    <a:pt x="290" y="560"/>
                    <a:pt x="340" y="620"/>
                  </a:cubicBezTo>
                  <a:cubicBezTo>
                    <a:pt x="390" y="679"/>
                    <a:pt x="439" y="739"/>
                    <a:pt x="510" y="770"/>
                  </a:cubicBezTo>
                  <a:cubicBezTo>
                    <a:pt x="570" y="810"/>
                    <a:pt x="639" y="819"/>
                    <a:pt x="709" y="819"/>
                  </a:cubicBezTo>
                  <a:cubicBezTo>
                    <a:pt x="749" y="819"/>
                    <a:pt x="779" y="810"/>
                    <a:pt x="819" y="810"/>
                  </a:cubicBezTo>
                  <a:lnTo>
                    <a:pt x="909" y="779"/>
                  </a:lnTo>
                  <a:cubicBezTo>
                    <a:pt x="929" y="770"/>
                    <a:pt x="949" y="759"/>
                    <a:pt x="969" y="759"/>
                  </a:cubicBezTo>
                  <a:cubicBezTo>
                    <a:pt x="978" y="750"/>
                    <a:pt x="989" y="750"/>
                    <a:pt x="989" y="750"/>
                  </a:cubicBezTo>
                  <a:cubicBezTo>
                    <a:pt x="989" y="750"/>
                    <a:pt x="989" y="739"/>
                    <a:pt x="978" y="730"/>
                  </a:cubicBezTo>
                  <a:cubicBezTo>
                    <a:pt x="978" y="719"/>
                    <a:pt x="969" y="710"/>
                    <a:pt x="958" y="699"/>
                  </a:cubicBezTo>
                  <a:cubicBezTo>
                    <a:pt x="949" y="679"/>
                    <a:pt x="938" y="659"/>
                    <a:pt x="919" y="640"/>
                  </a:cubicBezTo>
                  <a:cubicBezTo>
                    <a:pt x="909" y="620"/>
                    <a:pt x="899" y="600"/>
                    <a:pt x="879" y="570"/>
                  </a:cubicBezTo>
                  <a:cubicBezTo>
                    <a:pt x="839" y="520"/>
                    <a:pt x="799" y="460"/>
                    <a:pt x="759" y="390"/>
                  </a:cubicBezTo>
                  <a:cubicBezTo>
                    <a:pt x="719" y="330"/>
                    <a:pt x="679" y="260"/>
                    <a:pt x="629" y="200"/>
                  </a:cubicBezTo>
                  <a:cubicBezTo>
                    <a:pt x="579" y="140"/>
                    <a:pt x="519" y="91"/>
                    <a:pt x="459" y="51"/>
                  </a:cubicBezTo>
                  <a:cubicBezTo>
                    <a:pt x="399" y="21"/>
                    <a:pt x="340" y="1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7882157" y="4033734"/>
              <a:ext cx="103673" cy="86318"/>
            </a:xfrm>
            <a:custGeom>
              <a:avLst/>
              <a:gdLst/>
              <a:ahLst/>
              <a:cxnLst/>
              <a:rect l="l" t="t" r="r" b="b"/>
              <a:pathLst>
                <a:path w="1129" h="940" extrusionOk="0">
                  <a:moveTo>
                    <a:pt x="340" y="121"/>
                  </a:moveTo>
                  <a:cubicBezTo>
                    <a:pt x="400" y="121"/>
                    <a:pt x="449" y="140"/>
                    <a:pt x="500" y="160"/>
                  </a:cubicBezTo>
                  <a:cubicBezTo>
                    <a:pt x="549" y="191"/>
                    <a:pt x="600" y="240"/>
                    <a:pt x="649" y="300"/>
                  </a:cubicBezTo>
                  <a:cubicBezTo>
                    <a:pt x="699" y="360"/>
                    <a:pt x="749" y="430"/>
                    <a:pt x="779" y="490"/>
                  </a:cubicBezTo>
                  <a:lnTo>
                    <a:pt x="969" y="779"/>
                  </a:lnTo>
                  <a:cubicBezTo>
                    <a:pt x="969" y="779"/>
                    <a:pt x="959" y="779"/>
                    <a:pt x="959" y="790"/>
                  </a:cubicBezTo>
                  <a:cubicBezTo>
                    <a:pt x="929" y="790"/>
                    <a:pt x="899" y="799"/>
                    <a:pt x="869" y="810"/>
                  </a:cubicBezTo>
                  <a:cubicBezTo>
                    <a:pt x="839" y="819"/>
                    <a:pt x="809" y="819"/>
                    <a:pt x="779" y="819"/>
                  </a:cubicBezTo>
                  <a:lnTo>
                    <a:pt x="769" y="879"/>
                  </a:lnTo>
                  <a:lnTo>
                    <a:pt x="769" y="819"/>
                  </a:lnTo>
                  <a:cubicBezTo>
                    <a:pt x="709" y="819"/>
                    <a:pt x="659" y="810"/>
                    <a:pt x="609" y="779"/>
                  </a:cubicBezTo>
                  <a:cubicBezTo>
                    <a:pt x="560" y="750"/>
                    <a:pt x="509" y="710"/>
                    <a:pt x="449" y="640"/>
                  </a:cubicBezTo>
                  <a:cubicBezTo>
                    <a:pt x="410" y="590"/>
                    <a:pt x="370" y="530"/>
                    <a:pt x="330" y="450"/>
                  </a:cubicBezTo>
                  <a:lnTo>
                    <a:pt x="150" y="151"/>
                  </a:lnTo>
                  <a:lnTo>
                    <a:pt x="170" y="151"/>
                  </a:lnTo>
                  <a:cubicBezTo>
                    <a:pt x="200" y="140"/>
                    <a:pt x="220" y="131"/>
                    <a:pt x="250" y="131"/>
                  </a:cubicBezTo>
                  <a:cubicBezTo>
                    <a:pt x="280" y="121"/>
                    <a:pt x="310" y="121"/>
                    <a:pt x="340" y="121"/>
                  </a:cubicBezTo>
                  <a:close/>
                  <a:moveTo>
                    <a:pt x="330" y="1"/>
                  </a:moveTo>
                  <a:cubicBezTo>
                    <a:pt x="300" y="1"/>
                    <a:pt x="260" y="1"/>
                    <a:pt x="230" y="11"/>
                  </a:cubicBezTo>
                  <a:cubicBezTo>
                    <a:pt x="200" y="11"/>
                    <a:pt x="160" y="21"/>
                    <a:pt x="140" y="31"/>
                  </a:cubicBezTo>
                  <a:cubicBezTo>
                    <a:pt x="120" y="41"/>
                    <a:pt x="100" y="51"/>
                    <a:pt x="80" y="51"/>
                  </a:cubicBezTo>
                  <a:lnTo>
                    <a:pt x="21" y="81"/>
                  </a:lnTo>
                  <a:lnTo>
                    <a:pt x="1" y="131"/>
                  </a:lnTo>
                  <a:lnTo>
                    <a:pt x="30" y="180"/>
                  </a:lnTo>
                  <a:cubicBezTo>
                    <a:pt x="30" y="180"/>
                    <a:pt x="41" y="191"/>
                    <a:pt x="41" y="200"/>
                  </a:cubicBezTo>
                  <a:lnTo>
                    <a:pt x="220" y="510"/>
                  </a:lnTo>
                  <a:cubicBezTo>
                    <a:pt x="270" y="600"/>
                    <a:pt x="320" y="660"/>
                    <a:pt x="360" y="719"/>
                  </a:cubicBezTo>
                  <a:cubicBezTo>
                    <a:pt x="420" y="790"/>
                    <a:pt x="480" y="850"/>
                    <a:pt x="549" y="890"/>
                  </a:cubicBezTo>
                  <a:cubicBezTo>
                    <a:pt x="620" y="919"/>
                    <a:pt x="689" y="939"/>
                    <a:pt x="769" y="939"/>
                  </a:cubicBezTo>
                  <a:lnTo>
                    <a:pt x="779" y="939"/>
                  </a:lnTo>
                  <a:cubicBezTo>
                    <a:pt x="819" y="939"/>
                    <a:pt x="859" y="930"/>
                    <a:pt x="899" y="930"/>
                  </a:cubicBezTo>
                  <a:cubicBezTo>
                    <a:pt x="929" y="919"/>
                    <a:pt x="969" y="910"/>
                    <a:pt x="989" y="899"/>
                  </a:cubicBezTo>
                  <a:cubicBezTo>
                    <a:pt x="1019" y="890"/>
                    <a:pt x="1039" y="879"/>
                    <a:pt x="1048" y="879"/>
                  </a:cubicBezTo>
                  <a:lnTo>
                    <a:pt x="1059" y="870"/>
                  </a:lnTo>
                  <a:cubicBezTo>
                    <a:pt x="1099" y="859"/>
                    <a:pt x="1099" y="859"/>
                    <a:pt x="1108" y="850"/>
                  </a:cubicBezTo>
                  <a:lnTo>
                    <a:pt x="1128" y="819"/>
                  </a:lnTo>
                  <a:lnTo>
                    <a:pt x="1119" y="779"/>
                  </a:lnTo>
                  <a:cubicBezTo>
                    <a:pt x="1119" y="779"/>
                    <a:pt x="1108" y="770"/>
                    <a:pt x="1108" y="759"/>
                  </a:cubicBezTo>
                  <a:lnTo>
                    <a:pt x="1099" y="750"/>
                  </a:lnTo>
                  <a:cubicBezTo>
                    <a:pt x="1088" y="739"/>
                    <a:pt x="1088" y="730"/>
                    <a:pt x="1079" y="719"/>
                  </a:cubicBezTo>
                  <a:lnTo>
                    <a:pt x="879" y="420"/>
                  </a:lnTo>
                  <a:cubicBezTo>
                    <a:pt x="849" y="360"/>
                    <a:pt x="799" y="291"/>
                    <a:pt x="739" y="220"/>
                  </a:cubicBezTo>
                  <a:cubicBezTo>
                    <a:pt x="679" y="151"/>
                    <a:pt x="620" y="101"/>
                    <a:pt x="560" y="61"/>
                  </a:cubicBezTo>
                  <a:cubicBezTo>
                    <a:pt x="500" y="21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7888585" y="4039244"/>
              <a:ext cx="90817" cy="75299"/>
            </a:xfrm>
            <a:custGeom>
              <a:avLst/>
              <a:gdLst/>
              <a:ahLst/>
              <a:cxnLst/>
              <a:rect l="l" t="t" r="r" b="b"/>
              <a:pathLst>
                <a:path w="989" h="820" extrusionOk="0">
                  <a:moveTo>
                    <a:pt x="270" y="1"/>
                  </a:moveTo>
                  <a:cubicBezTo>
                    <a:pt x="230" y="1"/>
                    <a:pt x="200" y="1"/>
                    <a:pt x="170" y="11"/>
                  </a:cubicBezTo>
                  <a:cubicBezTo>
                    <a:pt x="140" y="11"/>
                    <a:pt x="110" y="21"/>
                    <a:pt x="80" y="31"/>
                  </a:cubicBezTo>
                  <a:cubicBezTo>
                    <a:pt x="60" y="41"/>
                    <a:pt x="40" y="51"/>
                    <a:pt x="20" y="51"/>
                  </a:cubicBezTo>
                  <a:cubicBezTo>
                    <a:pt x="10" y="51"/>
                    <a:pt x="10" y="61"/>
                    <a:pt x="0" y="61"/>
                  </a:cubicBezTo>
                  <a:lnTo>
                    <a:pt x="0" y="71"/>
                  </a:lnTo>
                  <a:lnTo>
                    <a:pt x="0" y="80"/>
                  </a:lnTo>
                  <a:cubicBezTo>
                    <a:pt x="10" y="80"/>
                    <a:pt x="10" y="100"/>
                    <a:pt x="20" y="111"/>
                  </a:cubicBezTo>
                  <a:cubicBezTo>
                    <a:pt x="30" y="131"/>
                    <a:pt x="40" y="151"/>
                    <a:pt x="60" y="171"/>
                  </a:cubicBezTo>
                  <a:cubicBezTo>
                    <a:pt x="70" y="191"/>
                    <a:pt x="80" y="211"/>
                    <a:pt x="100" y="240"/>
                  </a:cubicBezTo>
                  <a:cubicBezTo>
                    <a:pt x="130" y="291"/>
                    <a:pt x="170" y="360"/>
                    <a:pt x="200" y="420"/>
                  </a:cubicBezTo>
                  <a:cubicBezTo>
                    <a:pt x="240" y="490"/>
                    <a:pt x="290" y="560"/>
                    <a:pt x="340" y="620"/>
                  </a:cubicBezTo>
                  <a:cubicBezTo>
                    <a:pt x="390" y="679"/>
                    <a:pt x="439" y="739"/>
                    <a:pt x="510" y="770"/>
                  </a:cubicBezTo>
                  <a:cubicBezTo>
                    <a:pt x="570" y="810"/>
                    <a:pt x="639" y="819"/>
                    <a:pt x="709" y="819"/>
                  </a:cubicBezTo>
                  <a:cubicBezTo>
                    <a:pt x="749" y="819"/>
                    <a:pt x="779" y="810"/>
                    <a:pt x="819" y="810"/>
                  </a:cubicBezTo>
                  <a:lnTo>
                    <a:pt x="909" y="779"/>
                  </a:lnTo>
                  <a:cubicBezTo>
                    <a:pt x="929" y="770"/>
                    <a:pt x="949" y="759"/>
                    <a:pt x="969" y="759"/>
                  </a:cubicBezTo>
                  <a:cubicBezTo>
                    <a:pt x="978" y="750"/>
                    <a:pt x="989" y="750"/>
                    <a:pt x="989" y="750"/>
                  </a:cubicBezTo>
                  <a:cubicBezTo>
                    <a:pt x="989" y="750"/>
                    <a:pt x="989" y="739"/>
                    <a:pt x="978" y="730"/>
                  </a:cubicBezTo>
                  <a:cubicBezTo>
                    <a:pt x="978" y="719"/>
                    <a:pt x="969" y="710"/>
                    <a:pt x="958" y="699"/>
                  </a:cubicBezTo>
                  <a:cubicBezTo>
                    <a:pt x="949" y="679"/>
                    <a:pt x="938" y="659"/>
                    <a:pt x="919" y="640"/>
                  </a:cubicBezTo>
                  <a:cubicBezTo>
                    <a:pt x="909" y="620"/>
                    <a:pt x="899" y="600"/>
                    <a:pt x="879" y="570"/>
                  </a:cubicBezTo>
                  <a:cubicBezTo>
                    <a:pt x="839" y="520"/>
                    <a:pt x="799" y="460"/>
                    <a:pt x="759" y="390"/>
                  </a:cubicBezTo>
                  <a:cubicBezTo>
                    <a:pt x="719" y="330"/>
                    <a:pt x="679" y="260"/>
                    <a:pt x="629" y="200"/>
                  </a:cubicBezTo>
                  <a:cubicBezTo>
                    <a:pt x="579" y="140"/>
                    <a:pt x="519" y="91"/>
                    <a:pt x="459" y="51"/>
                  </a:cubicBezTo>
                  <a:cubicBezTo>
                    <a:pt x="399" y="21"/>
                    <a:pt x="340" y="1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7882157" y="4033734"/>
              <a:ext cx="102755" cy="86318"/>
            </a:xfrm>
            <a:custGeom>
              <a:avLst/>
              <a:gdLst/>
              <a:ahLst/>
              <a:cxnLst/>
              <a:rect l="l" t="t" r="r" b="b"/>
              <a:pathLst>
                <a:path w="1119" h="940" extrusionOk="0">
                  <a:moveTo>
                    <a:pt x="340" y="121"/>
                  </a:moveTo>
                  <a:cubicBezTo>
                    <a:pt x="400" y="121"/>
                    <a:pt x="449" y="140"/>
                    <a:pt x="500" y="160"/>
                  </a:cubicBezTo>
                  <a:cubicBezTo>
                    <a:pt x="549" y="191"/>
                    <a:pt x="600" y="240"/>
                    <a:pt x="649" y="300"/>
                  </a:cubicBezTo>
                  <a:cubicBezTo>
                    <a:pt x="699" y="360"/>
                    <a:pt x="749" y="430"/>
                    <a:pt x="779" y="490"/>
                  </a:cubicBezTo>
                  <a:lnTo>
                    <a:pt x="969" y="779"/>
                  </a:lnTo>
                  <a:cubicBezTo>
                    <a:pt x="969" y="779"/>
                    <a:pt x="959" y="779"/>
                    <a:pt x="959" y="790"/>
                  </a:cubicBezTo>
                  <a:cubicBezTo>
                    <a:pt x="929" y="790"/>
                    <a:pt x="899" y="799"/>
                    <a:pt x="869" y="810"/>
                  </a:cubicBezTo>
                  <a:cubicBezTo>
                    <a:pt x="839" y="819"/>
                    <a:pt x="809" y="819"/>
                    <a:pt x="779" y="819"/>
                  </a:cubicBezTo>
                  <a:lnTo>
                    <a:pt x="769" y="879"/>
                  </a:lnTo>
                  <a:lnTo>
                    <a:pt x="769" y="819"/>
                  </a:lnTo>
                  <a:cubicBezTo>
                    <a:pt x="709" y="819"/>
                    <a:pt x="659" y="810"/>
                    <a:pt x="609" y="779"/>
                  </a:cubicBezTo>
                  <a:cubicBezTo>
                    <a:pt x="560" y="750"/>
                    <a:pt x="509" y="710"/>
                    <a:pt x="449" y="640"/>
                  </a:cubicBezTo>
                  <a:cubicBezTo>
                    <a:pt x="410" y="590"/>
                    <a:pt x="370" y="530"/>
                    <a:pt x="330" y="450"/>
                  </a:cubicBezTo>
                  <a:lnTo>
                    <a:pt x="150" y="151"/>
                  </a:lnTo>
                  <a:lnTo>
                    <a:pt x="170" y="151"/>
                  </a:lnTo>
                  <a:cubicBezTo>
                    <a:pt x="200" y="140"/>
                    <a:pt x="220" y="131"/>
                    <a:pt x="250" y="131"/>
                  </a:cubicBezTo>
                  <a:cubicBezTo>
                    <a:pt x="280" y="121"/>
                    <a:pt x="310" y="121"/>
                    <a:pt x="340" y="121"/>
                  </a:cubicBezTo>
                  <a:close/>
                  <a:moveTo>
                    <a:pt x="330" y="1"/>
                  </a:moveTo>
                  <a:cubicBezTo>
                    <a:pt x="300" y="1"/>
                    <a:pt x="260" y="1"/>
                    <a:pt x="230" y="11"/>
                  </a:cubicBezTo>
                  <a:cubicBezTo>
                    <a:pt x="200" y="11"/>
                    <a:pt x="160" y="21"/>
                    <a:pt x="140" y="31"/>
                  </a:cubicBezTo>
                  <a:cubicBezTo>
                    <a:pt x="120" y="41"/>
                    <a:pt x="100" y="51"/>
                    <a:pt x="80" y="51"/>
                  </a:cubicBezTo>
                  <a:lnTo>
                    <a:pt x="21" y="81"/>
                  </a:lnTo>
                  <a:lnTo>
                    <a:pt x="1" y="131"/>
                  </a:lnTo>
                  <a:lnTo>
                    <a:pt x="30" y="180"/>
                  </a:lnTo>
                  <a:cubicBezTo>
                    <a:pt x="30" y="180"/>
                    <a:pt x="41" y="191"/>
                    <a:pt x="41" y="200"/>
                  </a:cubicBezTo>
                  <a:lnTo>
                    <a:pt x="220" y="510"/>
                  </a:lnTo>
                  <a:cubicBezTo>
                    <a:pt x="270" y="600"/>
                    <a:pt x="320" y="660"/>
                    <a:pt x="360" y="719"/>
                  </a:cubicBezTo>
                  <a:cubicBezTo>
                    <a:pt x="420" y="790"/>
                    <a:pt x="480" y="850"/>
                    <a:pt x="549" y="890"/>
                  </a:cubicBezTo>
                  <a:cubicBezTo>
                    <a:pt x="620" y="919"/>
                    <a:pt x="689" y="939"/>
                    <a:pt x="769" y="939"/>
                  </a:cubicBezTo>
                  <a:lnTo>
                    <a:pt x="779" y="939"/>
                  </a:lnTo>
                  <a:cubicBezTo>
                    <a:pt x="819" y="939"/>
                    <a:pt x="859" y="930"/>
                    <a:pt x="899" y="930"/>
                  </a:cubicBezTo>
                  <a:cubicBezTo>
                    <a:pt x="929" y="919"/>
                    <a:pt x="969" y="910"/>
                    <a:pt x="989" y="899"/>
                  </a:cubicBezTo>
                  <a:cubicBezTo>
                    <a:pt x="1019" y="890"/>
                    <a:pt x="1039" y="879"/>
                    <a:pt x="1048" y="879"/>
                  </a:cubicBezTo>
                  <a:lnTo>
                    <a:pt x="1059" y="870"/>
                  </a:lnTo>
                  <a:cubicBezTo>
                    <a:pt x="1099" y="859"/>
                    <a:pt x="1119" y="839"/>
                    <a:pt x="1119" y="810"/>
                  </a:cubicBezTo>
                  <a:lnTo>
                    <a:pt x="1119" y="779"/>
                  </a:lnTo>
                  <a:cubicBezTo>
                    <a:pt x="1119" y="779"/>
                    <a:pt x="1108" y="770"/>
                    <a:pt x="1108" y="759"/>
                  </a:cubicBezTo>
                  <a:lnTo>
                    <a:pt x="1099" y="750"/>
                  </a:lnTo>
                  <a:cubicBezTo>
                    <a:pt x="1088" y="739"/>
                    <a:pt x="1088" y="730"/>
                    <a:pt x="1079" y="719"/>
                  </a:cubicBezTo>
                  <a:lnTo>
                    <a:pt x="879" y="420"/>
                  </a:lnTo>
                  <a:cubicBezTo>
                    <a:pt x="849" y="360"/>
                    <a:pt x="799" y="291"/>
                    <a:pt x="739" y="220"/>
                  </a:cubicBezTo>
                  <a:cubicBezTo>
                    <a:pt x="679" y="151"/>
                    <a:pt x="620" y="101"/>
                    <a:pt x="560" y="61"/>
                  </a:cubicBezTo>
                  <a:cubicBezTo>
                    <a:pt x="500" y="21"/>
                    <a:pt x="42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7937161" y="4041080"/>
              <a:ext cx="92654" cy="74564"/>
            </a:xfrm>
            <a:custGeom>
              <a:avLst/>
              <a:gdLst/>
              <a:ahLst/>
              <a:cxnLst/>
              <a:rect l="l" t="t" r="r" b="b"/>
              <a:pathLst>
                <a:path w="1009" h="812" extrusionOk="0">
                  <a:moveTo>
                    <a:pt x="260" y="1"/>
                  </a:moveTo>
                  <a:cubicBezTo>
                    <a:pt x="230" y="11"/>
                    <a:pt x="200" y="11"/>
                    <a:pt x="170" y="21"/>
                  </a:cubicBezTo>
                  <a:cubicBezTo>
                    <a:pt x="130" y="21"/>
                    <a:pt x="110" y="31"/>
                    <a:pt x="80" y="41"/>
                  </a:cubicBezTo>
                  <a:cubicBezTo>
                    <a:pt x="50" y="51"/>
                    <a:pt x="30" y="60"/>
                    <a:pt x="21" y="71"/>
                  </a:cubicBezTo>
                  <a:cubicBezTo>
                    <a:pt x="10" y="71"/>
                    <a:pt x="1" y="71"/>
                    <a:pt x="1" y="80"/>
                  </a:cubicBezTo>
                  <a:lnTo>
                    <a:pt x="1" y="91"/>
                  </a:lnTo>
                  <a:cubicBezTo>
                    <a:pt x="10" y="100"/>
                    <a:pt x="10" y="111"/>
                    <a:pt x="21" y="131"/>
                  </a:cubicBezTo>
                  <a:cubicBezTo>
                    <a:pt x="30" y="140"/>
                    <a:pt x="41" y="160"/>
                    <a:pt x="60" y="180"/>
                  </a:cubicBezTo>
                  <a:cubicBezTo>
                    <a:pt x="70" y="200"/>
                    <a:pt x="90" y="231"/>
                    <a:pt x="100" y="251"/>
                  </a:cubicBezTo>
                  <a:cubicBezTo>
                    <a:pt x="130" y="300"/>
                    <a:pt x="170" y="370"/>
                    <a:pt x="210" y="430"/>
                  </a:cubicBezTo>
                  <a:cubicBezTo>
                    <a:pt x="260" y="500"/>
                    <a:pt x="300" y="560"/>
                    <a:pt x="350" y="620"/>
                  </a:cubicBezTo>
                  <a:cubicBezTo>
                    <a:pt x="409" y="679"/>
                    <a:pt x="460" y="730"/>
                    <a:pt x="529" y="770"/>
                  </a:cubicBezTo>
                  <a:cubicBezTo>
                    <a:pt x="579" y="794"/>
                    <a:pt x="642" y="812"/>
                    <a:pt x="702" y="812"/>
                  </a:cubicBezTo>
                  <a:cubicBezTo>
                    <a:pt x="715" y="812"/>
                    <a:pt x="727" y="811"/>
                    <a:pt x="739" y="810"/>
                  </a:cubicBezTo>
                  <a:cubicBezTo>
                    <a:pt x="769" y="810"/>
                    <a:pt x="809" y="799"/>
                    <a:pt x="839" y="799"/>
                  </a:cubicBezTo>
                  <a:lnTo>
                    <a:pt x="929" y="770"/>
                  </a:lnTo>
                  <a:cubicBezTo>
                    <a:pt x="949" y="759"/>
                    <a:pt x="979" y="750"/>
                    <a:pt x="988" y="739"/>
                  </a:cubicBezTo>
                  <a:cubicBezTo>
                    <a:pt x="999" y="730"/>
                    <a:pt x="1008" y="730"/>
                    <a:pt x="1008" y="730"/>
                  </a:cubicBezTo>
                  <a:lnTo>
                    <a:pt x="1008" y="710"/>
                  </a:lnTo>
                  <a:cubicBezTo>
                    <a:pt x="999" y="710"/>
                    <a:pt x="988" y="690"/>
                    <a:pt x="979" y="679"/>
                  </a:cubicBezTo>
                  <a:cubicBezTo>
                    <a:pt x="969" y="659"/>
                    <a:pt x="959" y="650"/>
                    <a:pt x="939" y="630"/>
                  </a:cubicBezTo>
                  <a:cubicBezTo>
                    <a:pt x="929" y="610"/>
                    <a:pt x="909" y="580"/>
                    <a:pt x="889" y="560"/>
                  </a:cubicBezTo>
                  <a:cubicBezTo>
                    <a:pt x="859" y="510"/>
                    <a:pt x="819" y="450"/>
                    <a:pt x="769" y="380"/>
                  </a:cubicBezTo>
                  <a:cubicBezTo>
                    <a:pt x="729" y="320"/>
                    <a:pt x="679" y="260"/>
                    <a:pt x="629" y="200"/>
                  </a:cubicBezTo>
                  <a:cubicBezTo>
                    <a:pt x="580" y="140"/>
                    <a:pt x="520" y="80"/>
                    <a:pt x="460" y="51"/>
                  </a:cubicBezTo>
                  <a:cubicBezTo>
                    <a:pt x="400" y="21"/>
                    <a:pt x="330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7930733" y="4035571"/>
              <a:ext cx="106428" cy="85400"/>
            </a:xfrm>
            <a:custGeom>
              <a:avLst/>
              <a:gdLst/>
              <a:ahLst/>
              <a:cxnLst/>
              <a:rect l="l" t="t" r="r" b="b"/>
              <a:pathLst>
                <a:path w="1159" h="930" extrusionOk="0">
                  <a:moveTo>
                    <a:pt x="350" y="120"/>
                  </a:moveTo>
                  <a:cubicBezTo>
                    <a:pt x="400" y="120"/>
                    <a:pt x="450" y="140"/>
                    <a:pt x="499" y="160"/>
                  </a:cubicBezTo>
                  <a:cubicBezTo>
                    <a:pt x="550" y="191"/>
                    <a:pt x="599" y="231"/>
                    <a:pt x="650" y="291"/>
                  </a:cubicBezTo>
                  <a:cubicBezTo>
                    <a:pt x="699" y="350"/>
                    <a:pt x="739" y="400"/>
                    <a:pt x="789" y="480"/>
                  </a:cubicBezTo>
                  <a:lnTo>
                    <a:pt x="909" y="650"/>
                  </a:lnTo>
                  <a:lnTo>
                    <a:pt x="989" y="759"/>
                  </a:lnTo>
                  <a:cubicBezTo>
                    <a:pt x="989" y="770"/>
                    <a:pt x="979" y="770"/>
                    <a:pt x="969" y="770"/>
                  </a:cubicBezTo>
                  <a:cubicBezTo>
                    <a:pt x="949" y="779"/>
                    <a:pt x="919" y="790"/>
                    <a:pt x="889" y="799"/>
                  </a:cubicBezTo>
                  <a:cubicBezTo>
                    <a:pt x="859" y="810"/>
                    <a:pt x="829" y="810"/>
                    <a:pt x="799" y="810"/>
                  </a:cubicBezTo>
                  <a:cubicBezTo>
                    <a:pt x="790" y="811"/>
                    <a:pt x="782" y="812"/>
                    <a:pt x="772" y="812"/>
                  </a:cubicBezTo>
                  <a:cubicBezTo>
                    <a:pt x="729" y="812"/>
                    <a:pt x="679" y="794"/>
                    <a:pt x="630" y="770"/>
                  </a:cubicBezTo>
                  <a:cubicBezTo>
                    <a:pt x="570" y="750"/>
                    <a:pt x="519" y="710"/>
                    <a:pt x="470" y="640"/>
                  </a:cubicBezTo>
                  <a:cubicBezTo>
                    <a:pt x="430" y="590"/>
                    <a:pt x="380" y="540"/>
                    <a:pt x="330" y="460"/>
                  </a:cubicBezTo>
                  <a:lnTo>
                    <a:pt x="150" y="171"/>
                  </a:lnTo>
                  <a:cubicBezTo>
                    <a:pt x="160" y="160"/>
                    <a:pt x="160" y="160"/>
                    <a:pt x="170" y="160"/>
                  </a:cubicBezTo>
                  <a:cubicBezTo>
                    <a:pt x="190" y="151"/>
                    <a:pt x="220" y="140"/>
                    <a:pt x="250" y="140"/>
                  </a:cubicBezTo>
                  <a:cubicBezTo>
                    <a:pt x="280" y="131"/>
                    <a:pt x="310" y="131"/>
                    <a:pt x="350" y="120"/>
                  </a:cubicBezTo>
                  <a:close/>
                  <a:moveTo>
                    <a:pt x="330" y="1"/>
                  </a:moveTo>
                  <a:cubicBezTo>
                    <a:pt x="300" y="11"/>
                    <a:pt x="260" y="11"/>
                    <a:pt x="220" y="21"/>
                  </a:cubicBezTo>
                  <a:lnTo>
                    <a:pt x="130" y="51"/>
                  </a:lnTo>
                  <a:cubicBezTo>
                    <a:pt x="111" y="51"/>
                    <a:pt x="91" y="61"/>
                    <a:pt x="80" y="71"/>
                  </a:cubicBezTo>
                  <a:lnTo>
                    <a:pt x="40" y="81"/>
                  </a:lnTo>
                  <a:lnTo>
                    <a:pt x="0" y="131"/>
                  </a:lnTo>
                  <a:lnTo>
                    <a:pt x="31" y="191"/>
                  </a:lnTo>
                  <a:cubicBezTo>
                    <a:pt x="31" y="200"/>
                    <a:pt x="40" y="211"/>
                    <a:pt x="40" y="220"/>
                  </a:cubicBezTo>
                  <a:lnTo>
                    <a:pt x="230" y="520"/>
                  </a:lnTo>
                  <a:cubicBezTo>
                    <a:pt x="290" y="610"/>
                    <a:pt x="330" y="670"/>
                    <a:pt x="380" y="719"/>
                  </a:cubicBezTo>
                  <a:cubicBezTo>
                    <a:pt x="440" y="799"/>
                    <a:pt x="510" y="850"/>
                    <a:pt x="570" y="879"/>
                  </a:cubicBezTo>
                  <a:cubicBezTo>
                    <a:pt x="639" y="919"/>
                    <a:pt x="709" y="929"/>
                    <a:pt x="779" y="929"/>
                  </a:cubicBezTo>
                  <a:lnTo>
                    <a:pt x="809" y="929"/>
                  </a:lnTo>
                  <a:cubicBezTo>
                    <a:pt x="849" y="929"/>
                    <a:pt x="889" y="919"/>
                    <a:pt x="919" y="910"/>
                  </a:cubicBezTo>
                  <a:cubicBezTo>
                    <a:pt x="959" y="899"/>
                    <a:pt x="989" y="890"/>
                    <a:pt x="1019" y="879"/>
                  </a:cubicBezTo>
                  <a:cubicBezTo>
                    <a:pt x="1039" y="870"/>
                    <a:pt x="1058" y="870"/>
                    <a:pt x="1069" y="859"/>
                  </a:cubicBezTo>
                  <a:lnTo>
                    <a:pt x="1089" y="850"/>
                  </a:lnTo>
                  <a:cubicBezTo>
                    <a:pt x="1118" y="830"/>
                    <a:pt x="1118" y="830"/>
                    <a:pt x="1129" y="830"/>
                  </a:cubicBezTo>
                  <a:lnTo>
                    <a:pt x="1158" y="799"/>
                  </a:lnTo>
                  <a:lnTo>
                    <a:pt x="1138" y="759"/>
                  </a:lnTo>
                  <a:lnTo>
                    <a:pt x="1118" y="739"/>
                  </a:lnTo>
                  <a:lnTo>
                    <a:pt x="1118" y="730"/>
                  </a:lnTo>
                  <a:lnTo>
                    <a:pt x="1089" y="699"/>
                  </a:lnTo>
                  <a:lnTo>
                    <a:pt x="889" y="410"/>
                  </a:lnTo>
                  <a:cubicBezTo>
                    <a:pt x="839" y="331"/>
                    <a:pt x="789" y="271"/>
                    <a:pt x="739" y="220"/>
                  </a:cubicBezTo>
                  <a:cubicBezTo>
                    <a:pt x="679" y="140"/>
                    <a:pt x="619" y="91"/>
                    <a:pt x="559" y="61"/>
                  </a:cubicBezTo>
                  <a:cubicBezTo>
                    <a:pt x="490" y="21"/>
                    <a:pt x="420" y="1"/>
                    <a:pt x="3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7937161" y="4041080"/>
              <a:ext cx="92654" cy="74564"/>
            </a:xfrm>
            <a:custGeom>
              <a:avLst/>
              <a:gdLst/>
              <a:ahLst/>
              <a:cxnLst/>
              <a:rect l="l" t="t" r="r" b="b"/>
              <a:pathLst>
                <a:path w="1009" h="812" extrusionOk="0">
                  <a:moveTo>
                    <a:pt x="260" y="1"/>
                  </a:moveTo>
                  <a:cubicBezTo>
                    <a:pt x="230" y="11"/>
                    <a:pt x="200" y="11"/>
                    <a:pt x="170" y="21"/>
                  </a:cubicBezTo>
                  <a:cubicBezTo>
                    <a:pt x="130" y="21"/>
                    <a:pt x="110" y="31"/>
                    <a:pt x="80" y="41"/>
                  </a:cubicBezTo>
                  <a:cubicBezTo>
                    <a:pt x="50" y="51"/>
                    <a:pt x="30" y="60"/>
                    <a:pt x="21" y="71"/>
                  </a:cubicBezTo>
                  <a:cubicBezTo>
                    <a:pt x="10" y="71"/>
                    <a:pt x="1" y="71"/>
                    <a:pt x="1" y="80"/>
                  </a:cubicBezTo>
                  <a:lnTo>
                    <a:pt x="1" y="91"/>
                  </a:lnTo>
                  <a:cubicBezTo>
                    <a:pt x="10" y="100"/>
                    <a:pt x="10" y="111"/>
                    <a:pt x="21" y="131"/>
                  </a:cubicBezTo>
                  <a:cubicBezTo>
                    <a:pt x="30" y="140"/>
                    <a:pt x="41" y="160"/>
                    <a:pt x="60" y="180"/>
                  </a:cubicBezTo>
                  <a:cubicBezTo>
                    <a:pt x="70" y="200"/>
                    <a:pt x="90" y="231"/>
                    <a:pt x="100" y="251"/>
                  </a:cubicBezTo>
                  <a:cubicBezTo>
                    <a:pt x="130" y="300"/>
                    <a:pt x="170" y="370"/>
                    <a:pt x="210" y="430"/>
                  </a:cubicBezTo>
                  <a:cubicBezTo>
                    <a:pt x="260" y="500"/>
                    <a:pt x="300" y="560"/>
                    <a:pt x="350" y="620"/>
                  </a:cubicBezTo>
                  <a:cubicBezTo>
                    <a:pt x="409" y="679"/>
                    <a:pt x="460" y="730"/>
                    <a:pt x="529" y="770"/>
                  </a:cubicBezTo>
                  <a:cubicBezTo>
                    <a:pt x="579" y="794"/>
                    <a:pt x="642" y="812"/>
                    <a:pt x="702" y="812"/>
                  </a:cubicBezTo>
                  <a:cubicBezTo>
                    <a:pt x="715" y="812"/>
                    <a:pt x="727" y="811"/>
                    <a:pt x="739" y="810"/>
                  </a:cubicBezTo>
                  <a:cubicBezTo>
                    <a:pt x="769" y="810"/>
                    <a:pt x="809" y="799"/>
                    <a:pt x="839" y="799"/>
                  </a:cubicBezTo>
                  <a:lnTo>
                    <a:pt x="929" y="770"/>
                  </a:lnTo>
                  <a:cubicBezTo>
                    <a:pt x="949" y="759"/>
                    <a:pt x="979" y="750"/>
                    <a:pt x="988" y="739"/>
                  </a:cubicBezTo>
                  <a:cubicBezTo>
                    <a:pt x="999" y="730"/>
                    <a:pt x="1008" y="730"/>
                    <a:pt x="1008" y="730"/>
                  </a:cubicBezTo>
                  <a:lnTo>
                    <a:pt x="1008" y="710"/>
                  </a:lnTo>
                  <a:cubicBezTo>
                    <a:pt x="999" y="710"/>
                    <a:pt x="988" y="690"/>
                    <a:pt x="979" y="679"/>
                  </a:cubicBezTo>
                  <a:cubicBezTo>
                    <a:pt x="969" y="659"/>
                    <a:pt x="959" y="650"/>
                    <a:pt x="939" y="630"/>
                  </a:cubicBezTo>
                  <a:cubicBezTo>
                    <a:pt x="929" y="610"/>
                    <a:pt x="909" y="580"/>
                    <a:pt x="889" y="560"/>
                  </a:cubicBezTo>
                  <a:cubicBezTo>
                    <a:pt x="859" y="510"/>
                    <a:pt x="819" y="450"/>
                    <a:pt x="769" y="380"/>
                  </a:cubicBezTo>
                  <a:cubicBezTo>
                    <a:pt x="729" y="320"/>
                    <a:pt x="679" y="260"/>
                    <a:pt x="629" y="200"/>
                  </a:cubicBezTo>
                  <a:cubicBezTo>
                    <a:pt x="580" y="140"/>
                    <a:pt x="520" y="80"/>
                    <a:pt x="460" y="51"/>
                  </a:cubicBezTo>
                  <a:cubicBezTo>
                    <a:pt x="400" y="21"/>
                    <a:pt x="330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7930733" y="4035571"/>
              <a:ext cx="104592" cy="85400"/>
            </a:xfrm>
            <a:custGeom>
              <a:avLst/>
              <a:gdLst/>
              <a:ahLst/>
              <a:cxnLst/>
              <a:rect l="l" t="t" r="r" b="b"/>
              <a:pathLst>
                <a:path w="1139" h="930" extrusionOk="0">
                  <a:moveTo>
                    <a:pt x="350" y="120"/>
                  </a:moveTo>
                  <a:cubicBezTo>
                    <a:pt x="400" y="120"/>
                    <a:pt x="450" y="140"/>
                    <a:pt x="499" y="160"/>
                  </a:cubicBezTo>
                  <a:cubicBezTo>
                    <a:pt x="550" y="191"/>
                    <a:pt x="599" y="231"/>
                    <a:pt x="650" y="291"/>
                  </a:cubicBezTo>
                  <a:cubicBezTo>
                    <a:pt x="699" y="350"/>
                    <a:pt x="739" y="400"/>
                    <a:pt x="789" y="480"/>
                  </a:cubicBezTo>
                  <a:lnTo>
                    <a:pt x="909" y="650"/>
                  </a:lnTo>
                  <a:lnTo>
                    <a:pt x="989" y="759"/>
                  </a:lnTo>
                  <a:cubicBezTo>
                    <a:pt x="989" y="770"/>
                    <a:pt x="979" y="770"/>
                    <a:pt x="969" y="770"/>
                  </a:cubicBezTo>
                  <a:cubicBezTo>
                    <a:pt x="949" y="779"/>
                    <a:pt x="919" y="790"/>
                    <a:pt x="889" y="799"/>
                  </a:cubicBezTo>
                  <a:cubicBezTo>
                    <a:pt x="859" y="810"/>
                    <a:pt x="829" y="810"/>
                    <a:pt x="799" y="810"/>
                  </a:cubicBezTo>
                  <a:cubicBezTo>
                    <a:pt x="790" y="811"/>
                    <a:pt x="782" y="812"/>
                    <a:pt x="772" y="812"/>
                  </a:cubicBezTo>
                  <a:cubicBezTo>
                    <a:pt x="729" y="812"/>
                    <a:pt x="679" y="794"/>
                    <a:pt x="630" y="770"/>
                  </a:cubicBezTo>
                  <a:cubicBezTo>
                    <a:pt x="570" y="750"/>
                    <a:pt x="519" y="710"/>
                    <a:pt x="470" y="640"/>
                  </a:cubicBezTo>
                  <a:cubicBezTo>
                    <a:pt x="430" y="590"/>
                    <a:pt x="380" y="540"/>
                    <a:pt x="330" y="460"/>
                  </a:cubicBezTo>
                  <a:lnTo>
                    <a:pt x="150" y="171"/>
                  </a:lnTo>
                  <a:cubicBezTo>
                    <a:pt x="160" y="160"/>
                    <a:pt x="160" y="160"/>
                    <a:pt x="170" y="160"/>
                  </a:cubicBezTo>
                  <a:cubicBezTo>
                    <a:pt x="190" y="151"/>
                    <a:pt x="220" y="140"/>
                    <a:pt x="250" y="140"/>
                  </a:cubicBezTo>
                  <a:cubicBezTo>
                    <a:pt x="280" y="131"/>
                    <a:pt x="310" y="131"/>
                    <a:pt x="350" y="120"/>
                  </a:cubicBezTo>
                  <a:close/>
                  <a:moveTo>
                    <a:pt x="330" y="1"/>
                  </a:moveTo>
                  <a:cubicBezTo>
                    <a:pt x="300" y="11"/>
                    <a:pt x="260" y="11"/>
                    <a:pt x="220" y="21"/>
                  </a:cubicBezTo>
                  <a:lnTo>
                    <a:pt x="130" y="51"/>
                  </a:lnTo>
                  <a:cubicBezTo>
                    <a:pt x="111" y="51"/>
                    <a:pt x="91" y="61"/>
                    <a:pt x="80" y="71"/>
                  </a:cubicBezTo>
                  <a:lnTo>
                    <a:pt x="31" y="91"/>
                  </a:lnTo>
                  <a:lnTo>
                    <a:pt x="0" y="131"/>
                  </a:lnTo>
                  <a:lnTo>
                    <a:pt x="31" y="191"/>
                  </a:lnTo>
                  <a:cubicBezTo>
                    <a:pt x="31" y="200"/>
                    <a:pt x="40" y="211"/>
                    <a:pt x="40" y="220"/>
                  </a:cubicBezTo>
                  <a:lnTo>
                    <a:pt x="230" y="520"/>
                  </a:lnTo>
                  <a:cubicBezTo>
                    <a:pt x="290" y="610"/>
                    <a:pt x="330" y="670"/>
                    <a:pt x="380" y="719"/>
                  </a:cubicBezTo>
                  <a:cubicBezTo>
                    <a:pt x="440" y="799"/>
                    <a:pt x="510" y="850"/>
                    <a:pt x="570" y="879"/>
                  </a:cubicBezTo>
                  <a:cubicBezTo>
                    <a:pt x="639" y="919"/>
                    <a:pt x="709" y="929"/>
                    <a:pt x="779" y="929"/>
                  </a:cubicBezTo>
                  <a:lnTo>
                    <a:pt x="809" y="929"/>
                  </a:lnTo>
                  <a:cubicBezTo>
                    <a:pt x="849" y="929"/>
                    <a:pt x="889" y="919"/>
                    <a:pt x="919" y="910"/>
                  </a:cubicBezTo>
                  <a:cubicBezTo>
                    <a:pt x="959" y="899"/>
                    <a:pt x="989" y="890"/>
                    <a:pt x="1019" y="879"/>
                  </a:cubicBezTo>
                  <a:cubicBezTo>
                    <a:pt x="1039" y="870"/>
                    <a:pt x="1058" y="870"/>
                    <a:pt x="1069" y="859"/>
                  </a:cubicBezTo>
                  <a:lnTo>
                    <a:pt x="1089" y="850"/>
                  </a:lnTo>
                  <a:cubicBezTo>
                    <a:pt x="1118" y="830"/>
                    <a:pt x="1138" y="819"/>
                    <a:pt x="1138" y="790"/>
                  </a:cubicBezTo>
                  <a:lnTo>
                    <a:pt x="1138" y="770"/>
                  </a:lnTo>
                  <a:lnTo>
                    <a:pt x="1138" y="759"/>
                  </a:lnTo>
                  <a:lnTo>
                    <a:pt x="1118" y="739"/>
                  </a:lnTo>
                  <a:lnTo>
                    <a:pt x="1118" y="730"/>
                  </a:lnTo>
                  <a:cubicBezTo>
                    <a:pt x="1109" y="719"/>
                    <a:pt x="1098" y="710"/>
                    <a:pt x="1098" y="699"/>
                  </a:cubicBezTo>
                  <a:lnTo>
                    <a:pt x="889" y="410"/>
                  </a:lnTo>
                  <a:cubicBezTo>
                    <a:pt x="839" y="331"/>
                    <a:pt x="789" y="271"/>
                    <a:pt x="739" y="220"/>
                  </a:cubicBezTo>
                  <a:cubicBezTo>
                    <a:pt x="679" y="140"/>
                    <a:pt x="619" y="91"/>
                    <a:pt x="559" y="61"/>
                  </a:cubicBezTo>
                  <a:cubicBezTo>
                    <a:pt x="490" y="21"/>
                    <a:pt x="420" y="1"/>
                    <a:pt x="3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7984819" y="4041998"/>
              <a:ext cx="95409" cy="72727"/>
            </a:xfrm>
            <a:custGeom>
              <a:avLst/>
              <a:gdLst/>
              <a:ahLst/>
              <a:cxnLst/>
              <a:rect l="l" t="t" r="r" b="b"/>
              <a:pathLst>
                <a:path w="1039" h="792" extrusionOk="0">
                  <a:moveTo>
                    <a:pt x="270" y="1"/>
                  </a:moveTo>
                  <a:cubicBezTo>
                    <a:pt x="230" y="11"/>
                    <a:pt x="200" y="11"/>
                    <a:pt x="170" y="21"/>
                  </a:cubicBezTo>
                  <a:cubicBezTo>
                    <a:pt x="140" y="31"/>
                    <a:pt x="110" y="41"/>
                    <a:pt x="90" y="50"/>
                  </a:cubicBezTo>
                  <a:cubicBezTo>
                    <a:pt x="61" y="50"/>
                    <a:pt x="41" y="70"/>
                    <a:pt x="30" y="70"/>
                  </a:cubicBezTo>
                  <a:cubicBezTo>
                    <a:pt x="21" y="70"/>
                    <a:pt x="10" y="81"/>
                    <a:pt x="10" y="81"/>
                  </a:cubicBezTo>
                  <a:lnTo>
                    <a:pt x="1" y="81"/>
                  </a:lnTo>
                  <a:lnTo>
                    <a:pt x="1" y="90"/>
                  </a:lnTo>
                  <a:cubicBezTo>
                    <a:pt x="10" y="90"/>
                    <a:pt x="10" y="90"/>
                    <a:pt x="10" y="101"/>
                  </a:cubicBezTo>
                  <a:cubicBezTo>
                    <a:pt x="21" y="101"/>
                    <a:pt x="21" y="121"/>
                    <a:pt x="30" y="130"/>
                  </a:cubicBezTo>
                  <a:cubicBezTo>
                    <a:pt x="41" y="150"/>
                    <a:pt x="50" y="170"/>
                    <a:pt x="70" y="190"/>
                  </a:cubicBezTo>
                  <a:cubicBezTo>
                    <a:pt x="81" y="210"/>
                    <a:pt x="101" y="230"/>
                    <a:pt x="120" y="261"/>
                  </a:cubicBezTo>
                  <a:cubicBezTo>
                    <a:pt x="150" y="310"/>
                    <a:pt x="190" y="370"/>
                    <a:pt x="230" y="430"/>
                  </a:cubicBezTo>
                  <a:cubicBezTo>
                    <a:pt x="280" y="500"/>
                    <a:pt x="330" y="560"/>
                    <a:pt x="380" y="620"/>
                  </a:cubicBezTo>
                  <a:cubicBezTo>
                    <a:pt x="440" y="680"/>
                    <a:pt x="500" y="720"/>
                    <a:pt x="560" y="749"/>
                  </a:cubicBezTo>
                  <a:cubicBezTo>
                    <a:pt x="617" y="774"/>
                    <a:pt x="674" y="792"/>
                    <a:pt x="731" y="792"/>
                  </a:cubicBezTo>
                  <a:cubicBezTo>
                    <a:pt x="744" y="792"/>
                    <a:pt x="756" y="791"/>
                    <a:pt x="769" y="789"/>
                  </a:cubicBezTo>
                  <a:cubicBezTo>
                    <a:pt x="809" y="789"/>
                    <a:pt x="839" y="780"/>
                    <a:pt x="869" y="769"/>
                  </a:cubicBezTo>
                  <a:lnTo>
                    <a:pt x="959" y="740"/>
                  </a:lnTo>
                  <a:cubicBezTo>
                    <a:pt x="979" y="729"/>
                    <a:pt x="1009" y="720"/>
                    <a:pt x="1019" y="709"/>
                  </a:cubicBezTo>
                  <a:cubicBezTo>
                    <a:pt x="1029" y="700"/>
                    <a:pt x="1039" y="700"/>
                    <a:pt x="1039" y="700"/>
                  </a:cubicBezTo>
                  <a:cubicBezTo>
                    <a:pt x="1039" y="700"/>
                    <a:pt x="1039" y="689"/>
                    <a:pt x="1029" y="680"/>
                  </a:cubicBezTo>
                  <a:cubicBezTo>
                    <a:pt x="1029" y="680"/>
                    <a:pt x="1019" y="660"/>
                    <a:pt x="1009" y="649"/>
                  </a:cubicBezTo>
                  <a:cubicBezTo>
                    <a:pt x="999" y="640"/>
                    <a:pt x="979" y="620"/>
                    <a:pt x="969" y="600"/>
                  </a:cubicBezTo>
                  <a:cubicBezTo>
                    <a:pt x="949" y="580"/>
                    <a:pt x="939" y="560"/>
                    <a:pt x="919" y="530"/>
                  </a:cubicBezTo>
                  <a:cubicBezTo>
                    <a:pt x="879" y="490"/>
                    <a:pt x="839" y="430"/>
                    <a:pt x="789" y="360"/>
                  </a:cubicBezTo>
                  <a:lnTo>
                    <a:pt x="640" y="181"/>
                  </a:lnTo>
                  <a:cubicBezTo>
                    <a:pt x="589" y="121"/>
                    <a:pt x="529" y="70"/>
                    <a:pt x="469" y="41"/>
                  </a:cubicBezTo>
                  <a:cubicBezTo>
                    <a:pt x="400" y="11"/>
                    <a:pt x="340" y="1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7979310" y="4036581"/>
              <a:ext cx="106428" cy="83471"/>
            </a:xfrm>
            <a:custGeom>
              <a:avLst/>
              <a:gdLst/>
              <a:ahLst/>
              <a:cxnLst/>
              <a:rect l="l" t="t" r="r" b="b"/>
              <a:pathLst>
                <a:path w="1159" h="909" extrusionOk="0">
                  <a:moveTo>
                    <a:pt x="330" y="120"/>
                  </a:moveTo>
                  <a:cubicBezTo>
                    <a:pt x="390" y="120"/>
                    <a:pt x="450" y="129"/>
                    <a:pt x="500" y="160"/>
                  </a:cubicBezTo>
                  <a:cubicBezTo>
                    <a:pt x="549" y="180"/>
                    <a:pt x="600" y="220"/>
                    <a:pt x="660" y="280"/>
                  </a:cubicBezTo>
                  <a:cubicBezTo>
                    <a:pt x="709" y="339"/>
                    <a:pt x="759" y="409"/>
                    <a:pt x="799" y="459"/>
                  </a:cubicBezTo>
                  <a:cubicBezTo>
                    <a:pt x="849" y="519"/>
                    <a:pt x="889" y="579"/>
                    <a:pt x="929" y="629"/>
                  </a:cubicBezTo>
                  <a:lnTo>
                    <a:pt x="1009" y="739"/>
                  </a:lnTo>
                  <a:cubicBezTo>
                    <a:pt x="1009" y="739"/>
                    <a:pt x="999" y="739"/>
                    <a:pt x="989" y="748"/>
                  </a:cubicBezTo>
                  <a:cubicBezTo>
                    <a:pt x="969" y="759"/>
                    <a:pt x="939" y="768"/>
                    <a:pt x="909" y="779"/>
                  </a:cubicBezTo>
                  <a:cubicBezTo>
                    <a:pt x="889" y="779"/>
                    <a:pt x="859" y="788"/>
                    <a:pt x="829" y="788"/>
                  </a:cubicBezTo>
                  <a:cubicBezTo>
                    <a:pt x="811" y="791"/>
                    <a:pt x="794" y="792"/>
                    <a:pt x="778" y="792"/>
                  </a:cubicBezTo>
                  <a:cubicBezTo>
                    <a:pt x="730" y="792"/>
                    <a:pt x="687" y="781"/>
                    <a:pt x="649" y="759"/>
                  </a:cubicBezTo>
                  <a:cubicBezTo>
                    <a:pt x="589" y="739"/>
                    <a:pt x="540" y="699"/>
                    <a:pt x="480" y="639"/>
                  </a:cubicBezTo>
                  <a:cubicBezTo>
                    <a:pt x="440" y="589"/>
                    <a:pt x="400" y="529"/>
                    <a:pt x="340" y="459"/>
                  </a:cubicBezTo>
                  <a:lnTo>
                    <a:pt x="220" y="280"/>
                  </a:lnTo>
                  <a:lnTo>
                    <a:pt x="150" y="169"/>
                  </a:lnTo>
                  <a:cubicBezTo>
                    <a:pt x="150" y="169"/>
                    <a:pt x="161" y="160"/>
                    <a:pt x="170" y="160"/>
                  </a:cubicBezTo>
                  <a:cubicBezTo>
                    <a:pt x="190" y="149"/>
                    <a:pt x="220" y="149"/>
                    <a:pt x="250" y="140"/>
                  </a:cubicBezTo>
                  <a:cubicBezTo>
                    <a:pt x="280" y="129"/>
                    <a:pt x="300" y="129"/>
                    <a:pt x="330" y="120"/>
                  </a:cubicBezTo>
                  <a:close/>
                  <a:moveTo>
                    <a:pt x="320" y="0"/>
                  </a:moveTo>
                  <a:cubicBezTo>
                    <a:pt x="290" y="10"/>
                    <a:pt x="250" y="10"/>
                    <a:pt x="220" y="20"/>
                  </a:cubicBezTo>
                  <a:cubicBezTo>
                    <a:pt x="180" y="30"/>
                    <a:pt x="150" y="40"/>
                    <a:pt x="130" y="50"/>
                  </a:cubicBezTo>
                  <a:cubicBezTo>
                    <a:pt x="110" y="60"/>
                    <a:pt x="90" y="60"/>
                    <a:pt x="70" y="70"/>
                  </a:cubicBezTo>
                  <a:lnTo>
                    <a:pt x="21" y="100"/>
                  </a:lnTo>
                  <a:lnTo>
                    <a:pt x="1" y="149"/>
                  </a:lnTo>
                  <a:lnTo>
                    <a:pt x="30" y="200"/>
                  </a:lnTo>
                  <a:cubicBezTo>
                    <a:pt x="30" y="209"/>
                    <a:pt x="41" y="220"/>
                    <a:pt x="41" y="229"/>
                  </a:cubicBezTo>
                  <a:lnTo>
                    <a:pt x="130" y="349"/>
                  </a:lnTo>
                  <a:cubicBezTo>
                    <a:pt x="161" y="399"/>
                    <a:pt x="200" y="459"/>
                    <a:pt x="250" y="529"/>
                  </a:cubicBezTo>
                  <a:cubicBezTo>
                    <a:pt x="300" y="609"/>
                    <a:pt x="350" y="669"/>
                    <a:pt x="400" y="719"/>
                  </a:cubicBezTo>
                  <a:cubicBezTo>
                    <a:pt x="460" y="788"/>
                    <a:pt x="529" y="839"/>
                    <a:pt x="600" y="868"/>
                  </a:cubicBezTo>
                  <a:cubicBezTo>
                    <a:pt x="660" y="899"/>
                    <a:pt x="729" y="908"/>
                    <a:pt x="799" y="908"/>
                  </a:cubicBezTo>
                  <a:lnTo>
                    <a:pt x="829" y="908"/>
                  </a:lnTo>
                  <a:cubicBezTo>
                    <a:pt x="879" y="908"/>
                    <a:pt x="909" y="899"/>
                    <a:pt x="949" y="888"/>
                  </a:cubicBezTo>
                  <a:cubicBezTo>
                    <a:pt x="979" y="879"/>
                    <a:pt x="1019" y="868"/>
                    <a:pt x="1039" y="859"/>
                  </a:cubicBezTo>
                  <a:lnTo>
                    <a:pt x="1099" y="828"/>
                  </a:lnTo>
                  <a:lnTo>
                    <a:pt x="1108" y="819"/>
                  </a:lnTo>
                  <a:cubicBezTo>
                    <a:pt x="1139" y="799"/>
                    <a:pt x="1159" y="788"/>
                    <a:pt x="1159" y="759"/>
                  </a:cubicBezTo>
                  <a:lnTo>
                    <a:pt x="1159" y="739"/>
                  </a:lnTo>
                  <a:lnTo>
                    <a:pt x="1159" y="728"/>
                  </a:lnTo>
                  <a:lnTo>
                    <a:pt x="1139" y="708"/>
                  </a:lnTo>
                  <a:lnTo>
                    <a:pt x="1128" y="699"/>
                  </a:lnTo>
                  <a:cubicBezTo>
                    <a:pt x="1128" y="688"/>
                    <a:pt x="1119" y="679"/>
                    <a:pt x="1119" y="669"/>
                  </a:cubicBezTo>
                  <a:lnTo>
                    <a:pt x="1019" y="559"/>
                  </a:lnTo>
                  <a:cubicBezTo>
                    <a:pt x="989" y="509"/>
                    <a:pt x="939" y="449"/>
                    <a:pt x="899" y="389"/>
                  </a:cubicBezTo>
                  <a:cubicBezTo>
                    <a:pt x="859" y="329"/>
                    <a:pt x="799" y="260"/>
                    <a:pt x="740" y="200"/>
                  </a:cubicBezTo>
                  <a:cubicBezTo>
                    <a:pt x="680" y="129"/>
                    <a:pt x="609" y="80"/>
                    <a:pt x="549" y="50"/>
                  </a:cubicBezTo>
                  <a:cubicBezTo>
                    <a:pt x="480" y="10"/>
                    <a:pt x="400" y="0"/>
                    <a:pt x="3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7984819" y="4041998"/>
              <a:ext cx="95409" cy="72727"/>
            </a:xfrm>
            <a:custGeom>
              <a:avLst/>
              <a:gdLst/>
              <a:ahLst/>
              <a:cxnLst/>
              <a:rect l="l" t="t" r="r" b="b"/>
              <a:pathLst>
                <a:path w="1039" h="792" extrusionOk="0">
                  <a:moveTo>
                    <a:pt x="270" y="1"/>
                  </a:moveTo>
                  <a:cubicBezTo>
                    <a:pt x="230" y="11"/>
                    <a:pt x="200" y="11"/>
                    <a:pt x="170" y="21"/>
                  </a:cubicBezTo>
                  <a:cubicBezTo>
                    <a:pt x="140" y="31"/>
                    <a:pt x="110" y="41"/>
                    <a:pt x="90" y="50"/>
                  </a:cubicBezTo>
                  <a:cubicBezTo>
                    <a:pt x="61" y="50"/>
                    <a:pt x="41" y="70"/>
                    <a:pt x="30" y="70"/>
                  </a:cubicBezTo>
                  <a:cubicBezTo>
                    <a:pt x="21" y="70"/>
                    <a:pt x="10" y="81"/>
                    <a:pt x="10" y="81"/>
                  </a:cubicBezTo>
                  <a:lnTo>
                    <a:pt x="1" y="81"/>
                  </a:lnTo>
                  <a:lnTo>
                    <a:pt x="1" y="90"/>
                  </a:lnTo>
                  <a:cubicBezTo>
                    <a:pt x="10" y="90"/>
                    <a:pt x="10" y="90"/>
                    <a:pt x="10" y="101"/>
                  </a:cubicBezTo>
                  <a:cubicBezTo>
                    <a:pt x="21" y="101"/>
                    <a:pt x="21" y="121"/>
                    <a:pt x="30" y="130"/>
                  </a:cubicBezTo>
                  <a:cubicBezTo>
                    <a:pt x="41" y="150"/>
                    <a:pt x="50" y="170"/>
                    <a:pt x="70" y="190"/>
                  </a:cubicBezTo>
                  <a:cubicBezTo>
                    <a:pt x="81" y="210"/>
                    <a:pt x="101" y="230"/>
                    <a:pt x="120" y="261"/>
                  </a:cubicBezTo>
                  <a:cubicBezTo>
                    <a:pt x="150" y="310"/>
                    <a:pt x="190" y="370"/>
                    <a:pt x="230" y="430"/>
                  </a:cubicBezTo>
                  <a:cubicBezTo>
                    <a:pt x="280" y="500"/>
                    <a:pt x="330" y="560"/>
                    <a:pt x="380" y="620"/>
                  </a:cubicBezTo>
                  <a:cubicBezTo>
                    <a:pt x="440" y="680"/>
                    <a:pt x="500" y="720"/>
                    <a:pt x="560" y="749"/>
                  </a:cubicBezTo>
                  <a:cubicBezTo>
                    <a:pt x="617" y="774"/>
                    <a:pt x="674" y="792"/>
                    <a:pt x="731" y="792"/>
                  </a:cubicBezTo>
                  <a:cubicBezTo>
                    <a:pt x="744" y="792"/>
                    <a:pt x="756" y="791"/>
                    <a:pt x="769" y="789"/>
                  </a:cubicBezTo>
                  <a:cubicBezTo>
                    <a:pt x="809" y="789"/>
                    <a:pt x="839" y="780"/>
                    <a:pt x="869" y="769"/>
                  </a:cubicBezTo>
                  <a:lnTo>
                    <a:pt x="959" y="740"/>
                  </a:lnTo>
                  <a:cubicBezTo>
                    <a:pt x="979" y="729"/>
                    <a:pt x="1009" y="720"/>
                    <a:pt x="1019" y="709"/>
                  </a:cubicBezTo>
                  <a:cubicBezTo>
                    <a:pt x="1029" y="700"/>
                    <a:pt x="1039" y="700"/>
                    <a:pt x="1039" y="700"/>
                  </a:cubicBezTo>
                  <a:cubicBezTo>
                    <a:pt x="1039" y="700"/>
                    <a:pt x="1039" y="689"/>
                    <a:pt x="1029" y="680"/>
                  </a:cubicBezTo>
                  <a:cubicBezTo>
                    <a:pt x="1029" y="680"/>
                    <a:pt x="1019" y="660"/>
                    <a:pt x="1009" y="649"/>
                  </a:cubicBezTo>
                  <a:cubicBezTo>
                    <a:pt x="999" y="640"/>
                    <a:pt x="979" y="620"/>
                    <a:pt x="969" y="600"/>
                  </a:cubicBezTo>
                  <a:cubicBezTo>
                    <a:pt x="949" y="580"/>
                    <a:pt x="939" y="560"/>
                    <a:pt x="919" y="530"/>
                  </a:cubicBezTo>
                  <a:cubicBezTo>
                    <a:pt x="879" y="490"/>
                    <a:pt x="839" y="430"/>
                    <a:pt x="789" y="360"/>
                  </a:cubicBezTo>
                  <a:lnTo>
                    <a:pt x="640" y="181"/>
                  </a:lnTo>
                  <a:cubicBezTo>
                    <a:pt x="589" y="121"/>
                    <a:pt x="529" y="70"/>
                    <a:pt x="469" y="41"/>
                  </a:cubicBezTo>
                  <a:cubicBezTo>
                    <a:pt x="400" y="11"/>
                    <a:pt x="340" y="1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7979310" y="4036581"/>
              <a:ext cx="108265" cy="83471"/>
            </a:xfrm>
            <a:custGeom>
              <a:avLst/>
              <a:gdLst/>
              <a:ahLst/>
              <a:cxnLst/>
              <a:rect l="l" t="t" r="r" b="b"/>
              <a:pathLst>
                <a:path w="1179" h="909" extrusionOk="0">
                  <a:moveTo>
                    <a:pt x="330" y="120"/>
                  </a:moveTo>
                  <a:cubicBezTo>
                    <a:pt x="390" y="120"/>
                    <a:pt x="450" y="129"/>
                    <a:pt x="500" y="160"/>
                  </a:cubicBezTo>
                  <a:cubicBezTo>
                    <a:pt x="549" y="180"/>
                    <a:pt x="600" y="220"/>
                    <a:pt x="660" y="280"/>
                  </a:cubicBezTo>
                  <a:cubicBezTo>
                    <a:pt x="709" y="339"/>
                    <a:pt x="759" y="409"/>
                    <a:pt x="799" y="459"/>
                  </a:cubicBezTo>
                  <a:cubicBezTo>
                    <a:pt x="849" y="519"/>
                    <a:pt x="889" y="579"/>
                    <a:pt x="929" y="629"/>
                  </a:cubicBezTo>
                  <a:lnTo>
                    <a:pt x="1009" y="739"/>
                  </a:lnTo>
                  <a:cubicBezTo>
                    <a:pt x="1009" y="739"/>
                    <a:pt x="999" y="739"/>
                    <a:pt x="989" y="748"/>
                  </a:cubicBezTo>
                  <a:cubicBezTo>
                    <a:pt x="969" y="759"/>
                    <a:pt x="939" y="768"/>
                    <a:pt x="909" y="779"/>
                  </a:cubicBezTo>
                  <a:cubicBezTo>
                    <a:pt x="889" y="779"/>
                    <a:pt x="859" y="788"/>
                    <a:pt x="829" y="788"/>
                  </a:cubicBezTo>
                  <a:cubicBezTo>
                    <a:pt x="811" y="791"/>
                    <a:pt x="794" y="792"/>
                    <a:pt x="778" y="792"/>
                  </a:cubicBezTo>
                  <a:cubicBezTo>
                    <a:pt x="730" y="792"/>
                    <a:pt x="687" y="781"/>
                    <a:pt x="649" y="759"/>
                  </a:cubicBezTo>
                  <a:cubicBezTo>
                    <a:pt x="589" y="739"/>
                    <a:pt x="540" y="699"/>
                    <a:pt x="480" y="639"/>
                  </a:cubicBezTo>
                  <a:cubicBezTo>
                    <a:pt x="440" y="589"/>
                    <a:pt x="400" y="529"/>
                    <a:pt x="340" y="459"/>
                  </a:cubicBezTo>
                  <a:lnTo>
                    <a:pt x="220" y="280"/>
                  </a:lnTo>
                  <a:lnTo>
                    <a:pt x="150" y="169"/>
                  </a:lnTo>
                  <a:cubicBezTo>
                    <a:pt x="150" y="169"/>
                    <a:pt x="161" y="160"/>
                    <a:pt x="170" y="160"/>
                  </a:cubicBezTo>
                  <a:cubicBezTo>
                    <a:pt x="190" y="149"/>
                    <a:pt x="220" y="149"/>
                    <a:pt x="250" y="140"/>
                  </a:cubicBezTo>
                  <a:cubicBezTo>
                    <a:pt x="280" y="129"/>
                    <a:pt x="300" y="129"/>
                    <a:pt x="330" y="120"/>
                  </a:cubicBezTo>
                  <a:close/>
                  <a:moveTo>
                    <a:pt x="320" y="0"/>
                  </a:moveTo>
                  <a:cubicBezTo>
                    <a:pt x="290" y="10"/>
                    <a:pt x="250" y="10"/>
                    <a:pt x="220" y="20"/>
                  </a:cubicBezTo>
                  <a:cubicBezTo>
                    <a:pt x="180" y="30"/>
                    <a:pt x="150" y="40"/>
                    <a:pt x="130" y="50"/>
                  </a:cubicBezTo>
                  <a:cubicBezTo>
                    <a:pt x="110" y="60"/>
                    <a:pt x="90" y="60"/>
                    <a:pt x="70" y="70"/>
                  </a:cubicBezTo>
                  <a:lnTo>
                    <a:pt x="21" y="100"/>
                  </a:lnTo>
                  <a:lnTo>
                    <a:pt x="1" y="149"/>
                  </a:lnTo>
                  <a:lnTo>
                    <a:pt x="30" y="200"/>
                  </a:lnTo>
                  <a:cubicBezTo>
                    <a:pt x="30" y="209"/>
                    <a:pt x="41" y="220"/>
                    <a:pt x="41" y="229"/>
                  </a:cubicBezTo>
                  <a:lnTo>
                    <a:pt x="130" y="349"/>
                  </a:lnTo>
                  <a:cubicBezTo>
                    <a:pt x="161" y="399"/>
                    <a:pt x="200" y="459"/>
                    <a:pt x="250" y="529"/>
                  </a:cubicBezTo>
                  <a:cubicBezTo>
                    <a:pt x="300" y="609"/>
                    <a:pt x="350" y="669"/>
                    <a:pt x="400" y="719"/>
                  </a:cubicBezTo>
                  <a:cubicBezTo>
                    <a:pt x="460" y="788"/>
                    <a:pt x="529" y="839"/>
                    <a:pt x="600" y="868"/>
                  </a:cubicBezTo>
                  <a:cubicBezTo>
                    <a:pt x="660" y="899"/>
                    <a:pt x="729" y="908"/>
                    <a:pt x="799" y="908"/>
                  </a:cubicBezTo>
                  <a:lnTo>
                    <a:pt x="829" y="908"/>
                  </a:lnTo>
                  <a:cubicBezTo>
                    <a:pt x="879" y="908"/>
                    <a:pt x="909" y="899"/>
                    <a:pt x="949" y="888"/>
                  </a:cubicBezTo>
                  <a:cubicBezTo>
                    <a:pt x="979" y="879"/>
                    <a:pt x="1019" y="868"/>
                    <a:pt x="1039" y="859"/>
                  </a:cubicBezTo>
                  <a:lnTo>
                    <a:pt x="1099" y="828"/>
                  </a:lnTo>
                  <a:lnTo>
                    <a:pt x="1108" y="819"/>
                  </a:lnTo>
                  <a:cubicBezTo>
                    <a:pt x="1139" y="808"/>
                    <a:pt x="1139" y="808"/>
                    <a:pt x="1148" y="799"/>
                  </a:cubicBezTo>
                  <a:lnTo>
                    <a:pt x="1179" y="768"/>
                  </a:lnTo>
                  <a:lnTo>
                    <a:pt x="1159" y="728"/>
                  </a:lnTo>
                  <a:lnTo>
                    <a:pt x="1139" y="708"/>
                  </a:lnTo>
                  <a:lnTo>
                    <a:pt x="1128" y="699"/>
                  </a:lnTo>
                  <a:cubicBezTo>
                    <a:pt x="1128" y="688"/>
                    <a:pt x="1119" y="679"/>
                    <a:pt x="1119" y="669"/>
                  </a:cubicBezTo>
                  <a:lnTo>
                    <a:pt x="1019" y="559"/>
                  </a:lnTo>
                  <a:cubicBezTo>
                    <a:pt x="989" y="509"/>
                    <a:pt x="939" y="449"/>
                    <a:pt x="899" y="389"/>
                  </a:cubicBezTo>
                  <a:cubicBezTo>
                    <a:pt x="859" y="329"/>
                    <a:pt x="799" y="260"/>
                    <a:pt x="740" y="200"/>
                  </a:cubicBezTo>
                  <a:cubicBezTo>
                    <a:pt x="680" y="129"/>
                    <a:pt x="609" y="80"/>
                    <a:pt x="549" y="50"/>
                  </a:cubicBezTo>
                  <a:cubicBezTo>
                    <a:pt x="480" y="10"/>
                    <a:pt x="400" y="0"/>
                    <a:pt x="3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8033395" y="4041080"/>
              <a:ext cx="97245" cy="71074"/>
            </a:xfrm>
            <a:custGeom>
              <a:avLst/>
              <a:gdLst/>
              <a:ahLst/>
              <a:cxnLst/>
              <a:rect l="l" t="t" r="r" b="b"/>
              <a:pathLst>
                <a:path w="1059" h="774" extrusionOk="0">
                  <a:moveTo>
                    <a:pt x="260" y="1"/>
                  </a:moveTo>
                  <a:cubicBezTo>
                    <a:pt x="230" y="11"/>
                    <a:pt x="200" y="11"/>
                    <a:pt x="170" y="21"/>
                  </a:cubicBezTo>
                  <a:lnTo>
                    <a:pt x="80" y="51"/>
                  </a:lnTo>
                  <a:lnTo>
                    <a:pt x="20" y="80"/>
                  </a:lnTo>
                  <a:lnTo>
                    <a:pt x="11" y="91"/>
                  </a:lnTo>
                  <a:lnTo>
                    <a:pt x="0" y="91"/>
                  </a:lnTo>
                  <a:cubicBezTo>
                    <a:pt x="0" y="100"/>
                    <a:pt x="11" y="100"/>
                    <a:pt x="11" y="100"/>
                  </a:cubicBezTo>
                  <a:cubicBezTo>
                    <a:pt x="11" y="111"/>
                    <a:pt x="20" y="120"/>
                    <a:pt x="31" y="140"/>
                  </a:cubicBezTo>
                  <a:cubicBezTo>
                    <a:pt x="40" y="151"/>
                    <a:pt x="60" y="171"/>
                    <a:pt x="71" y="191"/>
                  </a:cubicBezTo>
                  <a:cubicBezTo>
                    <a:pt x="80" y="211"/>
                    <a:pt x="100" y="231"/>
                    <a:pt x="120" y="260"/>
                  </a:cubicBezTo>
                  <a:cubicBezTo>
                    <a:pt x="160" y="310"/>
                    <a:pt x="200" y="370"/>
                    <a:pt x="240" y="430"/>
                  </a:cubicBezTo>
                  <a:cubicBezTo>
                    <a:pt x="290" y="500"/>
                    <a:pt x="340" y="560"/>
                    <a:pt x="400" y="610"/>
                  </a:cubicBezTo>
                  <a:cubicBezTo>
                    <a:pt x="450" y="670"/>
                    <a:pt x="519" y="719"/>
                    <a:pt x="579" y="739"/>
                  </a:cubicBezTo>
                  <a:cubicBezTo>
                    <a:pt x="632" y="762"/>
                    <a:pt x="685" y="773"/>
                    <a:pt x="737" y="773"/>
                  </a:cubicBezTo>
                  <a:cubicBezTo>
                    <a:pt x="755" y="773"/>
                    <a:pt x="772" y="772"/>
                    <a:pt x="789" y="770"/>
                  </a:cubicBezTo>
                  <a:cubicBezTo>
                    <a:pt x="829" y="770"/>
                    <a:pt x="859" y="759"/>
                    <a:pt x="889" y="750"/>
                  </a:cubicBezTo>
                  <a:cubicBezTo>
                    <a:pt x="929" y="739"/>
                    <a:pt x="959" y="730"/>
                    <a:pt x="979" y="719"/>
                  </a:cubicBezTo>
                  <a:cubicBezTo>
                    <a:pt x="1009" y="710"/>
                    <a:pt x="1029" y="690"/>
                    <a:pt x="1039" y="679"/>
                  </a:cubicBezTo>
                  <a:cubicBezTo>
                    <a:pt x="1049" y="679"/>
                    <a:pt x="1059" y="670"/>
                    <a:pt x="1059" y="670"/>
                  </a:cubicBezTo>
                  <a:cubicBezTo>
                    <a:pt x="1059" y="670"/>
                    <a:pt x="1059" y="659"/>
                    <a:pt x="1049" y="659"/>
                  </a:cubicBezTo>
                  <a:cubicBezTo>
                    <a:pt x="1049" y="650"/>
                    <a:pt x="1039" y="639"/>
                    <a:pt x="1029" y="630"/>
                  </a:cubicBezTo>
                  <a:cubicBezTo>
                    <a:pt x="1019" y="610"/>
                    <a:pt x="999" y="600"/>
                    <a:pt x="979" y="580"/>
                  </a:cubicBezTo>
                  <a:cubicBezTo>
                    <a:pt x="969" y="560"/>
                    <a:pt x="949" y="530"/>
                    <a:pt x="929" y="510"/>
                  </a:cubicBezTo>
                  <a:cubicBezTo>
                    <a:pt x="889" y="460"/>
                    <a:pt x="849" y="400"/>
                    <a:pt x="799" y="340"/>
                  </a:cubicBezTo>
                  <a:cubicBezTo>
                    <a:pt x="749" y="280"/>
                    <a:pt x="699" y="220"/>
                    <a:pt x="639" y="160"/>
                  </a:cubicBezTo>
                  <a:cubicBezTo>
                    <a:pt x="579" y="111"/>
                    <a:pt x="530" y="60"/>
                    <a:pt x="460" y="31"/>
                  </a:cubicBezTo>
                  <a:cubicBezTo>
                    <a:pt x="400" y="11"/>
                    <a:pt x="330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8027886" y="4035571"/>
              <a:ext cx="110101" cy="81726"/>
            </a:xfrm>
            <a:custGeom>
              <a:avLst/>
              <a:gdLst/>
              <a:ahLst/>
              <a:cxnLst/>
              <a:rect l="l" t="t" r="r" b="b"/>
              <a:pathLst>
                <a:path w="1199" h="890" extrusionOk="0">
                  <a:moveTo>
                    <a:pt x="330" y="120"/>
                  </a:moveTo>
                  <a:cubicBezTo>
                    <a:pt x="390" y="120"/>
                    <a:pt x="450" y="131"/>
                    <a:pt x="500" y="151"/>
                  </a:cubicBezTo>
                  <a:cubicBezTo>
                    <a:pt x="550" y="171"/>
                    <a:pt x="599" y="211"/>
                    <a:pt x="659" y="271"/>
                  </a:cubicBezTo>
                  <a:cubicBezTo>
                    <a:pt x="719" y="320"/>
                    <a:pt x="770" y="390"/>
                    <a:pt x="809" y="440"/>
                  </a:cubicBezTo>
                  <a:lnTo>
                    <a:pt x="939" y="610"/>
                  </a:lnTo>
                  <a:lnTo>
                    <a:pt x="1029" y="710"/>
                  </a:lnTo>
                  <a:cubicBezTo>
                    <a:pt x="1029" y="719"/>
                    <a:pt x="1019" y="719"/>
                    <a:pt x="1019" y="719"/>
                  </a:cubicBezTo>
                  <a:cubicBezTo>
                    <a:pt x="989" y="730"/>
                    <a:pt x="969" y="739"/>
                    <a:pt x="939" y="750"/>
                  </a:cubicBezTo>
                  <a:cubicBezTo>
                    <a:pt x="909" y="759"/>
                    <a:pt x="879" y="770"/>
                    <a:pt x="849" y="770"/>
                  </a:cubicBezTo>
                  <a:cubicBezTo>
                    <a:pt x="831" y="772"/>
                    <a:pt x="813" y="773"/>
                    <a:pt x="795" y="773"/>
                  </a:cubicBezTo>
                  <a:cubicBezTo>
                    <a:pt x="748" y="773"/>
                    <a:pt x="706" y="764"/>
                    <a:pt x="670" y="750"/>
                  </a:cubicBezTo>
                  <a:cubicBezTo>
                    <a:pt x="610" y="730"/>
                    <a:pt x="560" y="690"/>
                    <a:pt x="500" y="630"/>
                  </a:cubicBezTo>
                  <a:cubicBezTo>
                    <a:pt x="450" y="590"/>
                    <a:pt x="410" y="530"/>
                    <a:pt x="350" y="460"/>
                  </a:cubicBezTo>
                  <a:lnTo>
                    <a:pt x="151" y="171"/>
                  </a:lnTo>
                  <a:lnTo>
                    <a:pt x="171" y="171"/>
                  </a:lnTo>
                  <a:cubicBezTo>
                    <a:pt x="191" y="160"/>
                    <a:pt x="211" y="151"/>
                    <a:pt x="240" y="140"/>
                  </a:cubicBezTo>
                  <a:cubicBezTo>
                    <a:pt x="270" y="131"/>
                    <a:pt x="300" y="131"/>
                    <a:pt x="330" y="120"/>
                  </a:cubicBezTo>
                  <a:close/>
                  <a:moveTo>
                    <a:pt x="320" y="1"/>
                  </a:moveTo>
                  <a:cubicBezTo>
                    <a:pt x="280" y="11"/>
                    <a:pt x="250" y="11"/>
                    <a:pt x="211" y="21"/>
                  </a:cubicBezTo>
                  <a:lnTo>
                    <a:pt x="120" y="51"/>
                  </a:lnTo>
                  <a:cubicBezTo>
                    <a:pt x="100" y="61"/>
                    <a:pt x="80" y="71"/>
                    <a:pt x="71" y="81"/>
                  </a:cubicBezTo>
                  <a:lnTo>
                    <a:pt x="0" y="120"/>
                  </a:lnTo>
                  <a:lnTo>
                    <a:pt x="0" y="171"/>
                  </a:lnTo>
                  <a:lnTo>
                    <a:pt x="31" y="211"/>
                  </a:lnTo>
                  <a:cubicBezTo>
                    <a:pt x="31" y="220"/>
                    <a:pt x="40" y="231"/>
                    <a:pt x="51" y="240"/>
                  </a:cubicBezTo>
                  <a:lnTo>
                    <a:pt x="260" y="530"/>
                  </a:lnTo>
                  <a:cubicBezTo>
                    <a:pt x="310" y="610"/>
                    <a:pt x="360" y="670"/>
                    <a:pt x="420" y="719"/>
                  </a:cubicBezTo>
                  <a:cubicBezTo>
                    <a:pt x="490" y="790"/>
                    <a:pt x="550" y="830"/>
                    <a:pt x="619" y="859"/>
                  </a:cubicBezTo>
                  <a:cubicBezTo>
                    <a:pt x="679" y="879"/>
                    <a:pt x="739" y="890"/>
                    <a:pt x="799" y="890"/>
                  </a:cubicBezTo>
                  <a:lnTo>
                    <a:pt x="859" y="890"/>
                  </a:lnTo>
                  <a:cubicBezTo>
                    <a:pt x="899" y="890"/>
                    <a:pt x="929" y="879"/>
                    <a:pt x="969" y="870"/>
                  </a:cubicBezTo>
                  <a:cubicBezTo>
                    <a:pt x="1009" y="859"/>
                    <a:pt x="1039" y="839"/>
                    <a:pt x="1059" y="830"/>
                  </a:cubicBezTo>
                  <a:lnTo>
                    <a:pt x="1119" y="799"/>
                  </a:lnTo>
                  <a:lnTo>
                    <a:pt x="1129" y="790"/>
                  </a:lnTo>
                  <a:cubicBezTo>
                    <a:pt x="1158" y="779"/>
                    <a:pt x="1158" y="779"/>
                    <a:pt x="1169" y="770"/>
                  </a:cubicBezTo>
                  <a:lnTo>
                    <a:pt x="1198" y="739"/>
                  </a:lnTo>
                  <a:lnTo>
                    <a:pt x="1169" y="699"/>
                  </a:lnTo>
                  <a:cubicBezTo>
                    <a:pt x="1169" y="699"/>
                    <a:pt x="1169" y="690"/>
                    <a:pt x="1158" y="680"/>
                  </a:cubicBezTo>
                  <a:lnTo>
                    <a:pt x="1149" y="670"/>
                  </a:lnTo>
                  <a:cubicBezTo>
                    <a:pt x="1149" y="660"/>
                    <a:pt x="1139" y="650"/>
                    <a:pt x="1129" y="650"/>
                  </a:cubicBezTo>
                  <a:lnTo>
                    <a:pt x="899" y="370"/>
                  </a:lnTo>
                  <a:cubicBezTo>
                    <a:pt x="859" y="311"/>
                    <a:pt x="799" y="240"/>
                    <a:pt x="739" y="180"/>
                  </a:cubicBezTo>
                  <a:cubicBezTo>
                    <a:pt x="670" y="111"/>
                    <a:pt x="610" y="71"/>
                    <a:pt x="550" y="41"/>
                  </a:cubicBezTo>
                  <a:cubicBezTo>
                    <a:pt x="480" y="11"/>
                    <a:pt x="400" y="1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8033395" y="4041080"/>
              <a:ext cx="97245" cy="71074"/>
            </a:xfrm>
            <a:custGeom>
              <a:avLst/>
              <a:gdLst/>
              <a:ahLst/>
              <a:cxnLst/>
              <a:rect l="l" t="t" r="r" b="b"/>
              <a:pathLst>
                <a:path w="1059" h="774" extrusionOk="0">
                  <a:moveTo>
                    <a:pt x="260" y="1"/>
                  </a:moveTo>
                  <a:cubicBezTo>
                    <a:pt x="230" y="11"/>
                    <a:pt x="200" y="11"/>
                    <a:pt x="170" y="21"/>
                  </a:cubicBezTo>
                  <a:lnTo>
                    <a:pt x="80" y="51"/>
                  </a:lnTo>
                  <a:lnTo>
                    <a:pt x="20" y="80"/>
                  </a:lnTo>
                  <a:lnTo>
                    <a:pt x="11" y="91"/>
                  </a:lnTo>
                  <a:lnTo>
                    <a:pt x="0" y="91"/>
                  </a:lnTo>
                  <a:cubicBezTo>
                    <a:pt x="0" y="100"/>
                    <a:pt x="11" y="100"/>
                    <a:pt x="11" y="100"/>
                  </a:cubicBezTo>
                  <a:cubicBezTo>
                    <a:pt x="11" y="111"/>
                    <a:pt x="20" y="120"/>
                    <a:pt x="31" y="140"/>
                  </a:cubicBezTo>
                  <a:cubicBezTo>
                    <a:pt x="40" y="151"/>
                    <a:pt x="60" y="171"/>
                    <a:pt x="71" y="191"/>
                  </a:cubicBezTo>
                  <a:cubicBezTo>
                    <a:pt x="80" y="211"/>
                    <a:pt x="100" y="231"/>
                    <a:pt x="120" y="260"/>
                  </a:cubicBezTo>
                  <a:cubicBezTo>
                    <a:pt x="160" y="310"/>
                    <a:pt x="200" y="370"/>
                    <a:pt x="240" y="430"/>
                  </a:cubicBezTo>
                  <a:cubicBezTo>
                    <a:pt x="290" y="500"/>
                    <a:pt x="340" y="560"/>
                    <a:pt x="400" y="610"/>
                  </a:cubicBezTo>
                  <a:cubicBezTo>
                    <a:pt x="450" y="670"/>
                    <a:pt x="519" y="719"/>
                    <a:pt x="579" y="739"/>
                  </a:cubicBezTo>
                  <a:cubicBezTo>
                    <a:pt x="632" y="762"/>
                    <a:pt x="685" y="773"/>
                    <a:pt x="737" y="773"/>
                  </a:cubicBezTo>
                  <a:cubicBezTo>
                    <a:pt x="755" y="773"/>
                    <a:pt x="772" y="772"/>
                    <a:pt x="789" y="770"/>
                  </a:cubicBezTo>
                  <a:cubicBezTo>
                    <a:pt x="829" y="770"/>
                    <a:pt x="859" y="759"/>
                    <a:pt x="889" y="750"/>
                  </a:cubicBezTo>
                  <a:cubicBezTo>
                    <a:pt x="929" y="739"/>
                    <a:pt x="959" y="730"/>
                    <a:pt x="979" y="719"/>
                  </a:cubicBezTo>
                  <a:cubicBezTo>
                    <a:pt x="1009" y="710"/>
                    <a:pt x="1029" y="690"/>
                    <a:pt x="1039" y="679"/>
                  </a:cubicBezTo>
                  <a:cubicBezTo>
                    <a:pt x="1049" y="679"/>
                    <a:pt x="1059" y="670"/>
                    <a:pt x="1059" y="670"/>
                  </a:cubicBezTo>
                  <a:cubicBezTo>
                    <a:pt x="1059" y="670"/>
                    <a:pt x="1059" y="659"/>
                    <a:pt x="1049" y="659"/>
                  </a:cubicBezTo>
                  <a:cubicBezTo>
                    <a:pt x="1049" y="650"/>
                    <a:pt x="1039" y="639"/>
                    <a:pt x="1029" y="630"/>
                  </a:cubicBezTo>
                  <a:cubicBezTo>
                    <a:pt x="1019" y="610"/>
                    <a:pt x="999" y="600"/>
                    <a:pt x="979" y="580"/>
                  </a:cubicBezTo>
                  <a:cubicBezTo>
                    <a:pt x="969" y="560"/>
                    <a:pt x="949" y="530"/>
                    <a:pt x="929" y="510"/>
                  </a:cubicBezTo>
                  <a:cubicBezTo>
                    <a:pt x="889" y="460"/>
                    <a:pt x="849" y="400"/>
                    <a:pt x="799" y="340"/>
                  </a:cubicBezTo>
                  <a:cubicBezTo>
                    <a:pt x="749" y="280"/>
                    <a:pt x="699" y="220"/>
                    <a:pt x="639" y="160"/>
                  </a:cubicBezTo>
                  <a:cubicBezTo>
                    <a:pt x="579" y="111"/>
                    <a:pt x="530" y="60"/>
                    <a:pt x="460" y="31"/>
                  </a:cubicBezTo>
                  <a:cubicBezTo>
                    <a:pt x="400" y="11"/>
                    <a:pt x="330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8027886" y="4035571"/>
              <a:ext cx="110101" cy="81726"/>
            </a:xfrm>
            <a:custGeom>
              <a:avLst/>
              <a:gdLst/>
              <a:ahLst/>
              <a:cxnLst/>
              <a:rect l="l" t="t" r="r" b="b"/>
              <a:pathLst>
                <a:path w="1199" h="890" extrusionOk="0">
                  <a:moveTo>
                    <a:pt x="330" y="120"/>
                  </a:moveTo>
                  <a:cubicBezTo>
                    <a:pt x="390" y="120"/>
                    <a:pt x="450" y="131"/>
                    <a:pt x="500" y="151"/>
                  </a:cubicBezTo>
                  <a:cubicBezTo>
                    <a:pt x="550" y="171"/>
                    <a:pt x="599" y="211"/>
                    <a:pt x="659" y="271"/>
                  </a:cubicBezTo>
                  <a:cubicBezTo>
                    <a:pt x="719" y="320"/>
                    <a:pt x="770" y="390"/>
                    <a:pt x="809" y="440"/>
                  </a:cubicBezTo>
                  <a:lnTo>
                    <a:pt x="939" y="610"/>
                  </a:lnTo>
                  <a:lnTo>
                    <a:pt x="1029" y="710"/>
                  </a:lnTo>
                  <a:cubicBezTo>
                    <a:pt x="1029" y="719"/>
                    <a:pt x="1019" y="719"/>
                    <a:pt x="1019" y="719"/>
                  </a:cubicBezTo>
                  <a:cubicBezTo>
                    <a:pt x="989" y="730"/>
                    <a:pt x="969" y="739"/>
                    <a:pt x="939" y="750"/>
                  </a:cubicBezTo>
                  <a:cubicBezTo>
                    <a:pt x="909" y="759"/>
                    <a:pt x="879" y="770"/>
                    <a:pt x="849" y="770"/>
                  </a:cubicBezTo>
                  <a:cubicBezTo>
                    <a:pt x="831" y="772"/>
                    <a:pt x="813" y="773"/>
                    <a:pt x="795" y="773"/>
                  </a:cubicBezTo>
                  <a:cubicBezTo>
                    <a:pt x="748" y="773"/>
                    <a:pt x="706" y="764"/>
                    <a:pt x="670" y="750"/>
                  </a:cubicBezTo>
                  <a:cubicBezTo>
                    <a:pt x="610" y="730"/>
                    <a:pt x="560" y="690"/>
                    <a:pt x="500" y="630"/>
                  </a:cubicBezTo>
                  <a:cubicBezTo>
                    <a:pt x="450" y="590"/>
                    <a:pt x="410" y="530"/>
                    <a:pt x="350" y="460"/>
                  </a:cubicBezTo>
                  <a:lnTo>
                    <a:pt x="151" y="171"/>
                  </a:lnTo>
                  <a:lnTo>
                    <a:pt x="171" y="171"/>
                  </a:lnTo>
                  <a:cubicBezTo>
                    <a:pt x="191" y="160"/>
                    <a:pt x="211" y="151"/>
                    <a:pt x="240" y="140"/>
                  </a:cubicBezTo>
                  <a:cubicBezTo>
                    <a:pt x="270" y="131"/>
                    <a:pt x="300" y="131"/>
                    <a:pt x="330" y="120"/>
                  </a:cubicBezTo>
                  <a:close/>
                  <a:moveTo>
                    <a:pt x="320" y="1"/>
                  </a:moveTo>
                  <a:cubicBezTo>
                    <a:pt x="280" y="11"/>
                    <a:pt x="250" y="11"/>
                    <a:pt x="211" y="21"/>
                  </a:cubicBezTo>
                  <a:lnTo>
                    <a:pt x="120" y="51"/>
                  </a:lnTo>
                  <a:cubicBezTo>
                    <a:pt x="100" y="61"/>
                    <a:pt x="80" y="71"/>
                    <a:pt x="71" y="81"/>
                  </a:cubicBezTo>
                  <a:lnTo>
                    <a:pt x="0" y="120"/>
                  </a:lnTo>
                  <a:lnTo>
                    <a:pt x="0" y="171"/>
                  </a:lnTo>
                  <a:lnTo>
                    <a:pt x="31" y="211"/>
                  </a:lnTo>
                  <a:cubicBezTo>
                    <a:pt x="31" y="220"/>
                    <a:pt x="40" y="231"/>
                    <a:pt x="51" y="240"/>
                  </a:cubicBezTo>
                  <a:lnTo>
                    <a:pt x="260" y="530"/>
                  </a:lnTo>
                  <a:cubicBezTo>
                    <a:pt x="310" y="610"/>
                    <a:pt x="360" y="670"/>
                    <a:pt x="420" y="719"/>
                  </a:cubicBezTo>
                  <a:cubicBezTo>
                    <a:pt x="490" y="790"/>
                    <a:pt x="550" y="830"/>
                    <a:pt x="619" y="859"/>
                  </a:cubicBezTo>
                  <a:cubicBezTo>
                    <a:pt x="679" y="879"/>
                    <a:pt x="739" y="890"/>
                    <a:pt x="799" y="890"/>
                  </a:cubicBezTo>
                  <a:lnTo>
                    <a:pt x="859" y="890"/>
                  </a:lnTo>
                  <a:cubicBezTo>
                    <a:pt x="899" y="890"/>
                    <a:pt x="929" y="879"/>
                    <a:pt x="969" y="870"/>
                  </a:cubicBezTo>
                  <a:cubicBezTo>
                    <a:pt x="1009" y="859"/>
                    <a:pt x="1039" y="839"/>
                    <a:pt x="1059" y="830"/>
                  </a:cubicBezTo>
                  <a:lnTo>
                    <a:pt x="1119" y="799"/>
                  </a:lnTo>
                  <a:lnTo>
                    <a:pt x="1129" y="790"/>
                  </a:lnTo>
                  <a:cubicBezTo>
                    <a:pt x="1158" y="779"/>
                    <a:pt x="1158" y="779"/>
                    <a:pt x="1169" y="770"/>
                  </a:cubicBezTo>
                  <a:lnTo>
                    <a:pt x="1198" y="739"/>
                  </a:lnTo>
                  <a:lnTo>
                    <a:pt x="1169" y="699"/>
                  </a:lnTo>
                  <a:cubicBezTo>
                    <a:pt x="1169" y="699"/>
                    <a:pt x="1169" y="690"/>
                    <a:pt x="1158" y="680"/>
                  </a:cubicBezTo>
                  <a:lnTo>
                    <a:pt x="1149" y="670"/>
                  </a:lnTo>
                  <a:cubicBezTo>
                    <a:pt x="1149" y="660"/>
                    <a:pt x="1139" y="650"/>
                    <a:pt x="1129" y="650"/>
                  </a:cubicBezTo>
                  <a:lnTo>
                    <a:pt x="899" y="370"/>
                  </a:lnTo>
                  <a:cubicBezTo>
                    <a:pt x="859" y="311"/>
                    <a:pt x="799" y="240"/>
                    <a:pt x="739" y="180"/>
                  </a:cubicBezTo>
                  <a:cubicBezTo>
                    <a:pt x="670" y="111"/>
                    <a:pt x="610" y="71"/>
                    <a:pt x="550" y="41"/>
                  </a:cubicBezTo>
                  <a:cubicBezTo>
                    <a:pt x="480" y="11"/>
                    <a:pt x="400" y="1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8081972" y="4038142"/>
              <a:ext cx="99082" cy="69605"/>
            </a:xfrm>
            <a:custGeom>
              <a:avLst/>
              <a:gdLst/>
              <a:ahLst/>
              <a:cxnLst/>
              <a:rect l="l" t="t" r="r" b="b"/>
              <a:pathLst>
                <a:path w="1079" h="758" extrusionOk="0">
                  <a:moveTo>
                    <a:pt x="295" y="0"/>
                  </a:moveTo>
                  <a:cubicBezTo>
                    <a:pt x="283" y="0"/>
                    <a:pt x="272" y="1"/>
                    <a:pt x="260" y="3"/>
                  </a:cubicBezTo>
                  <a:cubicBezTo>
                    <a:pt x="220" y="13"/>
                    <a:pt x="190" y="13"/>
                    <a:pt x="161" y="23"/>
                  </a:cubicBezTo>
                  <a:cubicBezTo>
                    <a:pt x="130" y="33"/>
                    <a:pt x="101" y="43"/>
                    <a:pt x="81" y="63"/>
                  </a:cubicBezTo>
                  <a:cubicBezTo>
                    <a:pt x="50" y="73"/>
                    <a:pt x="30" y="83"/>
                    <a:pt x="21" y="92"/>
                  </a:cubicBezTo>
                  <a:cubicBezTo>
                    <a:pt x="10" y="92"/>
                    <a:pt x="10" y="92"/>
                    <a:pt x="1" y="103"/>
                  </a:cubicBezTo>
                  <a:cubicBezTo>
                    <a:pt x="1" y="112"/>
                    <a:pt x="1" y="112"/>
                    <a:pt x="10" y="112"/>
                  </a:cubicBezTo>
                  <a:cubicBezTo>
                    <a:pt x="10" y="123"/>
                    <a:pt x="21" y="132"/>
                    <a:pt x="30" y="152"/>
                  </a:cubicBezTo>
                  <a:cubicBezTo>
                    <a:pt x="41" y="163"/>
                    <a:pt x="61" y="183"/>
                    <a:pt x="70" y="203"/>
                  </a:cubicBezTo>
                  <a:cubicBezTo>
                    <a:pt x="90" y="223"/>
                    <a:pt x="101" y="243"/>
                    <a:pt x="121" y="263"/>
                  </a:cubicBezTo>
                  <a:cubicBezTo>
                    <a:pt x="161" y="312"/>
                    <a:pt x="210" y="372"/>
                    <a:pt x="250" y="432"/>
                  </a:cubicBezTo>
                  <a:cubicBezTo>
                    <a:pt x="300" y="492"/>
                    <a:pt x="360" y="562"/>
                    <a:pt x="410" y="612"/>
                  </a:cubicBezTo>
                  <a:cubicBezTo>
                    <a:pt x="470" y="671"/>
                    <a:pt x="540" y="711"/>
                    <a:pt x="600" y="731"/>
                  </a:cubicBezTo>
                  <a:cubicBezTo>
                    <a:pt x="644" y="751"/>
                    <a:pt x="688" y="758"/>
                    <a:pt x="732" y="758"/>
                  </a:cubicBezTo>
                  <a:cubicBezTo>
                    <a:pt x="758" y="758"/>
                    <a:pt x="783" y="755"/>
                    <a:pt x="809" y="751"/>
                  </a:cubicBezTo>
                  <a:cubicBezTo>
                    <a:pt x="849" y="751"/>
                    <a:pt x="879" y="742"/>
                    <a:pt x="909" y="731"/>
                  </a:cubicBezTo>
                  <a:cubicBezTo>
                    <a:pt x="949" y="711"/>
                    <a:pt x="969" y="702"/>
                    <a:pt x="999" y="691"/>
                  </a:cubicBezTo>
                  <a:cubicBezTo>
                    <a:pt x="1019" y="682"/>
                    <a:pt x="1039" y="662"/>
                    <a:pt x="1059" y="662"/>
                  </a:cubicBezTo>
                  <a:lnTo>
                    <a:pt x="1079" y="642"/>
                  </a:lnTo>
                  <a:lnTo>
                    <a:pt x="1069" y="632"/>
                  </a:lnTo>
                  <a:cubicBezTo>
                    <a:pt x="1059" y="622"/>
                    <a:pt x="1059" y="612"/>
                    <a:pt x="1039" y="602"/>
                  </a:cubicBezTo>
                  <a:cubicBezTo>
                    <a:pt x="1029" y="582"/>
                    <a:pt x="1019" y="572"/>
                    <a:pt x="999" y="552"/>
                  </a:cubicBezTo>
                  <a:cubicBezTo>
                    <a:pt x="979" y="532"/>
                    <a:pt x="959" y="512"/>
                    <a:pt x="939" y="482"/>
                  </a:cubicBezTo>
                  <a:cubicBezTo>
                    <a:pt x="899" y="442"/>
                    <a:pt x="849" y="382"/>
                    <a:pt x="799" y="322"/>
                  </a:cubicBezTo>
                  <a:cubicBezTo>
                    <a:pt x="749" y="263"/>
                    <a:pt x="700" y="203"/>
                    <a:pt x="640" y="152"/>
                  </a:cubicBezTo>
                  <a:cubicBezTo>
                    <a:pt x="580" y="103"/>
                    <a:pt x="520" y="53"/>
                    <a:pt x="460" y="33"/>
                  </a:cubicBezTo>
                  <a:cubicBezTo>
                    <a:pt x="403" y="16"/>
                    <a:pt x="347" y="0"/>
                    <a:pt x="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8076462" y="4032540"/>
              <a:ext cx="110101" cy="81084"/>
            </a:xfrm>
            <a:custGeom>
              <a:avLst/>
              <a:gdLst/>
              <a:ahLst/>
              <a:cxnLst/>
              <a:rect l="l" t="t" r="r" b="b"/>
              <a:pathLst>
                <a:path w="1199" h="883" extrusionOk="0">
                  <a:moveTo>
                    <a:pt x="320" y="124"/>
                  </a:moveTo>
                  <a:cubicBezTo>
                    <a:pt x="380" y="124"/>
                    <a:pt x="440" y="124"/>
                    <a:pt x="500" y="153"/>
                  </a:cubicBezTo>
                  <a:cubicBezTo>
                    <a:pt x="550" y="164"/>
                    <a:pt x="600" y="204"/>
                    <a:pt x="660" y="253"/>
                  </a:cubicBezTo>
                  <a:cubicBezTo>
                    <a:pt x="720" y="313"/>
                    <a:pt x="769" y="373"/>
                    <a:pt x="820" y="423"/>
                  </a:cubicBezTo>
                  <a:lnTo>
                    <a:pt x="1049" y="693"/>
                  </a:lnTo>
                  <a:cubicBezTo>
                    <a:pt x="1039" y="693"/>
                    <a:pt x="1039" y="693"/>
                    <a:pt x="1029" y="703"/>
                  </a:cubicBezTo>
                  <a:cubicBezTo>
                    <a:pt x="1009" y="713"/>
                    <a:pt x="979" y="723"/>
                    <a:pt x="949" y="732"/>
                  </a:cubicBezTo>
                  <a:cubicBezTo>
                    <a:pt x="919" y="743"/>
                    <a:pt x="889" y="752"/>
                    <a:pt x="859" y="752"/>
                  </a:cubicBezTo>
                  <a:cubicBezTo>
                    <a:pt x="834" y="757"/>
                    <a:pt x="809" y="759"/>
                    <a:pt x="784" y="759"/>
                  </a:cubicBezTo>
                  <a:cubicBezTo>
                    <a:pt x="749" y="759"/>
                    <a:pt x="715" y="754"/>
                    <a:pt x="680" y="743"/>
                  </a:cubicBezTo>
                  <a:cubicBezTo>
                    <a:pt x="629" y="713"/>
                    <a:pt x="570" y="683"/>
                    <a:pt x="520" y="633"/>
                  </a:cubicBezTo>
                  <a:cubicBezTo>
                    <a:pt x="470" y="583"/>
                    <a:pt x="420" y="533"/>
                    <a:pt x="360" y="453"/>
                  </a:cubicBezTo>
                  <a:lnTo>
                    <a:pt x="150" y="184"/>
                  </a:lnTo>
                  <a:lnTo>
                    <a:pt x="161" y="173"/>
                  </a:lnTo>
                  <a:cubicBezTo>
                    <a:pt x="190" y="164"/>
                    <a:pt x="210" y="153"/>
                    <a:pt x="241" y="144"/>
                  </a:cubicBezTo>
                  <a:cubicBezTo>
                    <a:pt x="270" y="134"/>
                    <a:pt x="300" y="134"/>
                    <a:pt x="320" y="124"/>
                  </a:cubicBezTo>
                  <a:close/>
                  <a:moveTo>
                    <a:pt x="365" y="0"/>
                  </a:moveTo>
                  <a:cubicBezTo>
                    <a:pt x="346" y="0"/>
                    <a:pt x="328" y="2"/>
                    <a:pt x="310" y="4"/>
                  </a:cubicBezTo>
                  <a:cubicBezTo>
                    <a:pt x="270" y="14"/>
                    <a:pt x="241" y="24"/>
                    <a:pt x="201" y="34"/>
                  </a:cubicBezTo>
                  <a:lnTo>
                    <a:pt x="110" y="64"/>
                  </a:lnTo>
                  <a:cubicBezTo>
                    <a:pt x="90" y="74"/>
                    <a:pt x="81" y="84"/>
                    <a:pt x="61" y="94"/>
                  </a:cubicBezTo>
                  <a:lnTo>
                    <a:pt x="1" y="134"/>
                  </a:lnTo>
                  <a:lnTo>
                    <a:pt x="1" y="184"/>
                  </a:lnTo>
                  <a:lnTo>
                    <a:pt x="31" y="224"/>
                  </a:lnTo>
                  <a:cubicBezTo>
                    <a:pt x="31" y="233"/>
                    <a:pt x="41" y="244"/>
                    <a:pt x="41" y="244"/>
                  </a:cubicBezTo>
                  <a:lnTo>
                    <a:pt x="270" y="533"/>
                  </a:lnTo>
                  <a:cubicBezTo>
                    <a:pt x="330" y="613"/>
                    <a:pt x="380" y="663"/>
                    <a:pt x="430" y="713"/>
                  </a:cubicBezTo>
                  <a:cubicBezTo>
                    <a:pt x="500" y="783"/>
                    <a:pt x="570" y="823"/>
                    <a:pt x="640" y="852"/>
                  </a:cubicBezTo>
                  <a:cubicBezTo>
                    <a:pt x="689" y="872"/>
                    <a:pt x="749" y="883"/>
                    <a:pt x="800" y="883"/>
                  </a:cubicBezTo>
                  <a:cubicBezTo>
                    <a:pt x="829" y="883"/>
                    <a:pt x="859" y="872"/>
                    <a:pt x="879" y="872"/>
                  </a:cubicBezTo>
                  <a:cubicBezTo>
                    <a:pt x="919" y="863"/>
                    <a:pt x="959" y="852"/>
                    <a:pt x="989" y="843"/>
                  </a:cubicBezTo>
                  <a:cubicBezTo>
                    <a:pt x="1029" y="832"/>
                    <a:pt x="1059" y="823"/>
                    <a:pt x="1089" y="803"/>
                  </a:cubicBezTo>
                  <a:cubicBezTo>
                    <a:pt x="1109" y="792"/>
                    <a:pt x="1129" y="783"/>
                    <a:pt x="1139" y="772"/>
                  </a:cubicBezTo>
                  <a:lnTo>
                    <a:pt x="1149" y="772"/>
                  </a:lnTo>
                  <a:cubicBezTo>
                    <a:pt x="1179" y="752"/>
                    <a:pt x="1199" y="732"/>
                    <a:pt x="1199" y="703"/>
                  </a:cubicBezTo>
                  <a:lnTo>
                    <a:pt x="1199" y="683"/>
                  </a:lnTo>
                  <a:lnTo>
                    <a:pt x="1189" y="673"/>
                  </a:lnTo>
                  <a:cubicBezTo>
                    <a:pt x="1189" y="673"/>
                    <a:pt x="1189" y="663"/>
                    <a:pt x="1179" y="653"/>
                  </a:cubicBezTo>
                  <a:lnTo>
                    <a:pt x="1169" y="643"/>
                  </a:lnTo>
                  <a:lnTo>
                    <a:pt x="1149" y="623"/>
                  </a:lnTo>
                  <a:lnTo>
                    <a:pt x="909" y="344"/>
                  </a:lnTo>
                  <a:lnTo>
                    <a:pt x="740" y="173"/>
                  </a:lnTo>
                  <a:cubicBezTo>
                    <a:pt x="669" y="104"/>
                    <a:pt x="600" y="64"/>
                    <a:pt x="540" y="34"/>
                  </a:cubicBezTo>
                  <a:cubicBezTo>
                    <a:pt x="480" y="12"/>
                    <a:pt x="421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8081972" y="4038142"/>
              <a:ext cx="99082" cy="69605"/>
            </a:xfrm>
            <a:custGeom>
              <a:avLst/>
              <a:gdLst/>
              <a:ahLst/>
              <a:cxnLst/>
              <a:rect l="l" t="t" r="r" b="b"/>
              <a:pathLst>
                <a:path w="1079" h="758" extrusionOk="0">
                  <a:moveTo>
                    <a:pt x="295" y="0"/>
                  </a:moveTo>
                  <a:cubicBezTo>
                    <a:pt x="283" y="0"/>
                    <a:pt x="272" y="1"/>
                    <a:pt x="260" y="3"/>
                  </a:cubicBezTo>
                  <a:cubicBezTo>
                    <a:pt x="220" y="13"/>
                    <a:pt x="190" y="13"/>
                    <a:pt x="161" y="23"/>
                  </a:cubicBezTo>
                  <a:cubicBezTo>
                    <a:pt x="130" y="33"/>
                    <a:pt x="101" y="43"/>
                    <a:pt x="81" y="63"/>
                  </a:cubicBezTo>
                  <a:cubicBezTo>
                    <a:pt x="50" y="73"/>
                    <a:pt x="30" y="83"/>
                    <a:pt x="21" y="92"/>
                  </a:cubicBezTo>
                  <a:cubicBezTo>
                    <a:pt x="10" y="92"/>
                    <a:pt x="10" y="92"/>
                    <a:pt x="1" y="103"/>
                  </a:cubicBezTo>
                  <a:cubicBezTo>
                    <a:pt x="1" y="112"/>
                    <a:pt x="1" y="112"/>
                    <a:pt x="10" y="112"/>
                  </a:cubicBezTo>
                  <a:cubicBezTo>
                    <a:pt x="10" y="123"/>
                    <a:pt x="21" y="132"/>
                    <a:pt x="30" y="152"/>
                  </a:cubicBezTo>
                  <a:cubicBezTo>
                    <a:pt x="41" y="163"/>
                    <a:pt x="61" y="183"/>
                    <a:pt x="70" y="203"/>
                  </a:cubicBezTo>
                  <a:cubicBezTo>
                    <a:pt x="90" y="223"/>
                    <a:pt x="101" y="243"/>
                    <a:pt x="121" y="263"/>
                  </a:cubicBezTo>
                  <a:cubicBezTo>
                    <a:pt x="161" y="312"/>
                    <a:pt x="210" y="372"/>
                    <a:pt x="250" y="432"/>
                  </a:cubicBezTo>
                  <a:cubicBezTo>
                    <a:pt x="300" y="492"/>
                    <a:pt x="360" y="562"/>
                    <a:pt x="410" y="612"/>
                  </a:cubicBezTo>
                  <a:cubicBezTo>
                    <a:pt x="470" y="671"/>
                    <a:pt x="540" y="711"/>
                    <a:pt x="600" y="731"/>
                  </a:cubicBezTo>
                  <a:cubicBezTo>
                    <a:pt x="644" y="751"/>
                    <a:pt x="688" y="758"/>
                    <a:pt x="732" y="758"/>
                  </a:cubicBezTo>
                  <a:cubicBezTo>
                    <a:pt x="758" y="758"/>
                    <a:pt x="783" y="755"/>
                    <a:pt x="809" y="751"/>
                  </a:cubicBezTo>
                  <a:cubicBezTo>
                    <a:pt x="849" y="751"/>
                    <a:pt x="879" y="742"/>
                    <a:pt x="909" y="731"/>
                  </a:cubicBezTo>
                  <a:cubicBezTo>
                    <a:pt x="949" y="711"/>
                    <a:pt x="969" y="702"/>
                    <a:pt x="999" y="691"/>
                  </a:cubicBezTo>
                  <a:cubicBezTo>
                    <a:pt x="1019" y="682"/>
                    <a:pt x="1039" y="662"/>
                    <a:pt x="1059" y="662"/>
                  </a:cubicBezTo>
                  <a:lnTo>
                    <a:pt x="1079" y="642"/>
                  </a:lnTo>
                  <a:lnTo>
                    <a:pt x="1069" y="632"/>
                  </a:lnTo>
                  <a:cubicBezTo>
                    <a:pt x="1059" y="622"/>
                    <a:pt x="1059" y="612"/>
                    <a:pt x="1039" y="602"/>
                  </a:cubicBezTo>
                  <a:cubicBezTo>
                    <a:pt x="1029" y="582"/>
                    <a:pt x="1019" y="572"/>
                    <a:pt x="999" y="552"/>
                  </a:cubicBezTo>
                  <a:cubicBezTo>
                    <a:pt x="979" y="532"/>
                    <a:pt x="959" y="512"/>
                    <a:pt x="939" y="482"/>
                  </a:cubicBezTo>
                  <a:cubicBezTo>
                    <a:pt x="899" y="442"/>
                    <a:pt x="849" y="382"/>
                    <a:pt x="799" y="322"/>
                  </a:cubicBezTo>
                  <a:cubicBezTo>
                    <a:pt x="749" y="263"/>
                    <a:pt x="700" y="203"/>
                    <a:pt x="640" y="152"/>
                  </a:cubicBezTo>
                  <a:cubicBezTo>
                    <a:pt x="580" y="103"/>
                    <a:pt x="520" y="53"/>
                    <a:pt x="460" y="33"/>
                  </a:cubicBezTo>
                  <a:cubicBezTo>
                    <a:pt x="403" y="16"/>
                    <a:pt x="347" y="0"/>
                    <a:pt x="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8076462" y="4032540"/>
              <a:ext cx="110101" cy="81084"/>
            </a:xfrm>
            <a:custGeom>
              <a:avLst/>
              <a:gdLst/>
              <a:ahLst/>
              <a:cxnLst/>
              <a:rect l="l" t="t" r="r" b="b"/>
              <a:pathLst>
                <a:path w="1199" h="883" extrusionOk="0">
                  <a:moveTo>
                    <a:pt x="320" y="124"/>
                  </a:moveTo>
                  <a:cubicBezTo>
                    <a:pt x="380" y="124"/>
                    <a:pt x="440" y="124"/>
                    <a:pt x="500" y="153"/>
                  </a:cubicBezTo>
                  <a:cubicBezTo>
                    <a:pt x="550" y="164"/>
                    <a:pt x="600" y="204"/>
                    <a:pt x="660" y="253"/>
                  </a:cubicBezTo>
                  <a:cubicBezTo>
                    <a:pt x="720" y="313"/>
                    <a:pt x="769" y="373"/>
                    <a:pt x="820" y="423"/>
                  </a:cubicBezTo>
                  <a:lnTo>
                    <a:pt x="1049" y="693"/>
                  </a:lnTo>
                  <a:cubicBezTo>
                    <a:pt x="1039" y="693"/>
                    <a:pt x="1039" y="693"/>
                    <a:pt x="1029" y="703"/>
                  </a:cubicBezTo>
                  <a:cubicBezTo>
                    <a:pt x="1009" y="713"/>
                    <a:pt x="979" y="723"/>
                    <a:pt x="949" y="732"/>
                  </a:cubicBezTo>
                  <a:cubicBezTo>
                    <a:pt x="919" y="743"/>
                    <a:pt x="889" y="752"/>
                    <a:pt x="859" y="752"/>
                  </a:cubicBezTo>
                  <a:cubicBezTo>
                    <a:pt x="834" y="757"/>
                    <a:pt x="809" y="759"/>
                    <a:pt x="784" y="759"/>
                  </a:cubicBezTo>
                  <a:cubicBezTo>
                    <a:pt x="749" y="759"/>
                    <a:pt x="715" y="754"/>
                    <a:pt x="680" y="743"/>
                  </a:cubicBezTo>
                  <a:cubicBezTo>
                    <a:pt x="629" y="713"/>
                    <a:pt x="570" y="683"/>
                    <a:pt x="520" y="633"/>
                  </a:cubicBezTo>
                  <a:cubicBezTo>
                    <a:pt x="470" y="583"/>
                    <a:pt x="420" y="533"/>
                    <a:pt x="360" y="453"/>
                  </a:cubicBezTo>
                  <a:lnTo>
                    <a:pt x="150" y="184"/>
                  </a:lnTo>
                  <a:lnTo>
                    <a:pt x="161" y="173"/>
                  </a:lnTo>
                  <a:cubicBezTo>
                    <a:pt x="190" y="164"/>
                    <a:pt x="210" y="153"/>
                    <a:pt x="241" y="144"/>
                  </a:cubicBezTo>
                  <a:cubicBezTo>
                    <a:pt x="270" y="134"/>
                    <a:pt x="300" y="134"/>
                    <a:pt x="320" y="124"/>
                  </a:cubicBezTo>
                  <a:close/>
                  <a:moveTo>
                    <a:pt x="365" y="0"/>
                  </a:moveTo>
                  <a:cubicBezTo>
                    <a:pt x="346" y="0"/>
                    <a:pt x="328" y="2"/>
                    <a:pt x="310" y="4"/>
                  </a:cubicBezTo>
                  <a:cubicBezTo>
                    <a:pt x="270" y="14"/>
                    <a:pt x="241" y="24"/>
                    <a:pt x="201" y="34"/>
                  </a:cubicBezTo>
                  <a:lnTo>
                    <a:pt x="110" y="64"/>
                  </a:lnTo>
                  <a:cubicBezTo>
                    <a:pt x="90" y="74"/>
                    <a:pt x="81" y="84"/>
                    <a:pt x="61" y="94"/>
                  </a:cubicBezTo>
                  <a:lnTo>
                    <a:pt x="1" y="134"/>
                  </a:lnTo>
                  <a:lnTo>
                    <a:pt x="1" y="184"/>
                  </a:lnTo>
                  <a:lnTo>
                    <a:pt x="31" y="224"/>
                  </a:lnTo>
                  <a:cubicBezTo>
                    <a:pt x="31" y="233"/>
                    <a:pt x="41" y="244"/>
                    <a:pt x="41" y="244"/>
                  </a:cubicBezTo>
                  <a:lnTo>
                    <a:pt x="270" y="533"/>
                  </a:lnTo>
                  <a:cubicBezTo>
                    <a:pt x="330" y="613"/>
                    <a:pt x="380" y="663"/>
                    <a:pt x="430" y="713"/>
                  </a:cubicBezTo>
                  <a:cubicBezTo>
                    <a:pt x="500" y="783"/>
                    <a:pt x="570" y="823"/>
                    <a:pt x="640" y="852"/>
                  </a:cubicBezTo>
                  <a:cubicBezTo>
                    <a:pt x="689" y="872"/>
                    <a:pt x="749" y="883"/>
                    <a:pt x="800" y="883"/>
                  </a:cubicBezTo>
                  <a:cubicBezTo>
                    <a:pt x="829" y="883"/>
                    <a:pt x="859" y="872"/>
                    <a:pt x="879" y="872"/>
                  </a:cubicBezTo>
                  <a:cubicBezTo>
                    <a:pt x="919" y="863"/>
                    <a:pt x="959" y="852"/>
                    <a:pt x="989" y="843"/>
                  </a:cubicBezTo>
                  <a:cubicBezTo>
                    <a:pt x="1029" y="832"/>
                    <a:pt x="1059" y="823"/>
                    <a:pt x="1089" y="803"/>
                  </a:cubicBezTo>
                  <a:cubicBezTo>
                    <a:pt x="1109" y="792"/>
                    <a:pt x="1119" y="783"/>
                    <a:pt x="1139" y="772"/>
                  </a:cubicBezTo>
                  <a:lnTo>
                    <a:pt x="1149" y="772"/>
                  </a:lnTo>
                  <a:cubicBezTo>
                    <a:pt x="1179" y="752"/>
                    <a:pt x="1199" y="732"/>
                    <a:pt x="1199" y="703"/>
                  </a:cubicBezTo>
                  <a:lnTo>
                    <a:pt x="1199" y="683"/>
                  </a:lnTo>
                  <a:lnTo>
                    <a:pt x="1189" y="673"/>
                  </a:lnTo>
                  <a:cubicBezTo>
                    <a:pt x="1189" y="673"/>
                    <a:pt x="1189" y="663"/>
                    <a:pt x="1179" y="653"/>
                  </a:cubicBezTo>
                  <a:lnTo>
                    <a:pt x="1169" y="643"/>
                  </a:lnTo>
                  <a:lnTo>
                    <a:pt x="1149" y="623"/>
                  </a:lnTo>
                  <a:lnTo>
                    <a:pt x="909" y="344"/>
                  </a:lnTo>
                  <a:lnTo>
                    <a:pt x="740" y="173"/>
                  </a:lnTo>
                  <a:cubicBezTo>
                    <a:pt x="669" y="104"/>
                    <a:pt x="600" y="64"/>
                    <a:pt x="540" y="34"/>
                  </a:cubicBezTo>
                  <a:cubicBezTo>
                    <a:pt x="480" y="12"/>
                    <a:pt x="421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8129629" y="4033367"/>
              <a:ext cx="101837" cy="68411"/>
            </a:xfrm>
            <a:custGeom>
              <a:avLst/>
              <a:gdLst/>
              <a:ahLst/>
              <a:cxnLst/>
              <a:rect l="l" t="t" r="r" b="b"/>
              <a:pathLst>
                <a:path w="1109" h="745" extrusionOk="0">
                  <a:moveTo>
                    <a:pt x="314" y="1"/>
                  </a:moveTo>
                  <a:cubicBezTo>
                    <a:pt x="297" y="1"/>
                    <a:pt x="279" y="2"/>
                    <a:pt x="261" y="5"/>
                  </a:cubicBezTo>
                  <a:cubicBezTo>
                    <a:pt x="230" y="15"/>
                    <a:pt x="190" y="25"/>
                    <a:pt x="161" y="35"/>
                  </a:cubicBezTo>
                  <a:cubicBezTo>
                    <a:pt x="130" y="45"/>
                    <a:pt x="110" y="55"/>
                    <a:pt x="81" y="65"/>
                  </a:cubicBezTo>
                  <a:cubicBezTo>
                    <a:pt x="61" y="85"/>
                    <a:pt x="41" y="95"/>
                    <a:pt x="31" y="105"/>
                  </a:cubicBezTo>
                  <a:cubicBezTo>
                    <a:pt x="21" y="105"/>
                    <a:pt x="11" y="115"/>
                    <a:pt x="11" y="115"/>
                  </a:cubicBezTo>
                  <a:lnTo>
                    <a:pt x="1" y="115"/>
                  </a:lnTo>
                  <a:lnTo>
                    <a:pt x="11" y="125"/>
                  </a:lnTo>
                  <a:cubicBezTo>
                    <a:pt x="21" y="135"/>
                    <a:pt x="31" y="144"/>
                    <a:pt x="41" y="164"/>
                  </a:cubicBezTo>
                  <a:cubicBezTo>
                    <a:pt x="50" y="175"/>
                    <a:pt x="61" y="195"/>
                    <a:pt x="81" y="215"/>
                  </a:cubicBezTo>
                  <a:lnTo>
                    <a:pt x="141" y="275"/>
                  </a:lnTo>
                  <a:cubicBezTo>
                    <a:pt x="170" y="324"/>
                    <a:pt x="221" y="374"/>
                    <a:pt x="270" y="434"/>
                  </a:cubicBezTo>
                  <a:cubicBezTo>
                    <a:pt x="320" y="494"/>
                    <a:pt x="380" y="554"/>
                    <a:pt x="440" y="604"/>
                  </a:cubicBezTo>
                  <a:cubicBezTo>
                    <a:pt x="500" y="664"/>
                    <a:pt x="560" y="704"/>
                    <a:pt x="629" y="723"/>
                  </a:cubicBezTo>
                  <a:cubicBezTo>
                    <a:pt x="673" y="736"/>
                    <a:pt x="717" y="745"/>
                    <a:pt x="760" y="745"/>
                  </a:cubicBezTo>
                  <a:cubicBezTo>
                    <a:pt x="787" y="745"/>
                    <a:pt x="813" y="741"/>
                    <a:pt x="840" y="734"/>
                  </a:cubicBezTo>
                  <a:cubicBezTo>
                    <a:pt x="879" y="723"/>
                    <a:pt x="909" y="714"/>
                    <a:pt x="939" y="704"/>
                  </a:cubicBezTo>
                  <a:cubicBezTo>
                    <a:pt x="969" y="694"/>
                    <a:pt x="999" y="684"/>
                    <a:pt x="1029" y="664"/>
                  </a:cubicBezTo>
                  <a:cubicBezTo>
                    <a:pt x="1049" y="654"/>
                    <a:pt x="1069" y="634"/>
                    <a:pt x="1079" y="634"/>
                  </a:cubicBezTo>
                  <a:cubicBezTo>
                    <a:pt x="1099" y="624"/>
                    <a:pt x="1109" y="614"/>
                    <a:pt x="1109" y="614"/>
                  </a:cubicBezTo>
                  <a:cubicBezTo>
                    <a:pt x="1109" y="614"/>
                    <a:pt x="1099" y="614"/>
                    <a:pt x="1099" y="604"/>
                  </a:cubicBezTo>
                  <a:lnTo>
                    <a:pt x="1069" y="574"/>
                  </a:lnTo>
                  <a:lnTo>
                    <a:pt x="1019" y="524"/>
                  </a:lnTo>
                  <a:lnTo>
                    <a:pt x="959" y="464"/>
                  </a:lnTo>
                  <a:cubicBezTo>
                    <a:pt x="919" y="414"/>
                    <a:pt x="869" y="364"/>
                    <a:pt x="820" y="304"/>
                  </a:cubicBezTo>
                  <a:cubicBezTo>
                    <a:pt x="760" y="255"/>
                    <a:pt x="709" y="195"/>
                    <a:pt x="649" y="144"/>
                  </a:cubicBezTo>
                  <a:cubicBezTo>
                    <a:pt x="590" y="95"/>
                    <a:pt x="530" y="55"/>
                    <a:pt x="460" y="25"/>
                  </a:cubicBezTo>
                  <a:cubicBezTo>
                    <a:pt x="409" y="10"/>
                    <a:pt x="363" y="1"/>
                    <a:pt x="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8123202" y="4027949"/>
              <a:ext cx="113774" cy="79247"/>
            </a:xfrm>
            <a:custGeom>
              <a:avLst/>
              <a:gdLst/>
              <a:ahLst/>
              <a:cxnLst/>
              <a:rect l="l" t="t" r="r" b="b"/>
              <a:pathLst>
                <a:path w="1239" h="863" extrusionOk="0">
                  <a:moveTo>
                    <a:pt x="386" y="120"/>
                  </a:moveTo>
                  <a:cubicBezTo>
                    <a:pt x="427" y="120"/>
                    <a:pt x="466" y="129"/>
                    <a:pt x="510" y="144"/>
                  </a:cubicBezTo>
                  <a:cubicBezTo>
                    <a:pt x="570" y="164"/>
                    <a:pt x="620" y="203"/>
                    <a:pt x="680" y="243"/>
                  </a:cubicBezTo>
                  <a:cubicBezTo>
                    <a:pt x="739" y="303"/>
                    <a:pt x="799" y="363"/>
                    <a:pt x="839" y="414"/>
                  </a:cubicBezTo>
                  <a:lnTo>
                    <a:pt x="1079" y="663"/>
                  </a:lnTo>
                  <a:lnTo>
                    <a:pt x="1069" y="673"/>
                  </a:lnTo>
                  <a:cubicBezTo>
                    <a:pt x="1039" y="683"/>
                    <a:pt x="1019" y="703"/>
                    <a:pt x="989" y="713"/>
                  </a:cubicBezTo>
                  <a:cubicBezTo>
                    <a:pt x="959" y="723"/>
                    <a:pt x="929" y="733"/>
                    <a:pt x="899" y="733"/>
                  </a:cubicBezTo>
                  <a:cubicBezTo>
                    <a:pt x="877" y="740"/>
                    <a:pt x="854" y="744"/>
                    <a:pt x="831" y="744"/>
                  </a:cubicBezTo>
                  <a:cubicBezTo>
                    <a:pt x="794" y="744"/>
                    <a:pt x="757" y="735"/>
                    <a:pt x="719" y="723"/>
                  </a:cubicBezTo>
                  <a:cubicBezTo>
                    <a:pt x="670" y="713"/>
                    <a:pt x="610" y="673"/>
                    <a:pt x="550" y="623"/>
                  </a:cubicBezTo>
                  <a:cubicBezTo>
                    <a:pt x="500" y="583"/>
                    <a:pt x="450" y="523"/>
                    <a:pt x="390" y="453"/>
                  </a:cubicBezTo>
                  <a:lnTo>
                    <a:pt x="160" y="194"/>
                  </a:lnTo>
                  <a:cubicBezTo>
                    <a:pt x="171" y="184"/>
                    <a:pt x="171" y="184"/>
                    <a:pt x="180" y="184"/>
                  </a:cubicBezTo>
                  <a:cubicBezTo>
                    <a:pt x="200" y="174"/>
                    <a:pt x="231" y="154"/>
                    <a:pt x="260" y="144"/>
                  </a:cubicBezTo>
                  <a:cubicBezTo>
                    <a:pt x="280" y="134"/>
                    <a:pt x="311" y="134"/>
                    <a:pt x="340" y="124"/>
                  </a:cubicBezTo>
                  <a:cubicBezTo>
                    <a:pt x="356" y="121"/>
                    <a:pt x="371" y="120"/>
                    <a:pt x="386" y="120"/>
                  </a:cubicBezTo>
                  <a:close/>
                  <a:moveTo>
                    <a:pt x="379" y="0"/>
                  </a:moveTo>
                  <a:cubicBezTo>
                    <a:pt x="360" y="0"/>
                    <a:pt x="340" y="1"/>
                    <a:pt x="320" y="4"/>
                  </a:cubicBezTo>
                  <a:cubicBezTo>
                    <a:pt x="280" y="14"/>
                    <a:pt x="251" y="24"/>
                    <a:pt x="211" y="34"/>
                  </a:cubicBezTo>
                  <a:cubicBezTo>
                    <a:pt x="180" y="44"/>
                    <a:pt x="151" y="64"/>
                    <a:pt x="131" y="74"/>
                  </a:cubicBezTo>
                  <a:cubicBezTo>
                    <a:pt x="111" y="84"/>
                    <a:pt x="91" y="94"/>
                    <a:pt x="61" y="114"/>
                  </a:cubicBezTo>
                  <a:lnTo>
                    <a:pt x="1" y="174"/>
                  </a:lnTo>
                  <a:lnTo>
                    <a:pt x="31" y="214"/>
                  </a:lnTo>
                  <a:lnTo>
                    <a:pt x="41" y="234"/>
                  </a:lnTo>
                  <a:cubicBezTo>
                    <a:pt x="51" y="243"/>
                    <a:pt x="61" y="254"/>
                    <a:pt x="61" y="263"/>
                  </a:cubicBezTo>
                  <a:lnTo>
                    <a:pt x="300" y="533"/>
                  </a:lnTo>
                  <a:cubicBezTo>
                    <a:pt x="360" y="613"/>
                    <a:pt x="420" y="663"/>
                    <a:pt x="470" y="713"/>
                  </a:cubicBezTo>
                  <a:cubicBezTo>
                    <a:pt x="550" y="782"/>
                    <a:pt x="620" y="822"/>
                    <a:pt x="680" y="842"/>
                  </a:cubicBezTo>
                  <a:cubicBezTo>
                    <a:pt x="730" y="853"/>
                    <a:pt x="779" y="862"/>
                    <a:pt x="830" y="862"/>
                  </a:cubicBezTo>
                  <a:cubicBezTo>
                    <a:pt x="859" y="862"/>
                    <a:pt x="890" y="862"/>
                    <a:pt x="929" y="853"/>
                  </a:cubicBezTo>
                  <a:cubicBezTo>
                    <a:pt x="959" y="842"/>
                    <a:pt x="999" y="833"/>
                    <a:pt x="1029" y="822"/>
                  </a:cubicBezTo>
                  <a:cubicBezTo>
                    <a:pt x="1069" y="802"/>
                    <a:pt x="1099" y="793"/>
                    <a:pt x="1119" y="773"/>
                  </a:cubicBezTo>
                  <a:lnTo>
                    <a:pt x="1179" y="743"/>
                  </a:lnTo>
                  <a:lnTo>
                    <a:pt x="1189" y="733"/>
                  </a:lnTo>
                  <a:cubicBezTo>
                    <a:pt x="1219" y="713"/>
                    <a:pt x="1219" y="713"/>
                    <a:pt x="1229" y="703"/>
                  </a:cubicBezTo>
                  <a:lnTo>
                    <a:pt x="1239" y="663"/>
                  </a:lnTo>
                  <a:lnTo>
                    <a:pt x="1219" y="633"/>
                  </a:lnTo>
                  <a:lnTo>
                    <a:pt x="1209" y="623"/>
                  </a:lnTo>
                  <a:lnTo>
                    <a:pt x="1199" y="613"/>
                  </a:lnTo>
                  <a:cubicBezTo>
                    <a:pt x="1189" y="603"/>
                    <a:pt x="1189" y="593"/>
                    <a:pt x="1179" y="593"/>
                  </a:cubicBezTo>
                  <a:lnTo>
                    <a:pt x="929" y="323"/>
                  </a:lnTo>
                  <a:lnTo>
                    <a:pt x="759" y="154"/>
                  </a:lnTo>
                  <a:cubicBezTo>
                    <a:pt x="690" y="104"/>
                    <a:pt x="620" y="54"/>
                    <a:pt x="550" y="34"/>
                  </a:cubicBezTo>
                  <a:cubicBezTo>
                    <a:pt x="497" y="11"/>
                    <a:pt x="439" y="0"/>
                    <a:pt x="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8129629" y="4033367"/>
              <a:ext cx="101837" cy="68411"/>
            </a:xfrm>
            <a:custGeom>
              <a:avLst/>
              <a:gdLst/>
              <a:ahLst/>
              <a:cxnLst/>
              <a:rect l="l" t="t" r="r" b="b"/>
              <a:pathLst>
                <a:path w="1109" h="745" extrusionOk="0">
                  <a:moveTo>
                    <a:pt x="314" y="1"/>
                  </a:moveTo>
                  <a:cubicBezTo>
                    <a:pt x="297" y="1"/>
                    <a:pt x="279" y="2"/>
                    <a:pt x="261" y="5"/>
                  </a:cubicBezTo>
                  <a:cubicBezTo>
                    <a:pt x="230" y="15"/>
                    <a:pt x="190" y="25"/>
                    <a:pt x="161" y="35"/>
                  </a:cubicBezTo>
                  <a:cubicBezTo>
                    <a:pt x="130" y="45"/>
                    <a:pt x="110" y="55"/>
                    <a:pt x="81" y="65"/>
                  </a:cubicBezTo>
                  <a:cubicBezTo>
                    <a:pt x="61" y="85"/>
                    <a:pt x="41" y="95"/>
                    <a:pt x="31" y="105"/>
                  </a:cubicBezTo>
                  <a:cubicBezTo>
                    <a:pt x="21" y="105"/>
                    <a:pt x="11" y="115"/>
                    <a:pt x="11" y="115"/>
                  </a:cubicBezTo>
                  <a:lnTo>
                    <a:pt x="1" y="115"/>
                  </a:lnTo>
                  <a:lnTo>
                    <a:pt x="11" y="125"/>
                  </a:lnTo>
                  <a:cubicBezTo>
                    <a:pt x="21" y="135"/>
                    <a:pt x="31" y="144"/>
                    <a:pt x="41" y="164"/>
                  </a:cubicBezTo>
                  <a:cubicBezTo>
                    <a:pt x="50" y="175"/>
                    <a:pt x="61" y="195"/>
                    <a:pt x="81" y="215"/>
                  </a:cubicBezTo>
                  <a:lnTo>
                    <a:pt x="141" y="275"/>
                  </a:lnTo>
                  <a:cubicBezTo>
                    <a:pt x="170" y="324"/>
                    <a:pt x="221" y="374"/>
                    <a:pt x="270" y="434"/>
                  </a:cubicBezTo>
                  <a:cubicBezTo>
                    <a:pt x="320" y="494"/>
                    <a:pt x="380" y="554"/>
                    <a:pt x="440" y="604"/>
                  </a:cubicBezTo>
                  <a:cubicBezTo>
                    <a:pt x="500" y="664"/>
                    <a:pt x="560" y="704"/>
                    <a:pt x="629" y="723"/>
                  </a:cubicBezTo>
                  <a:cubicBezTo>
                    <a:pt x="673" y="736"/>
                    <a:pt x="717" y="745"/>
                    <a:pt x="760" y="745"/>
                  </a:cubicBezTo>
                  <a:cubicBezTo>
                    <a:pt x="787" y="745"/>
                    <a:pt x="813" y="741"/>
                    <a:pt x="840" y="734"/>
                  </a:cubicBezTo>
                  <a:cubicBezTo>
                    <a:pt x="879" y="723"/>
                    <a:pt x="909" y="714"/>
                    <a:pt x="939" y="704"/>
                  </a:cubicBezTo>
                  <a:cubicBezTo>
                    <a:pt x="969" y="694"/>
                    <a:pt x="999" y="684"/>
                    <a:pt x="1029" y="664"/>
                  </a:cubicBezTo>
                  <a:cubicBezTo>
                    <a:pt x="1049" y="654"/>
                    <a:pt x="1069" y="634"/>
                    <a:pt x="1079" y="634"/>
                  </a:cubicBezTo>
                  <a:cubicBezTo>
                    <a:pt x="1099" y="624"/>
                    <a:pt x="1109" y="614"/>
                    <a:pt x="1109" y="614"/>
                  </a:cubicBezTo>
                  <a:cubicBezTo>
                    <a:pt x="1109" y="614"/>
                    <a:pt x="1099" y="614"/>
                    <a:pt x="1099" y="604"/>
                  </a:cubicBezTo>
                  <a:lnTo>
                    <a:pt x="1069" y="574"/>
                  </a:lnTo>
                  <a:lnTo>
                    <a:pt x="1019" y="524"/>
                  </a:lnTo>
                  <a:lnTo>
                    <a:pt x="959" y="464"/>
                  </a:lnTo>
                  <a:cubicBezTo>
                    <a:pt x="919" y="414"/>
                    <a:pt x="869" y="364"/>
                    <a:pt x="820" y="304"/>
                  </a:cubicBezTo>
                  <a:cubicBezTo>
                    <a:pt x="760" y="255"/>
                    <a:pt x="709" y="195"/>
                    <a:pt x="649" y="144"/>
                  </a:cubicBezTo>
                  <a:cubicBezTo>
                    <a:pt x="590" y="95"/>
                    <a:pt x="530" y="55"/>
                    <a:pt x="460" y="25"/>
                  </a:cubicBezTo>
                  <a:cubicBezTo>
                    <a:pt x="409" y="10"/>
                    <a:pt x="363" y="1"/>
                    <a:pt x="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8123202" y="4027949"/>
              <a:ext cx="113774" cy="79247"/>
            </a:xfrm>
            <a:custGeom>
              <a:avLst/>
              <a:gdLst/>
              <a:ahLst/>
              <a:cxnLst/>
              <a:rect l="l" t="t" r="r" b="b"/>
              <a:pathLst>
                <a:path w="1239" h="863" extrusionOk="0">
                  <a:moveTo>
                    <a:pt x="386" y="120"/>
                  </a:moveTo>
                  <a:cubicBezTo>
                    <a:pt x="427" y="120"/>
                    <a:pt x="466" y="129"/>
                    <a:pt x="510" y="144"/>
                  </a:cubicBezTo>
                  <a:cubicBezTo>
                    <a:pt x="570" y="164"/>
                    <a:pt x="620" y="203"/>
                    <a:pt x="680" y="243"/>
                  </a:cubicBezTo>
                  <a:cubicBezTo>
                    <a:pt x="739" y="303"/>
                    <a:pt x="799" y="363"/>
                    <a:pt x="839" y="414"/>
                  </a:cubicBezTo>
                  <a:lnTo>
                    <a:pt x="1079" y="663"/>
                  </a:lnTo>
                  <a:lnTo>
                    <a:pt x="1069" y="673"/>
                  </a:lnTo>
                  <a:cubicBezTo>
                    <a:pt x="1039" y="683"/>
                    <a:pt x="1019" y="703"/>
                    <a:pt x="989" y="713"/>
                  </a:cubicBezTo>
                  <a:cubicBezTo>
                    <a:pt x="959" y="723"/>
                    <a:pt x="929" y="733"/>
                    <a:pt x="899" y="733"/>
                  </a:cubicBezTo>
                  <a:cubicBezTo>
                    <a:pt x="877" y="740"/>
                    <a:pt x="854" y="744"/>
                    <a:pt x="831" y="744"/>
                  </a:cubicBezTo>
                  <a:cubicBezTo>
                    <a:pt x="794" y="744"/>
                    <a:pt x="757" y="735"/>
                    <a:pt x="719" y="723"/>
                  </a:cubicBezTo>
                  <a:cubicBezTo>
                    <a:pt x="670" y="713"/>
                    <a:pt x="610" y="673"/>
                    <a:pt x="550" y="623"/>
                  </a:cubicBezTo>
                  <a:cubicBezTo>
                    <a:pt x="500" y="583"/>
                    <a:pt x="450" y="523"/>
                    <a:pt x="390" y="453"/>
                  </a:cubicBezTo>
                  <a:lnTo>
                    <a:pt x="160" y="194"/>
                  </a:lnTo>
                  <a:cubicBezTo>
                    <a:pt x="171" y="184"/>
                    <a:pt x="171" y="184"/>
                    <a:pt x="180" y="184"/>
                  </a:cubicBezTo>
                  <a:cubicBezTo>
                    <a:pt x="200" y="174"/>
                    <a:pt x="231" y="154"/>
                    <a:pt x="260" y="144"/>
                  </a:cubicBezTo>
                  <a:cubicBezTo>
                    <a:pt x="280" y="134"/>
                    <a:pt x="311" y="134"/>
                    <a:pt x="340" y="124"/>
                  </a:cubicBezTo>
                  <a:cubicBezTo>
                    <a:pt x="356" y="121"/>
                    <a:pt x="371" y="120"/>
                    <a:pt x="386" y="120"/>
                  </a:cubicBezTo>
                  <a:close/>
                  <a:moveTo>
                    <a:pt x="379" y="0"/>
                  </a:moveTo>
                  <a:cubicBezTo>
                    <a:pt x="360" y="0"/>
                    <a:pt x="340" y="1"/>
                    <a:pt x="320" y="4"/>
                  </a:cubicBezTo>
                  <a:cubicBezTo>
                    <a:pt x="280" y="14"/>
                    <a:pt x="251" y="24"/>
                    <a:pt x="211" y="34"/>
                  </a:cubicBezTo>
                  <a:cubicBezTo>
                    <a:pt x="180" y="44"/>
                    <a:pt x="151" y="64"/>
                    <a:pt x="131" y="74"/>
                  </a:cubicBezTo>
                  <a:cubicBezTo>
                    <a:pt x="111" y="84"/>
                    <a:pt x="91" y="94"/>
                    <a:pt x="61" y="114"/>
                  </a:cubicBezTo>
                  <a:lnTo>
                    <a:pt x="1" y="174"/>
                  </a:lnTo>
                  <a:lnTo>
                    <a:pt x="31" y="214"/>
                  </a:lnTo>
                  <a:lnTo>
                    <a:pt x="41" y="234"/>
                  </a:lnTo>
                  <a:cubicBezTo>
                    <a:pt x="51" y="243"/>
                    <a:pt x="61" y="254"/>
                    <a:pt x="61" y="263"/>
                  </a:cubicBezTo>
                  <a:lnTo>
                    <a:pt x="300" y="533"/>
                  </a:lnTo>
                  <a:cubicBezTo>
                    <a:pt x="360" y="613"/>
                    <a:pt x="420" y="663"/>
                    <a:pt x="470" y="713"/>
                  </a:cubicBezTo>
                  <a:cubicBezTo>
                    <a:pt x="550" y="782"/>
                    <a:pt x="620" y="822"/>
                    <a:pt x="680" y="842"/>
                  </a:cubicBezTo>
                  <a:cubicBezTo>
                    <a:pt x="730" y="853"/>
                    <a:pt x="779" y="862"/>
                    <a:pt x="830" y="862"/>
                  </a:cubicBezTo>
                  <a:cubicBezTo>
                    <a:pt x="859" y="862"/>
                    <a:pt x="890" y="862"/>
                    <a:pt x="929" y="853"/>
                  </a:cubicBezTo>
                  <a:cubicBezTo>
                    <a:pt x="959" y="842"/>
                    <a:pt x="999" y="833"/>
                    <a:pt x="1029" y="822"/>
                  </a:cubicBezTo>
                  <a:cubicBezTo>
                    <a:pt x="1069" y="802"/>
                    <a:pt x="1099" y="793"/>
                    <a:pt x="1119" y="773"/>
                  </a:cubicBezTo>
                  <a:lnTo>
                    <a:pt x="1179" y="743"/>
                  </a:lnTo>
                  <a:lnTo>
                    <a:pt x="1199" y="733"/>
                  </a:lnTo>
                  <a:cubicBezTo>
                    <a:pt x="1219" y="713"/>
                    <a:pt x="1239" y="703"/>
                    <a:pt x="1239" y="673"/>
                  </a:cubicBezTo>
                  <a:lnTo>
                    <a:pt x="1229" y="653"/>
                  </a:lnTo>
                  <a:lnTo>
                    <a:pt x="1219" y="633"/>
                  </a:lnTo>
                  <a:lnTo>
                    <a:pt x="1209" y="623"/>
                  </a:lnTo>
                  <a:lnTo>
                    <a:pt x="1199" y="613"/>
                  </a:lnTo>
                  <a:cubicBezTo>
                    <a:pt x="1189" y="603"/>
                    <a:pt x="1189" y="593"/>
                    <a:pt x="1179" y="593"/>
                  </a:cubicBezTo>
                  <a:lnTo>
                    <a:pt x="929" y="323"/>
                  </a:lnTo>
                  <a:lnTo>
                    <a:pt x="759" y="154"/>
                  </a:lnTo>
                  <a:cubicBezTo>
                    <a:pt x="690" y="104"/>
                    <a:pt x="620" y="54"/>
                    <a:pt x="550" y="34"/>
                  </a:cubicBezTo>
                  <a:cubicBezTo>
                    <a:pt x="497" y="11"/>
                    <a:pt x="439" y="0"/>
                    <a:pt x="3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8178206" y="4026939"/>
              <a:ext cx="102755" cy="66942"/>
            </a:xfrm>
            <a:custGeom>
              <a:avLst/>
              <a:gdLst/>
              <a:ahLst/>
              <a:cxnLst/>
              <a:rect l="l" t="t" r="r" b="b"/>
              <a:pathLst>
                <a:path w="1119" h="729" extrusionOk="0">
                  <a:moveTo>
                    <a:pt x="340" y="1"/>
                  </a:moveTo>
                  <a:cubicBezTo>
                    <a:pt x="311" y="1"/>
                    <a:pt x="282" y="6"/>
                    <a:pt x="251" y="15"/>
                  </a:cubicBezTo>
                  <a:cubicBezTo>
                    <a:pt x="220" y="15"/>
                    <a:pt x="191" y="25"/>
                    <a:pt x="160" y="35"/>
                  </a:cubicBezTo>
                  <a:cubicBezTo>
                    <a:pt x="131" y="55"/>
                    <a:pt x="100" y="65"/>
                    <a:pt x="81" y="75"/>
                  </a:cubicBezTo>
                  <a:cubicBezTo>
                    <a:pt x="51" y="95"/>
                    <a:pt x="31" y="105"/>
                    <a:pt x="21" y="115"/>
                  </a:cubicBezTo>
                  <a:cubicBezTo>
                    <a:pt x="11" y="125"/>
                    <a:pt x="11" y="125"/>
                    <a:pt x="1" y="125"/>
                  </a:cubicBezTo>
                  <a:lnTo>
                    <a:pt x="1" y="135"/>
                  </a:lnTo>
                  <a:cubicBezTo>
                    <a:pt x="1" y="135"/>
                    <a:pt x="11" y="135"/>
                    <a:pt x="11" y="145"/>
                  </a:cubicBezTo>
                  <a:cubicBezTo>
                    <a:pt x="11" y="145"/>
                    <a:pt x="21" y="165"/>
                    <a:pt x="41" y="175"/>
                  </a:cubicBezTo>
                  <a:cubicBezTo>
                    <a:pt x="51" y="185"/>
                    <a:pt x="61" y="205"/>
                    <a:pt x="81" y="225"/>
                  </a:cubicBezTo>
                  <a:cubicBezTo>
                    <a:pt x="100" y="234"/>
                    <a:pt x="111" y="265"/>
                    <a:pt x="140" y="285"/>
                  </a:cubicBezTo>
                  <a:cubicBezTo>
                    <a:pt x="180" y="325"/>
                    <a:pt x="231" y="385"/>
                    <a:pt x="280" y="434"/>
                  </a:cubicBezTo>
                  <a:cubicBezTo>
                    <a:pt x="330" y="494"/>
                    <a:pt x="390" y="554"/>
                    <a:pt x="450" y="604"/>
                  </a:cubicBezTo>
                  <a:cubicBezTo>
                    <a:pt x="510" y="654"/>
                    <a:pt x="580" y="694"/>
                    <a:pt x="650" y="714"/>
                  </a:cubicBezTo>
                  <a:cubicBezTo>
                    <a:pt x="685" y="724"/>
                    <a:pt x="720" y="729"/>
                    <a:pt x="755" y="729"/>
                  </a:cubicBezTo>
                  <a:cubicBezTo>
                    <a:pt x="789" y="729"/>
                    <a:pt x="824" y="724"/>
                    <a:pt x="859" y="714"/>
                  </a:cubicBezTo>
                  <a:cubicBezTo>
                    <a:pt x="890" y="714"/>
                    <a:pt x="929" y="694"/>
                    <a:pt x="959" y="684"/>
                  </a:cubicBezTo>
                  <a:cubicBezTo>
                    <a:pt x="989" y="674"/>
                    <a:pt x="1019" y="654"/>
                    <a:pt x="1039" y="644"/>
                  </a:cubicBezTo>
                  <a:cubicBezTo>
                    <a:pt x="1059" y="624"/>
                    <a:pt x="1079" y="614"/>
                    <a:pt x="1099" y="604"/>
                  </a:cubicBezTo>
                  <a:lnTo>
                    <a:pt x="1119" y="584"/>
                  </a:lnTo>
                  <a:cubicBezTo>
                    <a:pt x="1119" y="584"/>
                    <a:pt x="1109" y="584"/>
                    <a:pt x="1109" y="574"/>
                  </a:cubicBezTo>
                  <a:lnTo>
                    <a:pt x="1079" y="544"/>
                  </a:lnTo>
                  <a:cubicBezTo>
                    <a:pt x="1059" y="534"/>
                    <a:pt x="1049" y="514"/>
                    <a:pt x="1029" y="504"/>
                  </a:cubicBezTo>
                  <a:lnTo>
                    <a:pt x="969" y="444"/>
                  </a:lnTo>
                  <a:lnTo>
                    <a:pt x="819" y="294"/>
                  </a:lnTo>
                  <a:cubicBezTo>
                    <a:pt x="759" y="234"/>
                    <a:pt x="699" y="185"/>
                    <a:pt x="640" y="135"/>
                  </a:cubicBezTo>
                  <a:cubicBezTo>
                    <a:pt x="580" y="85"/>
                    <a:pt x="520" y="45"/>
                    <a:pt x="450" y="25"/>
                  </a:cubicBezTo>
                  <a:cubicBezTo>
                    <a:pt x="411" y="8"/>
                    <a:pt x="376" y="1"/>
                    <a:pt x="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8172696" y="4021797"/>
              <a:ext cx="114693" cy="78053"/>
            </a:xfrm>
            <a:custGeom>
              <a:avLst/>
              <a:gdLst/>
              <a:ahLst/>
              <a:cxnLst/>
              <a:rect l="l" t="t" r="r" b="b"/>
              <a:pathLst>
                <a:path w="1249" h="850" extrusionOk="0">
                  <a:moveTo>
                    <a:pt x="373" y="117"/>
                  </a:moveTo>
                  <a:cubicBezTo>
                    <a:pt x="415" y="117"/>
                    <a:pt x="455" y="124"/>
                    <a:pt x="490" y="131"/>
                  </a:cubicBezTo>
                  <a:cubicBezTo>
                    <a:pt x="540" y="151"/>
                    <a:pt x="600" y="181"/>
                    <a:pt x="670" y="241"/>
                  </a:cubicBezTo>
                  <a:cubicBezTo>
                    <a:pt x="730" y="290"/>
                    <a:pt x="790" y="341"/>
                    <a:pt x="839" y="390"/>
                  </a:cubicBezTo>
                  <a:lnTo>
                    <a:pt x="1079" y="630"/>
                  </a:lnTo>
                  <a:cubicBezTo>
                    <a:pt x="1079" y="640"/>
                    <a:pt x="1069" y="640"/>
                    <a:pt x="1069" y="650"/>
                  </a:cubicBezTo>
                  <a:cubicBezTo>
                    <a:pt x="1049" y="660"/>
                    <a:pt x="1019" y="670"/>
                    <a:pt x="989" y="690"/>
                  </a:cubicBezTo>
                  <a:cubicBezTo>
                    <a:pt x="959" y="700"/>
                    <a:pt x="930" y="710"/>
                    <a:pt x="910" y="720"/>
                  </a:cubicBezTo>
                  <a:cubicBezTo>
                    <a:pt x="881" y="724"/>
                    <a:pt x="854" y="726"/>
                    <a:pt x="829" y="726"/>
                  </a:cubicBezTo>
                  <a:cubicBezTo>
                    <a:pt x="792" y="726"/>
                    <a:pt x="759" y="722"/>
                    <a:pt x="730" y="710"/>
                  </a:cubicBezTo>
                  <a:cubicBezTo>
                    <a:pt x="670" y="700"/>
                    <a:pt x="610" y="660"/>
                    <a:pt x="550" y="610"/>
                  </a:cubicBezTo>
                  <a:cubicBezTo>
                    <a:pt x="500" y="570"/>
                    <a:pt x="440" y="520"/>
                    <a:pt x="380" y="450"/>
                  </a:cubicBezTo>
                  <a:lnTo>
                    <a:pt x="151" y="201"/>
                  </a:lnTo>
                  <a:cubicBezTo>
                    <a:pt x="151" y="191"/>
                    <a:pt x="160" y="191"/>
                    <a:pt x="171" y="191"/>
                  </a:cubicBezTo>
                  <a:cubicBezTo>
                    <a:pt x="191" y="171"/>
                    <a:pt x="211" y="161"/>
                    <a:pt x="240" y="151"/>
                  </a:cubicBezTo>
                  <a:cubicBezTo>
                    <a:pt x="271" y="141"/>
                    <a:pt x="291" y="131"/>
                    <a:pt x="320" y="121"/>
                  </a:cubicBezTo>
                  <a:cubicBezTo>
                    <a:pt x="338" y="118"/>
                    <a:pt x="356" y="117"/>
                    <a:pt x="373" y="117"/>
                  </a:cubicBezTo>
                  <a:close/>
                  <a:moveTo>
                    <a:pt x="390" y="0"/>
                  </a:moveTo>
                  <a:cubicBezTo>
                    <a:pt x="361" y="0"/>
                    <a:pt x="330" y="3"/>
                    <a:pt x="300" y="11"/>
                  </a:cubicBezTo>
                  <a:cubicBezTo>
                    <a:pt x="260" y="11"/>
                    <a:pt x="231" y="31"/>
                    <a:pt x="191" y="41"/>
                  </a:cubicBezTo>
                  <a:cubicBezTo>
                    <a:pt x="160" y="51"/>
                    <a:pt x="131" y="71"/>
                    <a:pt x="111" y="81"/>
                  </a:cubicBezTo>
                  <a:cubicBezTo>
                    <a:pt x="91" y="91"/>
                    <a:pt x="71" y="101"/>
                    <a:pt x="61" y="111"/>
                  </a:cubicBezTo>
                  <a:lnTo>
                    <a:pt x="1" y="161"/>
                  </a:lnTo>
                  <a:lnTo>
                    <a:pt x="1" y="211"/>
                  </a:lnTo>
                  <a:lnTo>
                    <a:pt x="31" y="251"/>
                  </a:lnTo>
                  <a:cubicBezTo>
                    <a:pt x="41" y="251"/>
                    <a:pt x="41" y="261"/>
                    <a:pt x="51" y="270"/>
                  </a:cubicBezTo>
                  <a:lnTo>
                    <a:pt x="291" y="540"/>
                  </a:lnTo>
                  <a:cubicBezTo>
                    <a:pt x="360" y="610"/>
                    <a:pt x="420" y="660"/>
                    <a:pt x="470" y="710"/>
                  </a:cubicBezTo>
                  <a:cubicBezTo>
                    <a:pt x="550" y="770"/>
                    <a:pt x="620" y="810"/>
                    <a:pt x="690" y="830"/>
                  </a:cubicBezTo>
                  <a:cubicBezTo>
                    <a:pt x="730" y="840"/>
                    <a:pt x="770" y="849"/>
                    <a:pt x="819" y="849"/>
                  </a:cubicBezTo>
                  <a:cubicBezTo>
                    <a:pt x="859" y="849"/>
                    <a:pt x="899" y="840"/>
                    <a:pt x="930" y="830"/>
                  </a:cubicBezTo>
                  <a:cubicBezTo>
                    <a:pt x="969" y="820"/>
                    <a:pt x="1009" y="810"/>
                    <a:pt x="1039" y="790"/>
                  </a:cubicBezTo>
                  <a:cubicBezTo>
                    <a:pt x="1079" y="780"/>
                    <a:pt x="1109" y="760"/>
                    <a:pt x="1129" y="750"/>
                  </a:cubicBezTo>
                  <a:cubicBezTo>
                    <a:pt x="1149" y="740"/>
                    <a:pt x="1169" y="720"/>
                    <a:pt x="1179" y="710"/>
                  </a:cubicBezTo>
                  <a:lnTo>
                    <a:pt x="1189" y="710"/>
                  </a:lnTo>
                  <a:lnTo>
                    <a:pt x="1229" y="670"/>
                  </a:lnTo>
                  <a:lnTo>
                    <a:pt x="1249" y="630"/>
                  </a:lnTo>
                  <a:lnTo>
                    <a:pt x="1219" y="600"/>
                  </a:lnTo>
                  <a:lnTo>
                    <a:pt x="1209" y="590"/>
                  </a:lnTo>
                  <a:lnTo>
                    <a:pt x="1199" y="580"/>
                  </a:lnTo>
                  <a:lnTo>
                    <a:pt x="1179" y="560"/>
                  </a:lnTo>
                  <a:lnTo>
                    <a:pt x="919" y="310"/>
                  </a:lnTo>
                  <a:cubicBezTo>
                    <a:pt x="870" y="261"/>
                    <a:pt x="810" y="201"/>
                    <a:pt x="739" y="141"/>
                  </a:cubicBezTo>
                  <a:cubicBezTo>
                    <a:pt x="660" y="81"/>
                    <a:pt x="590" y="41"/>
                    <a:pt x="530" y="21"/>
                  </a:cubicBezTo>
                  <a:cubicBezTo>
                    <a:pt x="487" y="9"/>
                    <a:pt x="439" y="0"/>
                    <a:pt x="3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8178206" y="4026939"/>
              <a:ext cx="102755" cy="66942"/>
            </a:xfrm>
            <a:custGeom>
              <a:avLst/>
              <a:gdLst/>
              <a:ahLst/>
              <a:cxnLst/>
              <a:rect l="l" t="t" r="r" b="b"/>
              <a:pathLst>
                <a:path w="1119" h="729" extrusionOk="0">
                  <a:moveTo>
                    <a:pt x="340" y="1"/>
                  </a:moveTo>
                  <a:cubicBezTo>
                    <a:pt x="311" y="1"/>
                    <a:pt x="282" y="6"/>
                    <a:pt x="251" y="15"/>
                  </a:cubicBezTo>
                  <a:cubicBezTo>
                    <a:pt x="220" y="15"/>
                    <a:pt x="191" y="25"/>
                    <a:pt x="160" y="35"/>
                  </a:cubicBezTo>
                  <a:cubicBezTo>
                    <a:pt x="131" y="55"/>
                    <a:pt x="100" y="65"/>
                    <a:pt x="81" y="75"/>
                  </a:cubicBezTo>
                  <a:cubicBezTo>
                    <a:pt x="51" y="95"/>
                    <a:pt x="31" y="105"/>
                    <a:pt x="21" y="115"/>
                  </a:cubicBezTo>
                  <a:cubicBezTo>
                    <a:pt x="11" y="125"/>
                    <a:pt x="11" y="125"/>
                    <a:pt x="1" y="125"/>
                  </a:cubicBezTo>
                  <a:lnTo>
                    <a:pt x="1" y="135"/>
                  </a:lnTo>
                  <a:cubicBezTo>
                    <a:pt x="1" y="135"/>
                    <a:pt x="11" y="135"/>
                    <a:pt x="11" y="145"/>
                  </a:cubicBezTo>
                  <a:cubicBezTo>
                    <a:pt x="11" y="145"/>
                    <a:pt x="21" y="165"/>
                    <a:pt x="41" y="175"/>
                  </a:cubicBezTo>
                  <a:cubicBezTo>
                    <a:pt x="51" y="185"/>
                    <a:pt x="61" y="205"/>
                    <a:pt x="81" y="225"/>
                  </a:cubicBezTo>
                  <a:cubicBezTo>
                    <a:pt x="100" y="234"/>
                    <a:pt x="111" y="265"/>
                    <a:pt x="140" y="285"/>
                  </a:cubicBezTo>
                  <a:cubicBezTo>
                    <a:pt x="180" y="325"/>
                    <a:pt x="231" y="385"/>
                    <a:pt x="280" y="434"/>
                  </a:cubicBezTo>
                  <a:cubicBezTo>
                    <a:pt x="330" y="494"/>
                    <a:pt x="390" y="554"/>
                    <a:pt x="450" y="604"/>
                  </a:cubicBezTo>
                  <a:cubicBezTo>
                    <a:pt x="510" y="654"/>
                    <a:pt x="580" y="694"/>
                    <a:pt x="650" y="714"/>
                  </a:cubicBezTo>
                  <a:cubicBezTo>
                    <a:pt x="685" y="724"/>
                    <a:pt x="720" y="729"/>
                    <a:pt x="755" y="729"/>
                  </a:cubicBezTo>
                  <a:cubicBezTo>
                    <a:pt x="789" y="729"/>
                    <a:pt x="824" y="724"/>
                    <a:pt x="859" y="714"/>
                  </a:cubicBezTo>
                  <a:cubicBezTo>
                    <a:pt x="890" y="714"/>
                    <a:pt x="929" y="694"/>
                    <a:pt x="959" y="684"/>
                  </a:cubicBezTo>
                  <a:cubicBezTo>
                    <a:pt x="989" y="674"/>
                    <a:pt x="1019" y="654"/>
                    <a:pt x="1039" y="644"/>
                  </a:cubicBezTo>
                  <a:cubicBezTo>
                    <a:pt x="1059" y="624"/>
                    <a:pt x="1079" y="614"/>
                    <a:pt x="1099" y="604"/>
                  </a:cubicBezTo>
                  <a:lnTo>
                    <a:pt x="1119" y="584"/>
                  </a:lnTo>
                  <a:cubicBezTo>
                    <a:pt x="1119" y="584"/>
                    <a:pt x="1109" y="584"/>
                    <a:pt x="1109" y="574"/>
                  </a:cubicBezTo>
                  <a:lnTo>
                    <a:pt x="1079" y="544"/>
                  </a:lnTo>
                  <a:cubicBezTo>
                    <a:pt x="1059" y="534"/>
                    <a:pt x="1049" y="514"/>
                    <a:pt x="1029" y="504"/>
                  </a:cubicBezTo>
                  <a:lnTo>
                    <a:pt x="969" y="444"/>
                  </a:lnTo>
                  <a:lnTo>
                    <a:pt x="819" y="294"/>
                  </a:lnTo>
                  <a:cubicBezTo>
                    <a:pt x="759" y="234"/>
                    <a:pt x="699" y="185"/>
                    <a:pt x="640" y="135"/>
                  </a:cubicBezTo>
                  <a:cubicBezTo>
                    <a:pt x="580" y="85"/>
                    <a:pt x="520" y="45"/>
                    <a:pt x="450" y="25"/>
                  </a:cubicBezTo>
                  <a:cubicBezTo>
                    <a:pt x="411" y="8"/>
                    <a:pt x="376" y="1"/>
                    <a:pt x="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8172696" y="4021797"/>
              <a:ext cx="113774" cy="78053"/>
            </a:xfrm>
            <a:custGeom>
              <a:avLst/>
              <a:gdLst/>
              <a:ahLst/>
              <a:cxnLst/>
              <a:rect l="l" t="t" r="r" b="b"/>
              <a:pathLst>
                <a:path w="1239" h="850" extrusionOk="0">
                  <a:moveTo>
                    <a:pt x="373" y="117"/>
                  </a:moveTo>
                  <a:cubicBezTo>
                    <a:pt x="415" y="117"/>
                    <a:pt x="455" y="124"/>
                    <a:pt x="490" y="131"/>
                  </a:cubicBezTo>
                  <a:cubicBezTo>
                    <a:pt x="540" y="151"/>
                    <a:pt x="600" y="181"/>
                    <a:pt x="670" y="241"/>
                  </a:cubicBezTo>
                  <a:cubicBezTo>
                    <a:pt x="730" y="290"/>
                    <a:pt x="790" y="341"/>
                    <a:pt x="839" y="390"/>
                  </a:cubicBezTo>
                  <a:lnTo>
                    <a:pt x="1079" y="630"/>
                  </a:lnTo>
                  <a:cubicBezTo>
                    <a:pt x="1079" y="640"/>
                    <a:pt x="1069" y="640"/>
                    <a:pt x="1069" y="650"/>
                  </a:cubicBezTo>
                  <a:cubicBezTo>
                    <a:pt x="1049" y="660"/>
                    <a:pt x="1019" y="670"/>
                    <a:pt x="989" y="690"/>
                  </a:cubicBezTo>
                  <a:cubicBezTo>
                    <a:pt x="959" y="700"/>
                    <a:pt x="930" y="710"/>
                    <a:pt x="910" y="720"/>
                  </a:cubicBezTo>
                  <a:cubicBezTo>
                    <a:pt x="881" y="724"/>
                    <a:pt x="854" y="726"/>
                    <a:pt x="829" y="726"/>
                  </a:cubicBezTo>
                  <a:cubicBezTo>
                    <a:pt x="792" y="726"/>
                    <a:pt x="759" y="722"/>
                    <a:pt x="730" y="710"/>
                  </a:cubicBezTo>
                  <a:cubicBezTo>
                    <a:pt x="670" y="700"/>
                    <a:pt x="610" y="660"/>
                    <a:pt x="550" y="610"/>
                  </a:cubicBezTo>
                  <a:cubicBezTo>
                    <a:pt x="500" y="570"/>
                    <a:pt x="440" y="520"/>
                    <a:pt x="380" y="450"/>
                  </a:cubicBezTo>
                  <a:lnTo>
                    <a:pt x="151" y="201"/>
                  </a:lnTo>
                  <a:cubicBezTo>
                    <a:pt x="151" y="191"/>
                    <a:pt x="160" y="191"/>
                    <a:pt x="171" y="191"/>
                  </a:cubicBezTo>
                  <a:cubicBezTo>
                    <a:pt x="191" y="171"/>
                    <a:pt x="211" y="161"/>
                    <a:pt x="240" y="151"/>
                  </a:cubicBezTo>
                  <a:cubicBezTo>
                    <a:pt x="271" y="141"/>
                    <a:pt x="291" y="131"/>
                    <a:pt x="320" y="121"/>
                  </a:cubicBezTo>
                  <a:cubicBezTo>
                    <a:pt x="338" y="118"/>
                    <a:pt x="356" y="117"/>
                    <a:pt x="373" y="117"/>
                  </a:cubicBezTo>
                  <a:close/>
                  <a:moveTo>
                    <a:pt x="390" y="0"/>
                  </a:moveTo>
                  <a:cubicBezTo>
                    <a:pt x="361" y="0"/>
                    <a:pt x="330" y="3"/>
                    <a:pt x="300" y="11"/>
                  </a:cubicBezTo>
                  <a:cubicBezTo>
                    <a:pt x="260" y="11"/>
                    <a:pt x="231" y="31"/>
                    <a:pt x="191" y="41"/>
                  </a:cubicBezTo>
                  <a:cubicBezTo>
                    <a:pt x="160" y="51"/>
                    <a:pt x="131" y="71"/>
                    <a:pt x="111" y="81"/>
                  </a:cubicBezTo>
                  <a:cubicBezTo>
                    <a:pt x="91" y="91"/>
                    <a:pt x="71" y="101"/>
                    <a:pt x="61" y="111"/>
                  </a:cubicBezTo>
                  <a:lnTo>
                    <a:pt x="1" y="161"/>
                  </a:lnTo>
                  <a:lnTo>
                    <a:pt x="1" y="211"/>
                  </a:lnTo>
                  <a:lnTo>
                    <a:pt x="31" y="251"/>
                  </a:lnTo>
                  <a:cubicBezTo>
                    <a:pt x="41" y="251"/>
                    <a:pt x="41" y="261"/>
                    <a:pt x="51" y="270"/>
                  </a:cubicBezTo>
                  <a:lnTo>
                    <a:pt x="291" y="540"/>
                  </a:lnTo>
                  <a:cubicBezTo>
                    <a:pt x="360" y="610"/>
                    <a:pt x="420" y="660"/>
                    <a:pt x="470" y="710"/>
                  </a:cubicBezTo>
                  <a:cubicBezTo>
                    <a:pt x="550" y="770"/>
                    <a:pt x="620" y="810"/>
                    <a:pt x="690" y="830"/>
                  </a:cubicBezTo>
                  <a:cubicBezTo>
                    <a:pt x="730" y="840"/>
                    <a:pt x="770" y="849"/>
                    <a:pt x="819" y="849"/>
                  </a:cubicBezTo>
                  <a:cubicBezTo>
                    <a:pt x="859" y="849"/>
                    <a:pt x="899" y="840"/>
                    <a:pt x="930" y="830"/>
                  </a:cubicBezTo>
                  <a:cubicBezTo>
                    <a:pt x="969" y="820"/>
                    <a:pt x="1009" y="810"/>
                    <a:pt x="1039" y="790"/>
                  </a:cubicBezTo>
                  <a:cubicBezTo>
                    <a:pt x="1079" y="780"/>
                    <a:pt x="1109" y="760"/>
                    <a:pt x="1129" y="750"/>
                  </a:cubicBezTo>
                  <a:cubicBezTo>
                    <a:pt x="1149" y="740"/>
                    <a:pt x="1169" y="720"/>
                    <a:pt x="1179" y="710"/>
                  </a:cubicBezTo>
                  <a:lnTo>
                    <a:pt x="1189" y="700"/>
                  </a:lnTo>
                  <a:cubicBezTo>
                    <a:pt x="1219" y="680"/>
                    <a:pt x="1239" y="670"/>
                    <a:pt x="1239" y="640"/>
                  </a:cubicBezTo>
                  <a:lnTo>
                    <a:pt x="1239" y="620"/>
                  </a:lnTo>
                  <a:lnTo>
                    <a:pt x="1219" y="600"/>
                  </a:lnTo>
                  <a:lnTo>
                    <a:pt x="1209" y="590"/>
                  </a:lnTo>
                  <a:lnTo>
                    <a:pt x="1199" y="580"/>
                  </a:lnTo>
                  <a:lnTo>
                    <a:pt x="1179" y="560"/>
                  </a:lnTo>
                  <a:lnTo>
                    <a:pt x="919" y="310"/>
                  </a:lnTo>
                  <a:cubicBezTo>
                    <a:pt x="870" y="261"/>
                    <a:pt x="810" y="201"/>
                    <a:pt x="739" y="141"/>
                  </a:cubicBezTo>
                  <a:cubicBezTo>
                    <a:pt x="660" y="81"/>
                    <a:pt x="590" y="41"/>
                    <a:pt x="530" y="21"/>
                  </a:cubicBezTo>
                  <a:cubicBezTo>
                    <a:pt x="487" y="9"/>
                    <a:pt x="439" y="0"/>
                    <a:pt x="3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8225864" y="4018674"/>
              <a:ext cx="103765" cy="66024"/>
            </a:xfrm>
            <a:custGeom>
              <a:avLst/>
              <a:gdLst/>
              <a:ahLst/>
              <a:cxnLst/>
              <a:rect l="l" t="t" r="r" b="b"/>
              <a:pathLst>
                <a:path w="1130" h="719" extrusionOk="0">
                  <a:moveTo>
                    <a:pt x="347" y="0"/>
                  </a:moveTo>
                  <a:cubicBezTo>
                    <a:pt x="313" y="0"/>
                    <a:pt x="281" y="5"/>
                    <a:pt x="251" y="15"/>
                  </a:cubicBezTo>
                  <a:cubicBezTo>
                    <a:pt x="220" y="25"/>
                    <a:pt x="180" y="35"/>
                    <a:pt x="160" y="45"/>
                  </a:cubicBezTo>
                  <a:cubicBezTo>
                    <a:pt x="131" y="65"/>
                    <a:pt x="101" y="75"/>
                    <a:pt x="81" y="95"/>
                  </a:cubicBezTo>
                  <a:cubicBezTo>
                    <a:pt x="51" y="105"/>
                    <a:pt x="31" y="115"/>
                    <a:pt x="21" y="125"/>
                  </a:cubicBezTo>
                  <a:cubicBezTo>
                    <a:pt x="21" y="135"/>
                    <a:pt x="11" y="135"/>
                    <a:pt x="11" y="135"/>
                  </a:cubicBezTo>
                  <a:lnTo>
                    <a:pt x="1" y="145"/>
                  </a:lnTo>
                  <a:cubicBezTo>
                    <a:pt x="11" y="145"/>
                    <a:pt x="11" y="155"/>
                    <a:pt x="11" y="155"/>
                  </a:cubicBezTo>
                  <a:lnTo>
                    <a:pt x="41" y="185"/>
                  </a:lnTo>
                  <a:cubicBezTo>
                    <a:pt x="51" y="195"/>
                    <a:pt x="71" y="215"/>
                    <a:pt x="81" y="235"/>
                  </a:cubicBezTo>
                  <a:lnTo>
                    <a:pt x="141" y="295"/>
                  </a:lnTo>
                  <a:cubicBezTo>
                    <a:pt x="191" y="335"/>
                    <a:pt x="240" y="384"/>
                    <a:pt x="291" y="444"/>
                  </a:cubicBezTo>
                  <a:cubicBezTo>
                    <a:pt x="351" y="495"/>
                    <a:pt x="410" y="554"/>
                    <a:pt x="470" y="604"/>
                  </a:cubicBezTo>
                  <a:cubicBezTo>
                    <a:pt x="530" y="644"/>
                    <a:pt x="600" y="684"/>
                    <a:pt x="670" y="704"/>
                  </a:cubicBezTo>
                  <a:cubicBezTo>
                    <a:pt x="705" y="714"/>
                    <a:pt x="740" y="719"/>
                    <a:pt x="775" y="719"/>
                  </a:cubicBezTo>
                  <a:cubicBezTo>
                    <a:pt x="810" y="719"/>
                    <a:pt x="844" y="714"/>
                    <a:pt x="879" y="704"/>
                  </a:cubicBezTo>
                  <a:cubicBezTo>
                    <a:pt x="919" y="694"/>
                    <a:pt x="950" y="674"/>
                    <a:pt x="979" y="664"/>
                  </a:cubicBezTo>
                  <a:cubicBezTo>
                    <a:pt x="1009" y="644"/>
                    <a:pt x="1039" y="634"/>
                    <a:pt x="1059" y="614"/>
                  </a:cubicBezTo>
                  <a:cubicBezTo>
                    <a:pt x="1079" y="604"/>
                    <a:pt x="1099" y="584"/>
                    <a:pt x="1109" y="574"/>
                  </a:cubicBezTo>
                  <a:cubicBezTo>
                    <a:pt x="1129" y="564"/>
                    <a:pt x="1129" y="554"/>
                    <a:pt x="1129" y="554"/>
                  </a:cubicBezTo>
                  <a:lnTo>
                    <a:pt x="1119" y="544"/>
                  </a:lnTo>
                  <a:cubicBezTo>
                    <a:pt x="1119" y="544"/>
                    <a:pt x="1109" y="534"/>
                    <a:pt x="1089" y="524"/>
                  </a:cubicBezTo>
                  <a:cubicBezTo>
                    <a:pt x="1079" y="504"/>
                    <a:pt x="1059" y="495"/>
                    <a:pt x="1039" y="475"/>
                  </a:cubicBezTo>
                  <a:cubicBezTo>
                    <a:pt x="1019" y="464"/>
                    <a:pt x="999" y="444"/>
                    <a:pt x="979" y="424"/>
                  </a:cubicBezTo>
                  <a:cubicBezTo>
                    <a:pt x="939" y="375"/>
                    <a:pt x="879" y="324"/>
                    <a:pt x="830" y="275"/>
                  </a:cubicBezTo>
                  <a:lnTo>
                    <a:pt x="650" y="125"/>
                  </a:lnTo>
                  <a:cubicBezTo>
                    <a:pt x="580" y="75"/>
                    <a:pt x="520" y="35"/>
                    <a:pt x="450" y="15"/>
                  </a:cubicBezTo>
                  <a:cubicBezTo>
                    <a:pt x="415" y="5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8219528" y="4013257"/>
              <a:ext cx="117447" cy="76584"/>
            </a:xfrm>
            <a:custGeom>
              <a:avLst/>
              <a:gdLst/>
              <a:ahLst/>
              <a:cxnLst/>
              <a:rect l="l" t="t" r="r" b="b"/>
              <a:pathLst>
                <a:path w="1279" h="834" extrusionOk="0">
                  <a:moveTo>
                    <a:pt x="418" y="119"/>
                  </a:moveTo>
                  <a:cubicBezTo>
                    <a:pt x="447" y="119"/>
                    <a:pt x="474" y="124"/>
                    <a:pt x="499" y="134"/>
                  </a:cubicBezTo>
                  <a:cubicBezTo>
                    <a:pt x="559" y="154"/>
                    <a:pt x="609" y="184"/>
                    <a:pt x="679" y="234"/>
                  </a:cubicBezTo>
                  <a:cubicBezTo>
                    <a:pt x="729" y="274"/>
                    <a:pt x="789" y="314"/>
                    <a:pt x="848" y="383"/>
                  </a:cubicBezTo>
                  <a:lnTo>
                    <a:pt x="1108" y="613"/>
                  </a:lnTo>
                  <a:lnTo>
                    <a:pt x="1098" y="623"/>
                  </a:lnTo>
                  <a:cubicBezTo>
                    <a:pt x="1068" y="643"/>
                    <a:pt x="1048" y="653"/>
                    <a:pt x="1019" y="673"/>
                  </a:cubicBezTo>
                  <a:lnTo>
                    <a:pt x="928" y="703"/>
                  </a:lnTo>
                  <a:cubicBezTo>
                    <a:pt x="904" y="713"/>
                    <a:pt x="876" y="718"/>
                    <a:pt x="848" y="718"/>
                  </a:cubicBezTo>
                  <a:cubicBezTo>
                    <a:pt x="819" y="718"/>
                    <a:pt x="789" y="713"/>
                    <a:pt x="759" y="703"/>
                  </a:cubicBezTo>
                  <a:cubicBezTo>
                    <a:pt x="699" y="693"/>
                    <a:pt x="639" y="663"/>
                    <a:pt x="579" y="613"/>
                  </a:cubicBezTo>
                  <a:cubicBezTo>
                    <a:pt x="519" y="574"/>
                    <a:pt x="469" y="523"/>
                    <a:pt x="400" y="463"/>
                  </a:cubicBezTo>
                  <a:lnTo>
                    <a:pt x="160" y="214"/>
                  </a:lnTo>
                  <a:cubicBezTo>
                    <a:pt x="170" y="204"/>
                    <a:pt x="170" y="204"/>
                    <a:pt x="180" y="204"/>
                  </a:cubicBezTo>
                  <a:cubicBezTo>
                    <a:pt x="200" y="184"/>
                    <a:pt x="220" y="174"/>
                    <a:pt x="249" y="164"/>
                  </a:cubicBezTo>
                  <a:cubicBezTo>
                    <a:pt x="280" y="154"/>
                    <a:pt x="309" y="144"/>
                    <a:pt x="329" y="134"/>
                  </a:cubicBezTo>
                  <a:cubicBezTo>
                    <a:pt x="359" y="124"/>
                    <a:pt x="389" y="119"/>
                    <a:pt x="418" y="119"/>
                  </a:cubicBezTo>
                  <a:close/>
                  <a:moveTo>
                    <a:pt x="408" y="1"/>
                  </a:moveTo>
                  <a:cubicBezTo>
                    <a:pt x="372" y="1"/>
                    <a:pt x="336" y="5"/>
                    <a:pt x="300" y="14"/>
                  </a:cubicBezTo>
                  <a:cubicBezTo>
                    <a:pt x="269" y="24"/>
                    <a:pt x="229" y="34"/>
                    <a:pt x="200" y="54"/>
                  </a:cubicBezTo>
                  <a:cubicBezTo>
                    <a:pt x="170" y="64"/>
                    <a:pt x="140" y="84"/>
                    <a:pt x="120" y="94"/>
                  </a:cubicBezTo>
                  <a:cubicBezTo>
                    <a:pt x="100" y="104"/>
                    <a:pt x="80" y="124"/>
                    <a:pt x="70" y="134"/>
                  </a:cubicBezTo>
                  <a:lnTo>
                    <a:pt x="20" y="164"/>
                  </a:lnTo>
                  <a:lnTo>
                    <a:pt x="0" y="214"/>
                  </a:lnTo>
                  <a:lnTo>
                    <a:pt x="50" y="264"/>
                  </a:lnTo>
                  <a:cubicBezTo>
                    <a:pt x="50" y="274"/>
                    <a:pt x="60" y="274"/>
                    <a:pt x="70" y="284"/>
                  </a:cubicBezTo>
                  <a:lnTo>
                    <a:pt x="320" y="543"/>
                  </a:lnTo>
                  <a:cubicBezTo>
                    <a:pt x="389" y="613"/>
                    <a:pt x="449" y="663"/>
                    <a:pt x="499" y="703"/>
                  </a:cubicBezTo>
                  <a:cubicBezTo>
                    <a:pt x="579" y="763"/>
                    <a:pt x="659" y="803"/>
                    <a:pt x="729" y="823"/>
                  </a:cubicBezTo>
                  <a:cubicBezTo>
                    <a:pt x="769" y="833"/>
                    <a:pt x="808" y="833"/>
                    <a:pt x="848" y="833"/>
                  </a:cubicBezTo>
                  <a:cubicBezTo>
                    <a:pt x="888" y="833"/>
                    <a:pt x="928" y="833"/>
                    <a:pt x="968" y="813"/>
                  </a:cubicBezTo>
                  <a:cubicBezTo>
                    <a:pt x="999" y="803"/>
                    <a:pt x="1038" y="793"/>
                    <a:pt x="1078" y="773"/>
                  </a:cubicBezTo>
                  <a:cubicBezTo>
                    <a:pt x="1108" y="763"/>
                    <a:pt x="1138" y="743"/>
                    <a:pt x="1158" y="723"/>
                  </a:cubicBezTo>
                  <a:cubicBezTo>
                    <a:pt x="1178" y="713"/>
                    <a:pt x="1198" y="703"/>
                    <a:pt x="1208" y="693"/>
                  </a:cubicBezTo>
                  <a:lnTo>
                    <a:pt x="1218" y="683"/>
                  </a:lnTo>
                  <a:lnTo>
                    <a:pt x="1258" y="643"/>
                  </a:lnTo>
                  <a:lnTo>
                    <a:pt x="1278" y="613"/>
                  </a:lnTo>
                  <a:lnTo>
                    <a:pt x="1248" y="583"/>
                  </a:lnTo>
                  <a:lnTo>
                    <a:pt x="1228" y="563"/>
                  </a:lnTo>
                  <a:lnTo>
                    <a:pt x="1218" y="554"/>
                  </a:lnTo>
                  <a:cubicBezTo>
                    <a:pt x="1218" y="543"/>
                    <a:pt x="1208" y="543"/>
                    <a:pt x="1198" y="534"/>
                  </a:cubicBezTo>
                  <a:lnTo>
                    <a:pt x="939" y="294"/>
                  </a:lnTo>
                  <a:cubicBezTo>
                    <a:pt x="868" y="224"/>
                    <a:pt x="808" y="174"/>
                    <a:pt x="749" y="134"/>
                  </a:cubicBezTo>
                  <a:cubicBezTo>
                    <a:pt x="669" y="74"/>
                    <a:pt x="599" y="34"/>
                    <a:pt x="539" y="24"/>
                  </a:cubicBezTo>
                  <a:cubicBezTo>
                    <a:pt x="496" y="8"/>
                    <a:pt x="452" y="1"/>
                    <a:pt x="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8225864" y="4018674"/>
              <a:ext cx="103765" cy="66024"/>
            </a:xfrm>
            <a:custGeom>
              <a:avLst/>
              <a:gdLst/>
              <a:ahLst/>
              <a:cxnLst/>
              <a:rect l="l" t="t" r="r" b="b"/>
              <a:pathLst>
                <a:path w="1130" h="719" extrusionOk="0">
                  <a:moveTo>
                    <a:pt x="347" y="0"/>
                  </a:moveTo>
                  <a:cubicBezTo>
                    <a:pt x="313" y="0"/>
                    <a:pt x="281" y="5"/>
                    <a:pt x="251" y="15"/>
                  </a:cubicBezTo>
                  <a:cubicBezTo>
                    <a:pt x="220" y="25"/>
                    <a:pt x="180" y="35"/>
                    <a:pt x="160" y="45"/>
                  </a:cubicBezTo>
                  <a:cubicBezTo>
                    <a:pt x="131" y="65"/>
                    <a:pt x="101" y="75"/>
                    <a:pt x="81" y="95"/>
                  </a:cubicBezTo>
                  <a:cubicBezTo>
                    <a:pt x="51" y="105"/>
                    <a:pt x="31" y="115"/>
                    <a:pt x="21" y="125"/>
                  </a:cubicBezTo>
                  <a:cubicBezTo>
                    <a:pt x="21" y="135"/>
                    <a:pt x="11" y="135"/>
                    <a:pt x="11" y="135"/>
                  </a:cubicBezTo>
                  <a:lnTo>
                    <a:pt x="1" y="145"/>
                  </a:lnTo>
                  <a:cubicBezTo>
                    <a:pt x="11" y="145"/>
                    <a:pt x="11" y="155"/>
                    <a:pt x="11" y="155"/>
                  </a:cubicBezTo>
                  <a:lnTo>
                    <a:pt x="41" y="185"/>
                  </a:lnTo>
                  <a:cubicBezTo>
                    <a:pt x="51" y="195"/>
                    <a:pt x="71" y="215"/>
                    <a:pt x="81" y="235"/>
                  </a:cubicBezTo>
                  <a:lnTo>
                    <a:pt x="141" y="295"/>
                  </a:lnTo>
                  <a:cubicBezTo>
                    <a:pt x="191" y="335"/>
                    <a:pt x="240" y="384"/>
                    <a:pt x="291" y="444"/>
                  </a:cubicBezTo>
                  <a:cubicBezTo>
                    <a:pt x="351" y="495"/>
                    <a:pt x="410" y="554"/>
                    <a:pt x="470" y="604"/>
                  </a:cubicBezTo>
                  <a:cubicBezTo>
                    <a:pt x="530" y="644"/>
                    <a:pt x="600" y="684"/>
                    <a:pt x="670" y="704"/>
                  </a:cubicBezTo>
                  <a:cubicBezTo>
                    <a:pt x="705" y="714"/>
                    <a:pt x="740" y="719"/>
                    <a:pt x="775" y="719"/>
                  </a:cubicBezTo>
                  <a:cubicBezTo>
                    <a:pt x="810" y="719"/>
                    <a:pt x="844" y="714"/>
                    <a:pt x="879" y="704"/>
                  </a:cubicBezTo>
                  <a:cubicBezTo>
                    <a:pt x="919" y="694"/>
                    <a:pt x="950" y="674"/>
                    <a:pt x="979" y="664"/>
                  </a:cubicBezTo>
                  <a:cubicBezTo>
                    <a:pt x="1009" y="644"/>
                    <a:pt x="1039" y="634"/>
                    <a:pt x="1059" y="614"/>
                  </a:cubicBezTo>
                  <a:cubicBezTo>
                    <a:pt x="1079" y="604"/>
                    <a:pt x="1099" y="584"/>
                    <a:pt x="1109" y="574"/>
                  </a:cubicBezTo>
                  <a:cubicBezTo>
                    <a:pt x="1129" y="564"/>
                    <a:pt x="1129" y="554"/>
                    <a:pt x="1129" y="554"/>
                  </a:cubicBezTo>
                  <a:lnTo>
                    <a:pt x="1119" y="544"/>
                  </a:lnTo>
                  <a:cubicBezTo>
                    <a:pt x="1119" y="544"/>
                    <a:pt x="1109" y="534"/>
                    <a:pt x="1089" y="524"/>
                  </a:cubicBezTo>
                  <a:cubicBezTo>
                    <a:pt x="1079" y="504"/>
                    <a:pt x="1059" y="495"/>
                    <a:pt x="1039" y="475"/>
                  </a:cubicBezTo>
                  <a:cubicBezTo>
                    <a:pt x="1019" y="464"/>
                    <a:pt x="999" y="444"/>
                    <a:pt x="979" y="424"/>
                  </a:cubicBezTo>
                  <a:cubicBezTo>
                    <a:pt x="939" y="375"/>
                    <a:pt x="879" y="324"/>
                    <a:pt x="830" y="275"/>
                  </a:cubicBezTo>
                  <a:lnTo>
                    <a:pt x="650" y="125"/>
                  </a:lnTo>
                  <a:cubicBezTo>
                    <a:pt x="580" y="75"/>
                    <a:pt x="520" y="35"/>
                    <a:pt x="450" y="15"/>
                  </a:cubicBezTo>
                  <a:cubicBezTo>
                    <a:pt x="415" y="5"/>
                    <a:pt x="380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8219528" y="4013257"/>
              <a:ext cx="117447" cy="76584"/>
            </a:xfrm>
            <a:custGeom>
              <a:avLst/>
              <a:gdLst/>
              <a:ahLst/>
              <a:cxnLst/>
              <a:rect l="l" t="t" r="r" b="b"/>
              <a:pathLst>
                <a:path w="1279" h="834" extrusionOk="0">
                  <a:moveTo>
                    <a:pt x="418" y="119"/>
                  </a:moveTo>
                  <a:cubicBezTo>
                    <a:pt x="447" y="119"/>
                    <a:pt x="474" y="124"/>
                    <a:pt x="499" y="134"/>
                  </a:cubicBezTo>
                  <a:cubicBezTo>
                    <a:pt x="559" y="154"/>
                    <a:pt x="609" y="184"/>
                    <a:pt x="679" y="234"/>
                  </a:cubicBezTo>
                  <a:cubicBezTo>
                    <a:pt x="729" y="274"/>
                    <a:pt x="789" y="314"/>
                    <a:pt x="848" y="383"/>
                  </a:cubicBezTo>
                  <a:lnTo>
                    <a:pt x="1108" y="613"/>
                  </a:lnTo>
                  <a:lnTo>
                    <a:pt x="1098" y="623"/>
                  </a:lnTo>
                  <a:cubicBezTo>
                    <a:pt x="1068" y="643"/>
                    <a:pt x="1048" y="653"/>
                    <a:pt x="1019" y="673"/>
                  </a:cubicBezTo>
                  <a:lnTo>
                    <a:pt x="928" y="703"/>
                  </a:lnTo>
                  <a:cubicBezTo>
                    <a:pt x="904" y="713"/>
                    <a:pt x="876" y="718"/>
                    <a:pt x="848" y="718"/>
                  </a:cubicBezTo>
                  <a:cubicBezTo>
                    <a:pt x="819" y="718"/>
                    <a:pt x="789" y="713"/>
                    <a:pt x="759" y="703"/>
                  </a:cubicBezTo>
                  <a:cubicBezTo>
                    <a:pt x="699" y="693"/>
                    <a:pt x="639" y="663"/>
                    <a:pt x="579" y="613"/>
                  </a:cubicBezTo>
                  <a:cubicBezTo>
                    <a:pt x="519" y="574"/>
                    <a:pt x="469" y="523"/>
                    <a:pt x="400" y="463"/>
                  </a:cubicBezTo>
                  <a:lnTo>
                    <a:pt x="160" y="214"/>
                  </a:lnTo>
                  <a:cubicBezTo>
                    <a:pt x="170" y="204"/>
                    <a:pt x="170" y="204"/>
                    <a:pt x="180" y="204"/>
                  </a:cubicBezTo>
                  <a:cubicBezTo>
                    <a:pt x="200" y="184"/>
                    <a:pt x="220" y="174"/>
                    <a:pt x="249" y="164"/>
                  </a:cubicBezTo>
                  <a:cubicBezTo>
                    <a:pt x="280" y="154"/>
                    <a:pt x="309" y="144"/>
                    <a:pt x="329" y="134"/>
                  </a:cubicBezTo>
                  <a:cubicBezTo>
                    <a:pt x="359" y="124"/>
                    <a:pt x="389" y="119"/>
                    <a:pt x="418" y="119"/>
                  </a:cubicBezTo>
                  <a:close/>
                  <a:moveTo>
                    <a:pt x="408" y="1"/>
                  </a:moveTo>
                  <a:cubicBezTo>
                    <a:pt x="372" y="1"/>
                    <a:pt x="336" y="5"/>
                    <a:pt x="300" y="14"/>
                  </a:cubicBezTo>
                  <a:cubicBezTo>
                    <a:pt x="269" y="24"/>
                    <a:pt x="229" y="34"/>
                    <a:pt x="200" y="54"/>
                  </a:cubicBezTo>
                  <a:cubicBezTo>
                    <a:pt x="170" y="64"/>
                    <a:pt x="140" y="84"/>
                    <a:pt x="120" y="94"/>
                  </a:cubicBezTo>
                  <a:cubicBezTo>
                    <a:pt x="100" y="104"/>
                    <a:pt x="80" y="124"/>
                    <a:pt x="70" y="134"/>
                  </a:cubicBezTo>
                  <a:lnTo>
                    <a:pt x="20" y="164"/>
                  </a:lnTo>
                  <a:lnTo>
                    <a:pt x="0" y="214"/>
                  </a:lnTo>
                  <a:lnTo>
                    <a:pt x="50" y="264"/>
                  </a:lnTo>
                  <a:cubicBezTo>
                    <a:pt x="50" y="274"/>
                    <a:pt x="60" y="274"/>
                    <a:pt x="70" y="284"/>
                  </a:cubicBezTo>
                  <a:lnTo>
                    <a:pt x="320" y="543"/>
                  </a:lnTo>
                  <a:cubicBezTo>
                    <a:pt x="389" y="613"/>
                    <a:pt x="449" y="663"/>
                    <a:pt x="499" y="703"/>
                  </a:cubicBezTo>
                  <a:cubicBezTo>
                    <a:pt x="579" y="763"/>
                    <a:pt x="659" y="803"/>
                    <a:pt x="729" y="823"/>
                  </a:cubicBezTo>
                  <a:cubicBezTo>
                    <a:pt x="769" y="833"/>
                    <a:pt x="808" y="833"/>
                    <a:pt x="848" y="833"/>
                  </a:cubicBezTo>
                  <a:cubicBezTo>
                    <a:pt x="888" y="833"/>
                    <a:pt x="928" y="833"/>
                    <a:pt x="968" y="813"/>
                  </a:cubicBezTo>
                  <a:cubicBezTo>
                    <a:pt x="999" y="803"/>
                    <a:pt x="1038" y="793"/>
                    <a:pt x="1078" y="773"/>
                  </a:cubicBezTo>
                  <a:cubicBezTo>
                    <a:pt x="1108" y="763"/>
                    <a:pt x="1138" y="743"/>
                    <a:pt x="1158" y="723"/>
                  </a:cubicBezTo>
                  <a:cubicBezTo>
                    <a:pt x="1178" y="713"/>
                    <a:pt x="1198" y="703"/>
                    <a:pt x="1208" y="693"/>
                  </a:cubicBezTo>
                  <a:lnTo>
                    <a:pt x="1218" y="683"/>
                  </a:lnTo>
                  <a:lnTo>
                    <a:pt x="1258" y="643"/>
                  </a:lnTo>
                  <a:lnTo>
                    <a:pt x="1278" y="613"/>
                  </a:lnTo>
                  <a:lnTo>
                    <a:pt x="1248" y="583"/>
                  </a:lnTo>
                  <a:lnTo>
                    <a:pt x="1228" y="563"/>
                  </a:lnTo>
                  <a:lnTo>
                    <a:pt x="1218" y="554"/>
                  </a:lnTo>
                  <a:cubicBezTo>
                    <a:pt x="1218" y="543"/>
                    <a:pt x="1208" y="543"/>
                    <a:pt x="1198" y="534"/>
                  </a:cubicBezTo>
                  <a:lnTo>
                    <a:pt x="939" y="294"/>
                  </a:lnTo>
                  <a:cubicBezTo>
                    <a:pt x="868" y="224"/>
                    <a:pt x="808" y="174"/>
                    <a:pt x="749" y="134"/>
                  </a:cubicBezTo>
                  <a:cubicBezTo>
                    <a:pt x="669" y="74"/>
                    <a:pt x="599" y="34"/>
                    <a:pt x="539" y="24"/>
                  </a:cubicBezTo>
                  <a:cubicBezTo>
                    <a:pt x="496" y="8"/>
                    <a:pt x="452" y="1"/>
                    <a:pt x="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8273521" y="4008941"/>
              <a:ext cx="105602" cy="64004"/>
            </a:xfrm>
            <a:custGeom>
              <a:avLst/>
              <a:gdLst/>
              <a:ahLst/>
              <a:cxnLst/>
              <a:rect l="l" t="t" r="r" b="b"/>
              <a:pathLst>
                <a:path w="1150" h="697" extrusionOk="0">
                  <a:moveTo>
                    <a:pt x="369" y="0"/>
                  </a:moveTo>
                  <a:cubicBezTo>
                    <a:pt x="328" y="0"/>
                    <a:pt x="284" y="9"/>
                    <a:pt x="240" y="22"/>
                  </a:cubicBezTo>
                  <a:lnTo>
                    <a:pt x="151" y="51"/>
                  </a:lnTo>
                  <a:cubicBezTo>
                    <a:pt x="121" y="71"/>
                    <a:pt x="101" y="81"/>
                    <a:pt x="71" y="101"/>
                  </a:cubicBezTo>
                  <a:cubicBezTo>
                    <a:pt x="51" y="111"/>
                    <a:pt x="31" y="131"/>
                    <a:pt x="21" y="131"/>
                  </a:cubicBezTo>
                  <a:cubicBezTo>
                    <a:pt x="11" y="141"/>
                    <a:pt x="11" y="141"/>
                    <a:pt x="11" y="151"/>
                  </a:cubicBezTo>
                  <a:lnTo>
                    <a:pt x="1" y="151"/>
                  </a:lnTo>
                  <a:cubicBezTo>
                    <a:pt x="1" y="161"/>
                    <a:pt x="11" y="161"/>
                    <a:pt x="11" y="161"/>
                  </a:cubicBezTo>
                  <a:lnTo>
                    <a:pt x="41" y="191"/>
                  </a:lnTo>
                  <a:lnTo>
                    <a:pt x="91" y="241"/>
                  </a:lnTo>
                  <a:cubicBezTo>
                    <a:pt x="111" y="251"/>
                    <a:pt x="131" y="271"/>
                    <a:pt x="151" y="301"/>
                  </a:cubicBezTo>
                  <a:cubicBezTo>
                    <a:pt x="191" y="341"/>
                    <a:pt x="240" y="391"/>
                    <a:pt x="300" y="441"/>
                  </a:cubicBezTo>
                  <a:cubicBezTo>
                    <a:pt x="360" y="490"/>
                    <a:pt x="420" y="550"/>
                    <a:pt x="480" y="590"/>
                  </a:cubicBezTo>
                  <a:cubicBezTo>
                    <a:pt x="550" y="640"/>
                    <a:pt x="620" y="670"/>
                    <a:pt x="690" y="690"/>
                  </a:cubicBezTo>
                  <a:cubicBezTo>
                    <a:pt x="719" y="694"/>
                    <a:pt x="748" y="697"/>
                    <a:pt x="778" y="697"/>
                  </a:cubicBezTo>
                  <a:cubicBezTo>
                    <a:pt x="818" y="697"/>
                    <a:pt x="859" y="692"/>
                    <a:pt x="899" y="680"/>
                  </a:cubicBezTo>
                  <a:cubicBezTo>
                    <a:pt x="930" y="670"/>
                    <a:pt x="970" y="660"/>
                    <a:pt x="999" y="640"/>
                  </a:cubicBezTo>
                  <a:cubicBezTo>
                    <a:pt x="1029" y="621"/>
                    <a:pt x="1049" y="610"/>
                    <a:pt x="1069" y="590"/>
                  </a:cubicBezTo>
                  <a:cubicBezTo>
                    <a:pt x="1099" y="570"/>
                    <a:pt x="1119" y="561"/>
                    <a:pt x="1129" y="550"/>
                  </a:cubicBezTo>
                  <a:lnTo>
                    <a:pt x="1149" y="530"/>
                  </a:lnTo>
                  <a:cubicBezTo>
                    <a:pt x="1149" y="530"/>
                    <a:pt x="1139" y="530"/>
                    <a:pt x="1139" y="521"/>
                  </a:cubicBezTo>
                  <a:cubicBezTo>
                    <a:pt x="1129" y="510"/>
                    <a:pt x="1119" y="501"/>
                    <a:pt x="1099" y="490"/>
                  </a:cubicBezTo>
                  <a:cubicBezTo>
                    <a:pt x="1089" y="481"/>
                    <a:pt x="1069" y="470"/>
                    <a:pt x="1049" y="450"/>
                  </a:cubicBezTo>
                  <a:cubicBezTo>
                    <a:pt x="1029" y="430"/>
                    <a:pt x="1010" y="421"/>
                    <a:pt x="990" y="401"/>
                  </a:cubicBezTo>
                  <a:cubicBezTo>
                    <a:pt x="939" y="361"/>
                    <a:pt x="890" y="311"/>
                    <a:pt x="830" y="261"/>
                  </a:cubicBezTo>
                  <a:cubicBezTo>
                    <a:pt x="770" y="211"/>
                    <a:pt x="710" y="151"/>
                    <a:pt x="640" y="111"/>
                  </a:cubicBezTo>
                  <a:cubicBezTo>
                    <a:pt x="580" y="61"/>
                    <a:pt x="510" y="31"/>
                    <a:pt x="440" y="11"/>
                  </a:cubicBezTo>
                  <a:cubicBezTo>
                    <a:pt x="417" y="4"/>
                    <a:pt x="393" y="0"/>
                    <a:pt x="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8268012" y="4003431"/>
              <a:ext cx="117447" cy="75390"/>
            </a:xfrm>
            <a:custGeom>
              <a:avLst/>
              <a:gdLst/>
              <a:ahLst/>
              <a:cxnLst/>
              <a:rect l="l" t="t" r="r" b="b"/>
              <a:pathLst>
                <a:path w="1279" h="821" extrusionOk="0">
                  <a:moveTo>
                    <a:pt x="405" y="124"/>
                  </a:moveTo>
                  <a:cubicBezTo>
                    <a:pt x="433" y="124"/>
                    <a:pt x="461" y="126"/>
                    <a:pt x="491" y="131"/>
                  </a:cubicBezTo>
                  <a:cubicBezTo>
                    <a:pt x="540" y="141"/>
                    <a:pt x="600" y="171"/>
                    <a:pt x="670" y="221"/>
                  </a:cubicBezTo>
                  <a:cubicBezTo>
                    <a:pt x="730" y="261"/>
                    <a:pt x="800" y="321"/>
                    <a:pt x="850" y="361"/>
                  </a:cubicBezTo>
                  <a:lnTo>
                    <a:pt x="1119" y="590"/>
                  </a:lnTo>
                  <a:cubicBezTo>
                    <a:pt x="1109" y="590"/>
                    <a:pt x="1099" y="601"/>
                    <a:pt x="1099" y="601"/>
                  </a:cubicBezTo>
                  <a:cubicBezTo>
                    <a:pt x="1079" y="621"/>
                    <a:pt x="1050" y="630"/>
                    <a:pt x="1030" y="650"/>
                  </a:cubicBezTo>
                  <a:lnTo>
                    <a:pt x="939" y="681"/>
                  </a:lnTo>
                  <a:cubicBezTo>
                    <a:pt x="905" y="692"/>
                    <a:pt x="870" y="697"/>
                    <a:pt x="835" y="697"/>
                  </a:cubicBezTo>
                  <a:cubicBezTo>
                    <a:pt x="810" y="697"/>
                    <a:pt x="785" y="694"/>
                    <a:pt x="760" y="690"/>
                  </a:cubicBezTo>
                  <a:cubicBezTo>
                    <a:pt x="710" y="681"/>
                    <a:pt x="650" y="650"/>
                    <a:pt x="580" y="601"/>
                  </a:cubicBezTo>
                  <a:cubicBezTo>
                    <a:pt x="530" y="570"/>
                    <a:pt x="471" y="521"/>
                    <a:pt x="400" y="461"/>
                  </a:cubicBezTo>
                  <a:cubicBezTo>
                    <a:pt x="351" y="411"/>
                    <a:pt x="291" y="361"/>
                    <a:pt x="251" y="311"/>
                  </a:cubicBezTo>
                  <a:lnTo>
                    <a:pt x="151" y="221"/>
                  </a:lnTo>
                  <a:cubicBezTo>
                    <a:pt x="161" y="211"/>
                    <a:pt x="161" y="211"/>
                    <a:pt x="171" y="211"/>
                  </a:cubicBezTo>
                  <a:cubicBezTo>
                    <a:pt x="191" y="191"/>
                    <a:pt x="211" y="181"/>
                    <a:pt x="241" y="171"/>
                  </a:cubicBezTo>
                  <a:cubicBezTo>
                    <a:pt x="271" y="151"/>
                    <a:pt x="291" y="141"/>
                    <a:pt x="320" y="131"/>
                  </a:cubicBezTo>
                  <a:cubicBezTo>
                    <a:pt x="350" y="126"/>
                    <a:pt x="378" y="124"/>
                    <a:pt x="405" y="124"/>
                  </a:cubicBezTo>
                  <a:close/>
                  <a:moveTo>
                    <a:pt x="430" y="1"/>
                  </a:moveTo>
                  <a:cubicBezTo>
                    <a:pt x="381" y="1"/>
                    <a:pt x="334" y="9"/>
                    <a:pt x="291" y="22"/>
                  </a:cubicBezTo>
                  <a:cubicBezTo>
                    <a:pt x="251" y="31"/>
                    <a:pt x="221" y="42"/>
                    <a:pt x="191" y="62"/>
                  </a:cubicBezTo>
                  <a:cubicBezTo>
                    <a:pt x="151" y="71"/>
                    <a:pt x="131" y="91"/>
                    <a:pt x="101" y="111"/>
                  </a:cubicBezTo>
                  <a:cubicBezTo>
                    <a:pt x="81" y="121"/>
                    <a:pt x="71" y="131"/>
                    <a:pt x="51" y="141"/>
                  </a:cubicBezTo>
                  <a:lnTo>
                    <a:pt x="1" y="181"/>
                  </a:lnTo>
                  <a:lnTo>
                    <a:pt x="1" y="241"/>
                  </a:lnTo>
                  <a:lnTo>
                    <a:pt x="41" y="271"/>
                  </a:lnTo>
                  <a:cubicBezTo>
                    <a:pt x="41" y="281"/>
                    <a:pt x="51" y="291"/>
                    <a:pt x="61" y="301"/>
                  </a:cubicBezTo>
                  <a:lnTo>
                    <a:pt x="171" y="401"/>
                  </a:lnTo>
                  <a:lnTo>
                    <a:pt x="320" y="550"/>
                  </a:lnTo>
                  <a:cubicBezTo>
                    <a:pt x="391" y="610"/>
                    <a:pt x="451" y="661"/>
                    <a:pt x="510" y="700"/>
                  </a:cubicBezTo>
                  <a:cubicBezTo>
                    <a:pt x="590" y="760"/>
                    <a:pt x="670" y="790"/>
                    <a:pt x="740" y="810"/>
                  </a:cubicBezTo>
                  <a:cubicBezTo>
                    <a:pt x="770" y="810"/>
                    <a:pt x="810" y="820"/>
                    <a:pt x="840" y="820"/>
                  </a:cubicBezTo>
                  <a:cubicBezTo>
                    <a:pt x="890" y="820"/>
                    <a:pt x="930" y="810"/>
                    <a:pt x="979" y="800"/>
                  </a:cubicBezTo>
                  <a:cubicBezTo>
                    <a:pt x="1019" y="790"/>
                    <a:pt x="1050" y="770"/>
                    <a:pt x="1079" y="750"/>
                  </a:cubicBezTo>
                  <a:cubicBezTo>
                    <a:pt x="1119" y="740"/>
                    <a:pt x="1149" y="720"/>
                    <a:pt x="1169" y="700"/>
                  </a:cubicBezTo>
                  <a:cubicBezTo>
                    <a:pt x="1189" y="690"/>
                    <a:pt x="1199" y="670"/>
                    <a:pt x="1219" y="661"/>
                  </a:cubicBezTo>
                  <a:lnTo>
                    <a:pt x="1229" y="650"/>
                  </a:lnTo>
                  <a:cubicBezTo>
                    <a:pt x="1259" y="630"/>
                    <a:pt x="1259" y="630"/>
                    <a:pt x="1259" y="621"/>
                  </a:cubicBezTo>
                  <a:lnTo>
                    <a:pt x="1279" y="581"/>
                  </a:lnTo>
                  <a:lnTo>
                    <a:pt x="1249" y="550"/>
                  </a:lnTo>
                  <a:cubicBezTo>
                    <a:pt x="1249" y="550"/>
                    <a:pt x="1249" y="541"/>
                    <a:pt x="1239" y="530"/>
                  </a:cubicBezTo>
                  <a:lnTo>
                    <a:pt x="1219" y="521"/>
                  </a:lnTo>
                  <a:cubicBezTo>
                    <a:pt x="1219" y="521"/>
                    <a:pt x="1209" y="510"/>
                    <a:pt x="1199" y="510"/>
                  </a:cubicBezTo>
                  <a:lnTo>
                    <a:pt x="930" y="271"/>
                  </a:lnTo>
                  <a:cubicBezTo>
                    <a:pt x="870" y="221"/>
                    <a:pt x="810" y="171"/>
                    <a:pt x="740" y="121"/>
                  </a:cubicBezTo>
                  <a:cubicBezTo>
                    <a:pt x="660" y="62"/>
                    <a:pt x="590" y="31"/>
                    <a:pt x="520" y="11"/>
                  </a:cubicBezTo>
                  <a:cubicBezTo>
                    <a:pt x="490" y="4"/>
                    <a:pt x="460" y="1"/>
                    <a:pt x="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8273521" y="4008941"/>
              <a:ext cx="105602" cy="64004"/>
            </a:xfrm>
            <a:custGeom>
              <a:avLst/>
              <a:gdLst/>
              <a:ahLst/>
              <a:cxnLst/>
              <a:rect l="l" t="t" r="r" b="b"/>
              <a:pathLst>
                <a:path w="1150" h="697" extrusionOk="0">
                  <a:moveTo>
                    <a:pt x="369" y="0"/>
                  </a:moveTo>
                  <a:cubicBezTo>
                    <a:pt x="328" y="0"/>
                    <a:pt x="284" y="9"/>
                    <a:pt x="240" y="22"/>
                  </a:cubicBezTo>
                  <a:lnTo>
                    <a:pt x="151" y="51"/>
                  </a:lnTo>
                  <a:cubicBezTo>
                    <a:pt x="121" y="71"/>
                    <a:pt x="101" y="81"/>
                    <a:pt x="71" y="101"/>
                  </a:cubicBezTo>
                  <a:cubicBezTo>
                    <a:pt x="51" y="111"/>
                    <a:pt x="31" y="131"/>
                    <a:pt x="21" y="131"/>
                  </a:cubicBezTo>
                  <a:cubicBezTo>
                    <a:pt x="11" y="141"/>
                    <a:pt x="11" y="141"/>
                    <a:pt x="11" y="151"/>
                  </a:cubicBezTo>
                  <a:lnTo>
                    <a:pt x="1" y="151"/>
                  </a:lnTo>
                  <a:cubicBezTo>
                    <a:pt x="1" y="161"/>
                    <a:pt x="11" y="161"/>
                    <a:pt x="11" y="161"/>
                  </a:cubicBezTo>
                  <a:lnTo>
                    <a:pt x="41" y="191"/>
                  </a:lnTo>
                  <a:lnTo>
                    <a:pt x="91" y="241"/>
                  </a:lnTo>
                  <a:cubicBezTo>
                    <a:pt x="111" y="251"/>
                    <a:pt x="131" y="271"/>
                    <a:pt x="151" y="301"/>
                  </a:cubicBezTo>
                  <a:cubicBezTo>
                    <a:pt x="191" y="341"/>
                    <a:pt x="240" y="391"/>
                    <a:pt x="300" y="441"/>
                  </a:cubicBezTo>
                  <a:cubicBezTo>
                    <a:pt x="360" y="490"/>
                    <a:pt x="420" y="550"/>
                    <a:pt x="480" y="590"/>
                  </a:cubicBezTo>
                  <a:cubicBezTo>
                    <a:pt x="550" y="640"/>
                    <a:pt x="620" y="670"/>
                    <a:pt x="690" y="690"/>
                  </a:cubicBezTo>
                  <a:cubicBezTo>
                    <a:pt x="719" y="694"/>
                    <a:pt x="748" y="697"/>
                    <a:pt x="778" y="697"/>
                  </a:cubicBezTo>
                  <a:cubicBezTo>
                    <a:pt x="818" y="697"/>
                    <a:pt x="859" y="692"/>
                    <a:pt x="899" y="680"/>
                  </a:cubicBezTo>
                  <a:cubicBezTo>
                    <a:pt x="930" y="670"/>
                    <a:pt x="970" y="660"/>
                    <a:pt x="999" y="640"/>
                  </a:cubicBezTo>
                  <a:cubicBezTo>
                    <a:pt x="1029" y="621"/>
                    <a:pt x="1049" y="610"/>
                    <a:pt x="1069" y="590"/>
                  </a:cubicBezTo>
                  <a:cubicBezTo>
                    <a:pt x="1099" y="570"/>
                    <a:pt x="1119" y="561"/>
                    <a:pt x="1129" y="550"/>
                  </a:cubicBezTo>
                  <a:lnTo>
                    <a:pt x="1149" y="530"/>
                  </a:lnTo>
                  <a:cubicBezTo>
                    <a:pt x="1149" y="530"/>
                    <a:pt x="1139" y="530"/>
                    <a:pt x="1139" y="521"/>
                  </a:cubicBezTo>
                  <a:cubicBezTo>
                    <a:pt x="1129" y="510"/>
                    <a:pt x="1119" y="501"/>
                    <a:pt x="1099" y="490"/>
                  </a:cubicBezTo>
                  <a:cubicBezTo>
                    <a:pt x="1089" y="481"/>
                    <a:pt x="1069" y="470"/>
                    <a:pt x="1049" y="450"/>
                  </a:cubicBezTo>
                  <a:cubicBezTo>
                    <a:pt x="1029" y="430"/>
                    <a:pt x="1010" y="421"/>
                    <a:pt x="990" y="401"/>
                  </a:cubicBezTo>
                  <a:cubicBezTo>
                    <a:pt x="939" y="361"/>
                    <a:pt x="890" y="311"/>
                    <a:pt x="830" y="261"/>
                  </a:cubicBezTo>
                  <a:cubicBezTo>
                    <a:pt x="770" y="211"/>
                    <a:pt x="710" y="151"/>
                    <a:pt x="640" y="111"/>
                  </a:cubicBezTo>
                  <a:cubicBezTo>
                    <a:pt x="580" y="61"/>
                    <a:pt x="510" y="31"/>
                    <a:pt x="440" y="11"/>
                  </a:cubicBezTo>
                  <a:cubicBezTo>
                    <a:pt x="417" y="4"/>
                    <a:pt x="393" y="0"/>
                    <a:pt x="3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8268012" y="4003431"/>
              <a:ext cx="116621" cy="75390"/>
            </a:xfrm>
            <a:custGeom>
              <a:avLst/>
              <a:gdLst/>
              <a:ahLst/>
              <a:cxnLst/>
              <a:rect l="l" t="t" r="r" b="b"/>
              <a:pathLst>
                <a:path w="1270" h="821" extrusionOk="0">
                  <a:moveTo>
                    <a:pt x="405" y="124"/>
                  </a:moveTo>
                  <a:cubicBezTo>
                    <a:pt x="433" y="124"/>
                    <a:pt x="461" y="126"/>
                    <a:pt x="491" y="131"/>
                  </a:cubicBezTo>
                  <a:cubicBezTo>
                    <a:pt x="540" y="141"/>
                    <a:pt x="600" y="171"/>
                    <a:pt x="670" y="221"/>
                  </a:cubicBezTo>
                  <a:cubicBezTo>
                    <a:pt x="730" y="261"/>
                    <a:pt x="800" y="321"/>
                    <a:pt x="850" y="361"/>
                  </a:cubicBezTo>
                  <a:lnTo>
                    <a:pt x="1119" y="590"/>
                  </a:lnTo>
                  <a:cubicBezTo>
                    <a:pt x="1109" y="590"/>
                    <a:pt x="1099" y="601"/>
                    <a:pt x="1099" y="601"/>
                  </a:cubicBezTo>
                  <a:cubicBezTo>
                    <a:pt x="1079" y="621"/>
                    <a:pt x="1050" y="630"/>
                    <a:pt x="1030" y="650"/>
                  </a:cubicBezTo>
                  <a:lnTo>
                    <a:pt x="939" y="681"/>
                  </a:lnTo>
                  <a:cubicBezTo>
                    <a:pt x="905" y="692"/>
                    <a:pt x="870" y="697"/>
                    <a:pt x="835" y="697"/>
                  </a:cubicBezTo>
                  <a:cubicBezTo>
                    <a:pt x="810" y="697"/>
                    <a:pt x="785" y="694"/>
                    <a:pt x="760" y="690"/>
                  </a:cubicBezTo>
                  <a:cubicBezTo>
                    <a:pt x="710" y="681"/>
                    <a:pt x="650" y="650"/>
                    <a:pt x="580" y="601"/>
                  </a:cubicBezTo>
                  <a:cubicBezTo>
                    <a:pt x="530" y="570"/>
                    <a:pt x="471" y="521"/>
                    <a:pt x="400" y="461"/>
                  </a:cubicBezTo>
                  <a:cubicBezTo>
                    <a:pt x="351" y="411"/>
                    <a:pt x="291" y="361"/>
                    <a:pt x="251" y="311"/>
                  </a:cubicBezTo>
                  <a:lnTo>
                    <a:pt x="151" y="221"/>
                  </a:lnTo>
                  <a:cubicBezTo>
                    <a:pt x="161" y="211"/>
                    <a:pt x="161" y="211"/>
                    <a:pt x="171" y="211"/>
                  </a:cubicBezTo>
                  <a:cubicBezTo>
                    <a:pt x="191" y="191"/>
                    <a:pt x="211" y="181"/>
                    <a:pt x="241" y="171"/>
                  </a:cubicBezTo>
                  <a:cubicBezTo>
                    <a:pt x="271" y="151"/>
                    <a:pt x="291" y="141"/>
                    <a:pt x="320" y="131"/>
                  </a:cubicBezTo>
                  <a:cubicBezTo>
                    <a:pt x="350" y="126"/>
                    <a:pt x="378" y="124"/>
                    <a:pt x="405" y="124"/>
                  </a:cubicBezTo>
                  <a:close/>
                  <a:moveTo>
                    <a:pt x="430" y="1"/>
                  </a:moveTo>
                  <a:cubicBezTo>
                    <a:pt x="381" y="1"/>
                    <a:pt x="334" y="9"/>
                    <a:pt x="291" y="22"/>
                  </a:cubicBezTo>
                  <a:cubicBezTo>
                    <a:pt x="251" y="31"/>
                    <a:pt x="221" y="42"/>
                    <a:pt x="191" y="62"/>
                  </a:cubicBezTo>
                  <a:cubicBezTo>
                    <a:pt x="151" y="71"/>
                    <a:pt x="131" y="91"/>
                    <a:pt x="101" y="111"/>
                  </a:cubicBezTo>
                  <a:cubicBezTo>
                    <a:pt x="81" y="121"/>
                    <a:pt x="71" y="131"/>
                    <a:pt x="51" y="141"/>
                  </a:cubicBezTo>
                  <a:lnTo>
                    <a:pt x="1" y="181"/>
                  </a:lnTo>
                  <a:lnTo>
                    <a:pt x="1" y="241"/>
                  </a:lnTo>
                  <a:lnTo>
                    <a:pt x="41" y="271"/>
                  </a:lnTo>
                  <a:cubicBezTo>
                    <a:pt x="41" y="281"/>
                    <a:pt x="51" y="291"/>
                    <a:pt x="61" y="301"/>
                  </a:cubicBezTo>
                  <a:lnTo>
                    <a:pt x="171" y="401"/>
                  </a:lnTo>
                  <a:lnTo>
                    <a:pt x="320" y="550"/>
                  </a:lnTo>
                  <a:cubicBezTo>
                    <a:pt x="391" y="610"/>
                    <a:pt x="451" y="661"/>
                    <a:pt x="510" y="700"/>
                  </a:cubicBezTo>
                  <a:cubicBezTo>
                    <a:pt x="590" y="760"/>
                    <a:pt x="670" y="790"/>
                    <a:pt x="740" y="810"/>
                  </a:cubicBezTo>
                  <a:cubicBezTo>
                    <a:pt x="770" y="810"/>
                    <a:pt x="810" y="820"/>
                    <a:pt x="840" y="820"/>
                  </a:cubicBezTo>
                  <a:cubicBezTo>
                    <a:pt x="890" y="820"/>
                    <a:pt x="930" y="810"/>
                    <a:pt x="979" y="800"/>
                  </a:cubicBezTo>
                  <a:cubicBezTo>
                    <a:pt x="1019" y="790"/>
                    <a:pt x="1050" y="770"/>
                    <a:pt x="1079" y="750"/>
                  </a:cubicBezTo>
                  <a:cubicBezTo>
                    <a:pt x="1119" y="740"/>
                    <a:pt x="1149" y="720"/>
                    <a:pt x="1169" y="700"/>
                  </a:cubicBezTo>
                  <a:cubicBezTo>
                    <a:pt x="1189" y="690"/>
                    <a:pt x="1199" y="670"/>
                    <a:pt x="1219" y="661"/>
                  </a:cubicBezTo>
                  <a:lnTo>
                    <a:pt x="1239" y="650"/>
                  </a:lnTo>
                  <a:cubicBezTo>
                    <a:pt x="1249" y="630"/>
                    <a:pt x="1269" y="621"/>
                    <a:pt x="1269" y="590"/>
                  </a:cubicBezTo>
                  <a:lnTo>
                    <a:pt x="1269" y="570"/>
                  </a:lnTo>
                  <a:lnTo>
                    <a:pt x="1249" y="550"/>
                  </a:lnTo>
                  <a:cubicBezTo>
                    <a:pt x="1249" y="550"/>
                    <a:pt x="1249" y="541"/>
                    <a:pt x="1239" y="530"/>
                  </a:cubicBezTo>
                  <a:lnTo>
                    <a:pt x="1219" y="521"/>
                  </a:lnTo>
                  <a:cubicBezTo>
                    <a:pt x="1219" y="521"/>
                    <a:pt x="1209" y="510"/>
                    <a:pt x="1199" y="510"/>
                  </a:cubicBezTo>
                  <a:lnTo>
                    <a:pt x="930" y="271"/>
                  </a:lnTo>
                  <a:cubicBezTo>
                    <a:pt x="870" y="221"/>
                    <a:pt x="810" y="171"/>
                    <a:pt x="740" y="121"/>
                  </a:cubicBezTo>
                  <a:cubicBezTo>
                    <a:pt x="660" y="62"/>
                    <a:pt x="590" y="31"/>
                    <a:pt x="520" y="11"/>
                  </a:cubicBezTo>
                  <a:cubicBezTo>
                    <a:pt x="490" y="4"/>
                    <a:pt x="460" y="1"/>
                    <a:pt x="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8321179" y="3997463"/>
              <a:ext cx="106428" cy="62626"/>
            </a:xfrm>
            <a:custGeom>
              <a:avLst/>
              <a:gdLst/>
              <a:ahLst/>
              <a:cxnLst/>
              <a:rect l="l" t="t" r="r" b="b"/>
              <a:pathLst>
                <a:path w="1159" h="682" extrusionOk="0">
                  <a:moveTo>
                    <a:pt x="363" y="1"/>
                  </a:moveTo>
                  <a:cubicBezTo>
                    <a:pt x="319" y="1"/>
                    <a:pt x="275" y="8"/>
                    <a:pt x="231" y="27"/>
                  </a:cubicBezTo>
                  <a:lnTo>
                    <a:pt x="141" y="56"/>
                  </a:lnTo>
                  <a:cubicBezTo>
                    <a:pt x="121" y="76"/>
                    <a:pt x="91" y="87"/>
                    <a:pt x="71" y="107"/>
                  </a:cubicBezTo>
                  <a:cubicBezTo>
                    <a:pt x="51" y="116"/>
                    <a:pt x="31" y="136"/>
                    <a:pt x="21" y="147"/>
                  </a:cubicBezTo>
                  <a:cubicBezTo>
                    <a:pt x="11" y="147"/>
                    <a:pt x="1" y="156"/>
                    <a:pt x="1" y="156"/>
                  </a:cubicBezTo>
                  <a:lnTo>
                    <a:pt x="1" y="167"/>
                  </a:lnTo>
                  <a:lnTo>
                    <a:pt x="11" y="176"/>
                  </a:lnTo>
                  <a:lnTo>
                    <a:pt x="41" y="206"/>
                  </a:lnTo>
                  <a:cubicBezTo>
                    <a:pt x="51" y="216"/>
                    <a:pt x="71" y="226"/>
                    <a:pt x="91" y="246"/>
                  </a:cubicBezTo>
                  <a:cubicBezTo>
                    <a:pt x="101" y="266"/>
                    <a:pt x="131" y="286"/>
                    <a:pt x="151" y="306"/>
                  </a:cubicBezTo>
                  <a:cubicBezTo>
                    <a:pt x="191" y="346"/>
                    <a:pt x="251" y="396"/>
                    <a:pt x="311" y="446"/>
                  </a:cubicBezTo>
                  <a:cubicBezTo>
                    <a:pt x="371" y="496"/>
                    <a:pt x="431" y="546"/>
                    <a:pt x="500" y="586"/>
                  </a:cubicBezTo>
                  <a:cubicBezTo>
                    <a:pt x="560" y="626"/>
                    <a:pt x="630" y="666"/>
                    <a:pt x="700" y="675"/>
                  </a:cubicBezTo>
                  <a:cubicBezTo>
                    <a:pt x="726" y="679"/>
                    <a:pt x="753" y="681"/>
                    <a:pt x="780" y="681"/>
                  </a:cubicBezTo>
                  <a:cubicBezTo>
                    <a:pt x="826" y="681"/>
                    <a:pt x="872" y="674"/>
                    <a:pt x="910" y="655"/>
                  </a:cubicBezTo>
                  <a:cubicBezTo>
                    <a:pt x="950" y="646"/>
                    <a:pt x="979" y="635"/>
                    <a:pt x="1010" y="615"/>
                  </a:cubicBezTo>
                  <a:cubicBezTo>
                    <a:pt x="1039" y="606"/>
                    <a:pt x="1059" y="586"/>
                    <a:pt x="1079" y="566"/>
                  </a:cubicBezTo>
                  <a:cubicBezTo>
                    <a:pt x="1109" y="546"/>
                    <a:pt x="1119" y="535"/>
                    <a:pt x="1139" y="526"/>
                  </a:cubicBezTo>
                  <a:cubicBezTo>
                    <a:pt x="1149" y="506"/>
                    <a:pt x="1159" y="506"/>
                    <a:pt x="1159" y="506"/>
                  </a:cubicBezTo>
                  <a:cubicBezTo>
                    <a:pt x="1159" y="506"/>
                    <a:pt x="1149" y="496"/>
                    <a:pt x="1139" y="496"/>
                  </a:cubicBezTo>
                  <a:cubicBezTo>
                    <a:pt x="1139" y="486"/>
                    <a:pt x="1129" y="476"/>
                    <a:pt x="1109" y="466"/>
                  </a:cubicBezTo>
                  <a:cubicBezTo>
                    <a:pt x="1099" y="456"/>
                    <a:pt x="1079" y="446"/>
                    <a:pt x="1059" y="426"/>
                  </a:cubicBezTo>
                  <a:cubicBezTo>
                    <a:pt x="1039" y="416"/>
                    <a:pt x="1019" y="396"/>
                    <a:pt x="990" y="376"/>
                  </a:cubicBezTo>
                  <a:cubicBezTo>
                    <a:pt x="939" y="336"/>
                    <a:pt x="890" y="296"/>
                    <a:pt x="830" y="246"/>
                  </a:cubicBezTo>
                  <a:cubicBezTo>
                    <a:pt x="770" y="196"/>
                    <a:pt x="700" y="147"/>
                    <a:pt x="640" y="96"/>
                  </a:cubicBezTo>
                  <a:cubicBezTo>
                    <a:pt x="570" y="56"/>
                    <a:pt x="500" y="27"/>
                    <a:pt x="440" y="7"/>
                  </a:cubicBezTo>
                  <a:cubicBezTo>
                    <a:pt x="415" y="3"/>
                    <a:pt x="389" y="1"/>
                    <a:pt x="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8314843" y="3991953"/>
              <a:ext cx="118274" cy="74013"/>
            </a:xfrm>
            <a:custGeom>
              <a:avLst/>
              <a:gdLst/>
              <a:ahLst/>
              <a:cxnLst/>
              <a:rect l="l" t="t" r="r" b="b"/>
              <a:pathLst>
                <a:path w="1288" h="806" extrusionOk="0">
                  <a:moveTo>
                    <a:pt x="422" y="120"/>
                  </a:moveTo>
                  <a:cubicBezTo>
                    <a:pt x="446" y="120"/>
                    <a:pt x="468" y="122"/>
                    <a:pt x="489" y="127"/>
                  </a:cubicBezTo>
                  <a:cubicBezTo>
                    <a:pt x="549" y="136"/>
                    <a:pt x="609" y="167"/>
                    <a:pt x="679" y="207"/>
                  </a:cubicBezTo>
                  <a:cubicBezTo>
                    <a:pt x="739" y="256"/>
                    <a:pt x="809" y="306"/>
                    <a:pt x="859" y="346"/>
                  </a:cubicBezTo>
                  <a:cubicBezTo>
                    <a:pt x="919" y="396"/>
                    <a:pt x="979" y="446"/>
                    <a:pt x="1028" y="486"/>
                  </a:cubicBezTo>
                  <a:lnTo>
                    <a:pt x="1128" y="566"/>
                  </a:lnTo>
                  <a:lnTo>
                    <a:pt x="1119" y="576"/>
                  </a:lnTo>
                  <a:cubicBezTo>
                    <a:pt x="1099" y="595"/>
                    <a:pt x="1068" y="615"/>
                    <a:pt x="1048" y="626"/>
                  </a:cubicBezTo>
                  <a:cubicBezTo>
                    <a:pt x="1028" y="635"/>
                    <a:pt x="999" y="655"/>
                    <a:pt x="968" y="666"/>
                  </a:cubicBezTo>
                  <a:cubicBezTo>
                    <a:pt x="934" y="677"/>
                    <a:pt x="899" y="682"/>
                    <a:pt x="862" y="682"/>
                  </a:cubicBezTo>
                  <a:cubicBezTo>
                    <a:pt x="836" y="682"/>
                    <a:pt x="808" y="680"/>
                    <a:pt x="779" y="675"/>
                  </a:cubicBezTo>
                  <a:cubicBezTo>
                    <a:pt x="729" y="666"/>
                    <a:pt x="669" y="646"/>
                    <a:pt x="599" y="595"/>
                  </a:cubicBezTo>
                  <a:cubicBezTo>
                    <a:pt x="540" y="566"/>
                    <a:pt x="480" y="516"/>
                    <a:pt x="420" y="456"/>
                  </a:cubicBezTo>
                  <a:lnTo>
                    <a:pt x="160" y="227"/>
                  </a:lnTo>
                  <a:lnTo>
                    <a:pt x="170" y="216"/>
                  </a:lnTo>
                  <a:cubicBezTo>
                    <a:pt x="190" y="196"/>
                    <a:pt x="220" y="187"/>
                    <a:pt x="240" y="176"/>
                  </a:cubicBezTo>
                  <a:cubicBezTo>
                    <a:pt x="270" y="156"/>
                    <a:pt x="300" y="147"/>
                    <a:pt x="320" y="136"/>
                  </a:cubicBezTo>
                  <a:cubicBezTo>
                    <a:pt x="355" y="125"/>
                    <a:pt x="390" y="120"/>
                    <a:pt x="422" y="120"/>
                  </a:cubicBezTo>
                  <a:close/>
                  <a:moveTo>
                    <a:pt x="431" y="1"/>
                  </a:moveTo>
                  <a:cubicBezTo>
                    <a:pt x="381" y="1"/>
                    <a:pt x="330" y="8"/>
                    <a:pt x="280" y="27"/>
                  </a:cubicBezTo>
                  <a:cubicBezTo>
                    <a:pt x="250" y="36"/>
                    <a:pt x="220" y="47"/>
                    <a:pt x="190" y="67"/>
                  </a:cubicBezTo>
                  <a:cubicBezTo>
                    <a:pt x="160" y="87"/>
                    <a:pt x="130" y="96"/>
                    <a:pt x="100" y="116"/>
                  </a:cubicBezTo>
                  <a:cubicBezTo>
                    <a:pt x="90" y="127"/>
                    <a:pt x="70" y="136"/>
                    <a:pt x="60" y="147"/>
                  </a:cubicBezTo>
                  <a:lnTo>
                    <a:pt x="20" y="187"/>
                  </a:lnTo>
                  <a:lnTo>
                    <a:pt x="0" y="236"/>
                  </a:lnTo>
                  <a:lnTo>
                    <a:pt x="50" y="286"/>
                  </a:lnTo>
                  <a:cubicBezTo>
                    <a:pt x="50" y="296"/>
                    <a:pt x="60" y="296"/>
                    <a:pt x="70" y="306"/>
                  </a:cubicBezTo>
                  <a:lnTo>
                    <a:pt x="340" y="546"/>
                  </a:lnTo>
                  <a:cubicBezTo>
                    <a:pt x="409" y="615"/>
                    <a:pt x="469" y="655"/>
                    <a:pt x="529" y="695"/>
                  </a:cubicBezTo>
                  <a:cubicBezTo>
                    <a:pt x="619" y="755"/>
                    <a:pt x="689" y="786"/>
                    <a:pt x="759" y="795"/>
                  </a:cubicBezTo>
                  <a:cubicBezTo>
                    <a:pt x="789" y="795"/>
                    <a:pt x="819" y="806"/>
                    <a:pt x="849" y="806"/>
                  </a:cubicBezTo>
                  <a:cubicBezTo>
                    <a:pt x="899" y="806"/>
                    <a:pt x="948" y="795"/>
                    <a:pt x="999" y="775"/>
                  </a:cubicBezTo>
                  <a:cubicBezTo>
                    <a:pt x="1048" y="766"/>
                    <a:pt x="1079" y="746"/>
                    <a:pt x="1108" y="726"/>
                  </a:cubicBezTo>
                  <a:cubicBezTo>
                    <a:pt x="1138" y="715"/>
                    <a:pt x="1168" y="695"/>
                    <a:pt x="1188" y="675"/>
                  </a:cubicBezTo>
                  <a:cubicBezTo>
                    <a:pt x="1208" y="655"/>
                    <a:pt x="1228" y="646"/>
                    <a:pt x="1238" y="635"/>
                  </a:cubicBezTo>
                  <a:lnTo>
                    <a:pt x="1248" y="615"/>
                  </a:lnTo>
                  <a:cubicBezTo>
                    <a:pt x="1268" y="595"/>
                    <a:pt x="1288" y="586"/>
                    <a:pt x="1288" y="566"/>
                  </a:cubicBezTo>
                  <a:lnTo>
                    <a:pt x="1288" y="536"/>
                  </a:lnTo>
                  <a:lnTo>
                    <a:pt x="1268" y="526"/>
                  </a:lnTo>
                  <a:lnTo>
                    <a:pt x="1248" y="506"/>
                  </a:lnTo>
                  <a:lnTo>
                    <a:pt x="1238" y="496"/>
                  </a:lnTo>
                  <a:cubicBezTo>
                    <a:pt x="1228" y="496"/>
                    <a:pt x="1228" y="486"/>
                    <a:pt x="1218" y="476"/>
                  </a:cubicBezTo>
                  <a:lnTo>
                    <a:pt x="1099" y="386"/>
                  </a:lnTo>
                  <a:cubicBezTo>
                    <a:pt x="1048" y="346"/>
                    <a:pt x="999" y="306"/>
                    <a:pt x="939" y="256"/>
                  </a:cubicBezTo>
                  <a:cubicBezTo>
                    <a:pt x="879" y="216"/>
                    <a:pt x="809" y="156"/>
                    <a:pt x="739" y="107"/>
                  </a:cubicBezTo>
                  <a:cubicBezTo>
                    <a:pt x="659" y="56"/>
                    <a:pt x="589" y="27"/>
                    <a:pt x="520" y="7"/>
                  </a:cubicBezTo>
                  <a:cubicBezTo>
                    <a:pt x="490" y="3"/>
                    <a:pt x="461" y="1"/>
                    <a:pt x="4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8321179" y="3997463"/>
              <a:ext cx="106428" cy="62626"/>
            </a:xfrm>
            <a:custGeom>
              <a:avLst/>
              <a:gdLst/>
              <a:ahLst/>
              <a:cxnLst/>
              <a:rect l="l" t="t" r="r" b="b"/>
              <a:pathLst>
                <a:path w="1159" h="682" extrusionOk="0">
                  <a:moveTo>
                    <a:pt x="363" y="1"/>
                  </a:moveTo>
                  <a:cubicBezTo>
                    <a:pt x="319" y="1"/>
                    <a:pt x="275" y="8"/>
                    <a:pt x="231" y="27"/>
                  </a:cubicBezTo>
                  <a:lnTo>
                    <a:pt x="141" y="56"/>
                  </a:lnTo>
                  <a:cubicBezTo>
                    <a:pt x="121" y="76"/>
                    <a:pt x="91" y="87"/>
                    <a:pt x="71" y="107"/>
                  </a:cubicBezTo>
                  <a:cubicBezTo>
                    <a:pt x="51" y="116"/>
                    <a:pt x="31" y="136"/>
                    <a:pt x="21" y="147"/>
                  </a:cubicBezTo>
                  <a:cubicBezTo>
                    <a:pt x="11" y="147"/>
                    <a:pt x="1" y="156"/>
                    <a:pt x="1" y="156"/>
                  </a:cubicBezTo>
                  <a:lnTo>
                    <a:pt x="1" y="167"/>
                  </a:lnTo>
                  <a:lnTo>
                    <a:pt x="11" y="176"/>
                  </a:lnTo>
                  <a:lnTo>
                    <a:pt x="41" y="206"/>
                  </a:lnTo>
                  <a:cubicBezTo>
                    <a:pt x="51" y="216"/>
                    <a:pt x="71" y="226"/>
                    <a:pt x="91" y="246"/>
                  </a:cubicBezTo>
                  <a:cubicBezTo>
                    <a:pt x="101" y="266"/>
                    <a:pt x="131" y="286"/>
                    <a:pt x="151" y="306"/>
                  </a:cubicBezTo>
                  <a:cubicBezTo>
                    <a:pt x="191" y="346"/>
                    <a:pt x="251" y="396"/>
                    <a:pt x="311" y="446"/>
                  </a:cubicBezTo>
                  <a:cubicBezTo>
                    <a:pt x="371" y="496"/>
                    <a:pt x="431" y="546"/>
                    <a:pt x="500" y="586"/>
                  </a:cubicBezTo>
                  <a:cubicBezTo>
                    <a:pt x="560" y="626"/>
                    <a:pt x="630" y="666"/>
                    <a:pt x="700" y="675"/>
                  </a:cubicBezTo>
                  <a:cubicBezTo>
                    <a:pt x="726" y="679"/>
                    <a:pt x="753" y="681"/>
                    <a:pt x="780" y="681"/>
                  </a:cubicBezTo>
                  <a:cubicBezTo>
                    <a:pt x="826" y="681"/>
                    <a:pt x="872" y="674"/>
                    <a:pt x="910" y="655"/>
                  </a:cubicBezTo>
                  <a:cubicBezTo>
                    <a:pt x="950" y="646"/>
                    <a:pt x="979" y="635"/>
                    <a:pt x="1010" y="615"/>
                  </a:cubicBezTo>
                  <a:cubicBezTo>
                    <a:pt x="1039" y="606"/>
                    <a:pt x="1059" y="586"/>
                    <a:pt x="1079" y="566"/>
                  </a:cubicBezTo>
                  <a:cubicBezTo>
                    <a:pt x="1109" y="546"/>
                    <a:pt x="1119" y="535"/>
                    <a:pt x="1139" y="526"/>
                  </a:cubicBezTo>
                  <a:cubicBezTo>
                    <a:pt x="1149" y="506"/>
                    <a:pt x="1159" y="506"/>
                    <a:pt x="1159" y="506"/>
                  </a:cubicBezTo>
                  <a:cubicBezTo>
                    <a:pt x="1159" y="506"/>
                    <a:pt x="1149" y="496"/>
                    <a:pt x="1139" y="496"/>
                  </a:cubicBezTo>
                  <a:cubicBezTo>
                    <a:pt x="1139" y="486"/>
                    <a:pt x="1129" y="476"/>
                    <a:pt x="1109" y="466"/>
                  </a:cubicBezTo>
                  <a:cubicBezTo>
                    <a:pt x="1099" y="456"/>
                    <a:pt x="1079" y="446"/>
                    <a:pt x="1059" y="426"/>
                  </a:cubicBezTo>
                  <a:cubicBezTo>
                    <a:pt x="1039" y="416"/>
                    <a:pt x="1019" y="396"/>
                    <a:pt x="990" y="376"/>
                  </a:cubicBezTo>
                  <a:cubicBezTo>
                    <a:pt x="939" y="336"/>
                    <a:pt x="890" y="296"/>
                    <a:pt x="830" y="246"/>
                  </a:cubicBezTo>
                  <a:cubicBezTo>
                    <a:pt x="770" y="196"/>
                    <a:pt x="700" y="147"/>
                    <a:pt x="640" y="96"/>
                  </a:cubicBezTo>
                  <a:cubicBezTo>
                    <a:pt x="570" y="56"/>
                    <a:pt x="500" y="27"/>
                    <a:pt x="440" y="7"/>
                  </a:cubicBezTo>
                  <a:cubicBezTo>
                    <a:pt x="415" y="3"/>
                    <a:pt x="389" y="1"/>
                    <a:pt x="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8315762" y="3991953"/>
              <a:ext cx="117356" cy="74013"/>
            </a:xfrm>
            <a:custGeom>
              <a:avLst/>
              <a:gdLst/>
              <a:ahLst/>
              <a:cxnLst/>
              <a:rect l="l" t="t" r="r" b="b"/>
              <a:pathLst>
                <a:path w="1278" h="806" extrusionOk="0">
                  <a:moveTo>
                    <a:pt x="412" y="120"/>
                  </a:moveTo>
                  <a:cubicBezTo>
                    <a:pt x="436" y="120"/>
                    <a:pt x="458" y="122"/>
                    <a:pt x="479" y="127"/>
                  </a:cubicBezTo>
                  <a:cubicBezTo>
                    <a:pt x="539" y="136"/>
                    <a:pt x="599" y="167"/>
                    <a:pt x="669" y="207"/>
                  </a:cubicBezTo>
                  <a:cubicBezTo>
                    <a:pt x="729" y="256"/>
                    <a:pt x="799" y="306"/>
                    <a:pt x="849" y="346"/>
                  </a:cubicBezTo>
                  <a:cubicBezTo>
                    <a:pt x="909" y="396"/>
                    <a:pt x="969" y="446"/>
                    <a:pt x="1018" y="486"/>
                  </a:cubicBezTo>
                  <a:lnTo>
                    <a:pt x="1118" y="566"/>
                  </a:lnTo>
                  <a:lnTo>
                    <a:pt x="1109" y="576"/>
                  </a:lnTo>
                  <a:cubicBezTo>
                    <a:pt x="1089" y="595"/>
                    <a:pt x="1058" y="615"/>
                    <a:pt x="1038" y="626"/>
                  </a:cubicBezTo>
                  <a:cubicBezTo>
                    <a:pt x="1018" y="635"/>
                    <a:pt x="989" y="655"/>
                    <a:pt x="958" y="666"/>
                  </a:cubicBezTo>
                  <a:cubicBezTo>
                    <a:pt x="924" y="677"/>
                    <a:pt x="889" y="682"/>
                    <a:pt x="852" y="682"/>
                  </a:cubicBezTo>
                  <a:cubicBezTo>
                    <a:pt x="826" y="682"/>
                    <a:pt x="798" y="680"/>
                    <a:pt x="769" y="675"/>
                  </a:cubicBezTo>
                  <a:cubicBezTo>
                    <a:pt x="719" y="666"/>
                    <a:pt x="659" y="646"/>
                    <a:pt x="589" y="595"/>
                  </a:cubicBezTo>
                  <a:cubicBezTo>
                    <a:pt x="530" y="566"/>
                    <a:pt x="470" y="516"/>
                    <a:pt x="410" y="456"/>
                  </a:cubicBezTo>
                  <a:lnTo>
                    <a:pt x="150" y="227"/>
                  </a:lnTo>
                  <a:lnTo>
                    <a:pt x="160" y="216"/>
                  </a:lnTo>
                  <a:cubicBezTo>
                    <a:pt x="180" y="196"/>
                    <a:pt x="210" y="187"/>
                    <a:pt x="230" y="176"/>
                  </a:cubicBezTo>
                  <a:cubicBezTo>
                    <a:pt x="260" y="156"/>
                    <a:pt x="290" y="147"/>
                    <a:pt x="310" y="136"/>
                  </a:cubicBezTo>
                  <a:cubicBezTo>
                    <a:pt x="345" y="125"/>
                    <a:pt x="380" y="120"/>
                    <a:pt x="412" y="120"/>
                  </a:cubicBezTo>
                  <a:close/>
                  <a:moveTo>
                    <a:pt x="421" y="1"/>
                  </a:moveTo>
                  <a:cubicBezTo>
                    <a:pt x="371" y="1"/>
                    <a:pt x="320" y="8"/>
                    <a:pt x="270" y="27"/>
                  </a:cubicBezTo>
                  <a:cubicBezTo>
                    <a:pt x="240" y="36"/>
                    <a:pt x="210" y="47"/>
                    <a:pt x="180" y="67"/>
                  </a:cubicBezTo>
                  <a:cubicBezTo>
                    <a:pt x="150" y="87"/>
                    <a:pt x="120" y="96"/>
                    <a:pt x="90" y="116"/>
                  </a:cubicBezTo>
                  <a:cubicBezTo>
                    <a:pt x="80" y="127"/>
                    <a:pt x="60" y="136"/>
                    <a:pt x="50" y="147"/>
                  </a:cubicBezTo>
                  <a:lnTo>
                    <a:pt x="0" y="196"/>
                  </a:lnTo>
                  <a:lnTo>
                    <a:pt x="0" y="246"/>
                  </a:lnTo>
                  <a:lnTo>
                    <a:pt x="40" y="286"/>
                  </a:lnTo>
                  <a:cubicBezTo>
                    <a:pt x="40" y="296"/>
                    <a:pt x="50" y="296"/>
                    <a:pt x="60" y="306"/>
                  </a:cubicBezTo>
                  <a:lnTo>
                    <a:pt x="330" y="546"/>
                  </a:lnTo>
                  <a:cubicBezTo>
                    <a:pt x="399" y="615"/>
                    <a:pt x="459" y="655"/>
                    <a:pt x="519" y="695"/>
                  </a:cubicBezTo>
                  <a:cubicBezTo>
                    <a:pt x="609" y="755"/>
                    <a:pt x="679" y="786"/>
                    <a:pt x="749" y="795"/>
                  </a:cubicBezTo>
                  <a:cubicBezTo>
                    <a:pt x="779" y="795"/>
                    <a:pt x="809" y="806"/>
                    <a:pt x="839" y="806"/>
                  </a:cubicBezTo>
                  <a:cubicBezTo>
                    <a:pt x="889" y="806"/>
                    <a:pt x="938" y="795"/>
                    <a:pt x="989" y="775"/>
                  </a:cubicBezTo>
                  <a:cubicBezTo>
                    <a:pt x="1038" y="766"/>
                    <a:pt x="1069" y="746"/>
                    <a:pt x="1098" y="726"/>
                  </a:cubicBezTo>
                  <a:cubicBezTo>
                    <a:pt x="1128" y="715"/>
                    <a:pt x="1158" y="695"/>
                    <a:pt x="1178" y="675"/>
                  </a:cubicBezTo>
                  <a:cubicBezTo>
                    <a:pt x="1198" y="655"/>
                    <a:pt x="1218" y="646"/>
                    <a:pt x="1228" y="635"/>
                  </a:cubicBezTo>
                  <a:lnTo>
                    <a:pt x="1238" y="615"/>
                  </a:lnTo>
                  <a:cubicBezTo>
                    <a:pt x="1258" y="595"/>
                    <a:pt x="1278" y="586"/>
                    <a:pt x="1278" y="566"/>
                  </a:cubicBezTo>
                  <a:lnTo>
                    <a:pt x="1278" y="536"/>
                  </a:lnTo>
                  <a:lnTo>
                    <a:pt x="1258" y="526"/>
                  </a:lnTo>
                  <a:lnTo>
                    <a:pt x="1238" y="506"/>
                  </a:lnTo>
                  <a:lnTo>
                    <a:pt x="1228" y="496"/>
                  </a:lnTo>
                  <a:cubicBezTo>
                    <a:pt x="1218" y="496"/>
                    <a:pt x="1218" y="486"/>
                    <a:pt x="1208" y="476"/>
                  </a:cubicBezTo>
                  <a:lnTo>
                    <a:pt x="1089" y="386"/>
                  </a:lnTo>
                  <a:cubicBezTo>
                    <a:pt x="1038" y="346"/>
                    <a:pt x="989" y="306"/>
                    <a:pt x="929" y="256"/>
                  </a:cubicBezTo>
                  <a:cubicBezTo>
                    <a:pt x="869" y="216"/>
                    <a:pt x="799" y="156"/>
                    <a:pt x="729" y="107"/>
                  </a:cubicBezTo>
                  <a:cubicBezTo>
                    <a:pt x="649" y="56"/>
                    <a:pt x="579" y="27"/>
                    <a:pt x="510" y="7"/>
                  </a:cubicBezTo>
                  <a:cubicBezTo>
                    <a:pt x="480" y="3"/>
                    <a:pt x="451" y="1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8368011" y="3984240"/>
              <a:ext cx="107346" cy="61892"/>
            </a:xfrm>
            <a:custGeom>
              <a:avLst/>
              <a:gdLst/>
              <a:ahLst/>
              <a:cxnLst/>
              <a:rect l="l" t="t" r="r" b="b"/>
              <a:pathLst>
                <a:path w="1169" h="674" extrusionOk="0">
                  <a:moveTo>
                    <a:pt x="358" y="1"/>
                  </a:moveTo>
                  <a:cubicBezTo>
                    <a:pt x="316" y="1"/>
                    <a:pt x="275" y="11"/>
                    <a:pt x="230" y="31"/>
                  </a:cubicBezTo>
                  <a:cubicBezTo>
                    <a:pt x="200" y="41"/>
                    <a:pt x="170" y="51"/>
                    <a:pt x="140" y="71"/>
                  </a:cubicBezTo>
                  <a:cubicBezTo>
                    <a:pt x="110" y="81"/>
                    <a:pt x="90" y="100"/>
                    <a:pt x="70" y="111"/>
                  </a:cubicBezTo>
                  <a:lnTo>
                    <a:pt x="20" y="160"/>
                  </a:lnTo>
                  <a:cubicBezTo>
                    <a:pt x="10" y="160"/>
                    <a:pt x="10" y="171"/>
                    <a:pt x="0" y="171"/>
                  </a:cubicBezTo>
                  <a:lnTo>
                    <a:pt x="0" y="180"/>
                  </a:lnTo>
                  <a:cubicBezTo>
                    <a:pt x="0" y="180"/>
                    <a:pt x="10" y="180"/>
                    <a:pt x="10" y="191"/>
                  </a:cubicBezTo>
                  <a:cubicBezTo>
                    <a:pt x="20" y="191"/>
                    <a:pt x="30" y="200"/>
                    <a:pt x="40" y="211"/>
                  </a:cubicBezTo>
                  <a:cubicBezTo>
                    <a:pt x="50" y="231"/>
                    <a:pt x="70" y="240"/>
                    <a:pt x="90" y="251"/>
                  </a:cubicBezTo>
                  <a:cubicBezTo>
                    <a:pt x="110" y="271"/>
                    <a:pt x="130" y="291"/>
                    <a:pt x="160" y="311"/>
                  </a:cubicBezTo>
                  <a:cubicBezTo>
                    <a:pt x="200" y="350"/>
                    <a:pt x="260" y="400"/>
                    <a:pt x="320" y="450"/>
                  </a:cubicBezTo>
                  <a:cubicBezTo>
                    <a:pt x="380" y="500"/>
                    <a:pt x="440" y="550"/>
                    <a:pt x="509" y="590"/>
                  </a:cubicBezTo>
                  <a:cubicBezTo>
                    <a:pt x="579" y="620"/>
                    <a:pt x="649" y="660"/>
                    <a:pt x="719" y="670"/>
                  </a:cubicBezTo>
                  <a:cubicBezTo>
                    <a:pt x="736" y="672"/>
                    <a:pt x="754" y="673"/>
                    <a:pt x="772" y="673"/>
                  </a:cubicBezTo>
                  <a:cubicBezTo>
                    <a:pt x="827" y="673"/>
                    <a:pt x="883" y="662"/>
                    <a:pt x="928" y="640"/>
                  </a:cubicBezTo>
                  <a:cubicBezTo>
                    <a:pt x="959" y="630"/>
                    <a:pt x="999" y="610"/>
                    <a:pt x="1019" y="600"/>
                  </a:cubicBezTo>
                  <a:cubicBezTo>
                    <a:pt x="1048" y="580"/>
                    <a:pt x="1079" y="560"/>
                    <a:pt x="1099" y="540"/>
                  </a:cubicBezTo>
                  <a:cubicBezTo>
                    <a:pt x="1119" y="530"/>
                    <a:pt x="1138" y="510"/>
                    <a:pt x="1148" y="500"/>
                  </a:cubicBezTo>
                  <a:lnTo>
                    <a:pt x="1168" y="480"/>
                  </a:lnTo>
                  <a:lnTo>
                    <a:pt x="1158" y="470"/>
                  </a:lnTo>
                  <a:cubicBezTo>
                    <a:pt x="1148" y="460"/>
                    <a:pt x="1138" y="450"/>
                    <a:pt x="1119" y="440"/>
                  </a:cubicBezTo>
                  <a:cubicBezTo>
                    <a:pt x="1108" y="430"/>
                    <a:pt x="1088" y="420"/>
                    <a:pt x="1068" y="410"/>
                  </a:cubicBezTo>
                  <a:cubicBezTo>
                    <a:pt x="1048" y="390"/>
                    <a:pt x="1028" y="370"/>
                    <a:pt x="999" y="360"/>
                  </a:cubicBezTo>
                  <a:cubicBezTo>
                    <a:pt x="948" y="320"/>
                    <a:pt x="889" y="271"/>
                    <a:pt x="829" y="231"/>
                  </a:cubicBezTo>
                  <a:cubicBezTo>
                    <a:pt x="769" y="180"/>
                    <a:pt x="709" y="131"/>
                    <a:pt x="639" y="91"/>
                  </a:cubicBezTo>
                  <a:cubicBezTo>
                    <a:pt x="569" y="51"/>
                    <a:pt x="500" y="21"/>
                    <a:pt x="429" y="11"/>
                  </a:cubicBezTo>
                  <a:cubicBezTo>
                    <a:pt x="405" y="4"/>
                    <a:pt x="381" y="1"/>
                    <a:pt x="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8361583" y="3978730"/>
              <a:ext cx="119192" cy="72544"/>
            </a:xfrm>
            <a:custGeom>
              <a:avLst/>
              <a:gdLst/>
              <a:ahLst/>
              <a:cxnLst/>
              <a:rect l="l" t="t" r="r" b="b"/>
              <a:pathLst>
                <a:path w="1298" h="790" extrusionOk="0">
                  <a:moveTo>
                    <a:pt x="418" y="124"/>
                  </a:moveTo>
                  <a:cubicBezTo>
                    <a:pt x="441" y="124"/>
                    <a:pt x="465" y="127"/>
                    <a:pt x="490" y="131"/>
                  </a:cubicBezTo>
                  <a:cubicBezTo>
                    <a:pt x="550" y="141"/>
                    <a:pt x="610" y="160"/>
                    <a:pt x="679" y="200"/>
                  </a:cubicBezTo>
                  <a:cubicBezTo>
                    <a:pt x="749" y="240"/>
                    <a:pt x="809" y="291"/>
                    <a:pt x="869" y="331"/>
                  </a:cubicBezTo>
                  <a:lnTo>
                    <a:pt x="919" y="380"/>
                  </a:lnTo>
                  <a:cubicBezTo>
                    <a:pt x="959" y="410"/>
                    <a:pt x="998" y="440"/>
                    <a:pt x="1038" y="460"/>
                  </a:cubicBezTo>
                  <a:lnTo>
                    <a:pt x="1149" y="540"/>
                  </a:lnTo>
                  <a:lnTo>
                    <a:pt x="1129" y="560"/>
                  </a:lnTo>
                  <a:cubicBezTo>
                    <a:pt x="1109" y="570"/>
                    <a:pt x="1089" y="590"/>
                    <a:pt x="1058" y="610"/>
                  </a:cubicBezTo>
                  <a:cubicBezTo>
                    <a:pt x="1038" y="620"/>
                    <a:pt x="1009" y="640"/>
                    <a:pt x="978" y="650"/>
                  </a:cubicBezTo>
                  <a:cubicBezTo>
                    <a:pt x="919" y="670"/>
                    <a:pt x="859" y="670"/>
                    <a:pt x="799" y="670"/>
                  </a:cubicBezTo>
                  <a:cubicBezTo>
                    <a:pt x="739" y="660"/>
                    <a:pt x="679" y="630"/>
                    <a:pt x="610" y="590"/>
                  </a:cubicBezTo>
                  <a:cubicBezTo>
                    <a:pt x="559" y="560"/>
                    <a:pt x="490" y="520"/>
                    <a:pt x="430" y="460"/>
                  </a:cubicBezTo>
                  <a:lnTo>
                    <a:pt x="160" y="240"/>
                  </a:lnTo>
                  <a:cubicBezTo>
                    <a:pt x="160" y="231"/>
                    <a:pt x="170" y="231"/>
                    <a:pt x="170" y="220"/>
                  </a:cubicBezTo>
                  <a:cubicBezTo>
                    <a:pt x="190" y="211"/>
                    <a:pt x="220" y="191"/>
                    <a:pt x="240" y="180"/>
                  </a:cubicBezTo>
                  <a:cubicBezTo>
                    <a:pt x="270" y="160"/>
                    <a:pt x="290" y="151"/>
                    <a:pt x="320" y="141"/>
                  </a:cubicBezTo>
                  <a:cubicBezTo>
                    <a:pt x="354" y="129"/>
                    <a:pt x="386" y="124"/>
                    <a:pt x="418" y="124"/>
                  </a:cubicBezTo>
                  <a:close/>
                  <a:moveTo>
                    <a:pt x="431" y="1"/>
                  </a:moveTo>
                  <a:cubicBezTo>
                    <a:pt x="382" y="1"/>
                    <a:pt x="331" y="12"/>
                    <a:pt x="280" y="31"/>
                  </a:cubicBezTo>
                  <a:cubicBezTo>
                    <a:pt x="250" y="41"/>
                    <a:pt x="210" y="61"/>
                    <a:pt x="180" y="71"/>
                  </a:cubicBezTo>
                  <a:cubicBezTo>
                    <a:pt x="150" y="91"/>
                    <a:pt x="120" y="111"/>
                    <a:pt x="100" y="131"/>
                  </a:cubicBezTo>
                  <a:cubicBezTo>
                    <a:pt x="80" y="141"/>
                    <a:pt x="70" y="151"/>
                    <a:pt x="60" y="160"/>
                  </a:cubicBezTo>
                  <a:lnTo>
                    <a:pt x="20" y="200"/>
                  </a:lnTo>
                  <a:lnTo>
                    <a:pt x="0" y="251"/>
                  </a:lnTo>
                  <a:lnTo>
                    <a:pt x="51" y="300"/>
                  </a:lnTo>
                  <a:lnTo>
                    <a:pt x="70" y="320"/>
                  </a:lnTo>
                  <a:lnTo>
                    <a:pt x="350" y="550"/>
                  </a:lnTo>
                  <a:cubicBezTo>
                    <a:pt x="419" y="610"/>
                    <a:pt x="490" y="660"/>
                    <a:pt x="550" y="700"/>
                  </a:cubicBezTo>
                  <a:cubicBezTo>
                    <a:pt x="639" y="750"/>
                    <a:pt x="709" y="770"/>
                    <a:pt x="779" y="779"/>
                  </a:cubicBezTo>
                  <a:cubicBezTo>
                    <a:pt x="809" y="790"/>
                    <a:pt x="829" y="790"/>
                    <a:pt x="849" y="790"/>
                  </a:cubicBezTo>
                  <a:cubicBezTo>
                    <a:pt x="909" y="790"/>
                    <a:pt x="969" y="779"/>
                    <a:pt x="1018" y="759"/>
                  </a:cubicBezTo>
                  <a:cubicBezTo>
                    <a:pt x="1058" y="750"/>
                    <a:pt x="1089" y="730"/>
                    <a:pt x="1118" y="710"/>
                  </a:cubicBezTo>
                  <a:cubicBezTo>
                    <a:pt x="1158" y="690"/>
                    <a:pt x="1189" y="670"/>
                    <a:pt x="1208" y="650"/>
                  </a:cubicBezTo>
                  <a:cubicBezTo>
                    <a:pt x="1228" y="640"/>
                    <a:pt x="1238" y="620"/>
                    <a:pt x="1248" y="610"/>
                  </a:cubicBezTo>
                  <a:lnTo>
                    <a:pt x="1258" y="600"/>
                  </a:lnTo>
                  <a:cubicBezTo>
                    <a:pt x="1288" y="570"/>
                    <a:pt x="1298" y="560"/>
                    <a:pt x="1298" y="540"/>
                  </a:cubicBezTo>
                  <a:lnTo>
                    <a:pt x="1298" y="510"/>
                  </a:lnTo>
                  <a:lnTo>
                    <a:pt x="1278" y="490"/>
                  </a:lnTo>
                  <a:cubicBezTo>
                    <a:pt x="1278" y="490"/>
                    <a:pt x="1268" y="490"/>
                    <a:pt x="1258" y="480"/>
                  </a:cubicBezTo>
                  <a:lnTo>
                    <a:pt x="1248" y="470"/>
                  </a:lnTo>
                  <a:cubicBezTo>
                    <a:pt x="1238" y="470"/>
                    <a:pt x="1238" y="460"/>
                    <a:pt x="1228" y="450"/>
                  </a:cubicBezTo>
                  <a:lnTo>
                    <a:pt x="1109" y="371"/>
                  </a:lnTo>
                  <a:cubicBezTo>
                    <a:pt x="1069" y="340"/>
                    <a:pt x="1038" y="311"/>
                    <a:pt x="998" y="280"/>
                  </a:cubicBezTo>
                  <a:lnTo>
                    <a:pt x="939" y="240"/>
                  </a:lnTo>
                  <a:cubicBezTo>
                    <a:pt x="889" y="200"/>
                    <a:pt x="809" y="141"/>
                    <a:pt x="739" y="101"/>
                  </a:cubicBezTo>
                  <a:cubicBezTo>
                    <a:pt x="659" y="51"/>
                    <a:pt x="579" y="21"/>
                    <a:pt x="510" y="11"/>
                  </a:cubicBezTo>
                  <a:cubicBezTo>
                    <a:pt x="485" y="4"/>
                    <a:pt x="458" y="1"/>
                    <a:pt x="4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8368011" y="3984240"/>
              <a:ext cx="107346" cy="61892"/>
            </a:xfrm>
            <a:custGeom>
              <a:avLst/>
              <a:gdLst/>
              <a:ahLst/>
              <a:cxnLst/>
              <a:rect l="l" t="t" r="r" b="b"/>
              <a:pathLst>
                <a:path w="1169" h="674" extrusionOk="0">
                  <a:moveTo>
                    <a:pt x="358" y="1"/>
                  </a:moveTo>
                  <a:cubicBezTo>
                    <a:pt x="316" y="1"/>
                    <a:pt x="275" y="11"/>
                    <a:pt x="230" y="31"/>
                  </a:cubicBezTo>
                  <a:cubicBezTo>
                    <a:pt x="200" y="41"/>
                    <a:pt x="170" y="51"/>
                    <a:pt x="140" y="71"/>
                  </a:cubicBezTo>
                  <a:cubicBezTo>
                    <a:pt x="110" y="81"/>
                    <a:pt x="90" y="100"/>
                    <a:pt x="70" y="111"/>
                  </a:cubicBezTo>
                  <a:lnTo>
                    <a:pt x="20" y="160"/>
                  </a:lnTo>
                  <a:cubicBezTo>
                    <a:pt x="10" y="160"/>
                    <a:pt x="10" y="171"/>
                    <a:pt x="0" y="171"/>
                  </a:cubicBezTo>
                  <a:lnTo>
                    <a:pt x="0" y="180"/>
                  </a:lnTo>
                  <a:cubicBezTo>
                    <a:pt x="0" y="180"/>
                    <a:pt x="10" y="180"/>
                    <a:pt x="10" y="191"/>
                  </a:cubicBezTo>
                  <a:cubicBezTo>
                    <a:pt x="20" y="191"/>
                    <a:pt x="30" y="200"/>
                    <a:pt x="40" y="211"/>
                  </a:cubicBezTo>
                  <a:cubicBezTo>
                    <a:pt x="50" y="231"/>
                    <a:pt x="70" y="240"/>
                    <a:pt x="90" y="251"/>
                  </a:cubicBezTo>
                  <a:cubicBezTo>
                    <a:pt x="110" y="271"/>
                    <a:pt x="130" y="291"/>
                    <a:pt x="160" y="311"/>
                  </a:cubicBezTo>
                  <a:cubicBezTo>
                    <a:pt x="200" y="350"/>
                    <a:pt x="260" y="400"/>
                    <a:pt x="320" y="450"/>
                  </a:cubicBezTo>
                  <a:cubicBezTo>
                    <a:pt x="380" y="500"/>
                    <a:pt x="440" y="550"/>
                    <a:pt x="509" y="590"/>
                  </a:cubicBezTo>
                  <a:cubicBezTo>
                    <a:pt x="579" y="620"/>
                    <a:pt x="649" y="660"/>
                    <a:pt x="719" y="670"/>
                  </a:cubicBezTo>
                  <a:cubicBezTo>
                    <a:pt x="736" y="672"/>
                    <a:pt x="754" y="673"/>
                    <a:pt x="772" y="673"/>
                  </a:cubicBezTo>
                  <a:cubicBezTo>
                    <a:pt x="827" y="673"/>
                    <a:pt x="883" y="662"/>
                    <a:pt x="928" y="640"/>
                  </a:cubicBezTo>
                  <a:cubicBezTo>
                    <a:pt x="959" y="630"/>
                    <a:pt x="999" y="610"/>
                    <a:pt x="1019" y="600"/>
                  </a:cubicBezTo>
                  <a:cubicBezTo>
                    <a:pt x="1048" y="580"/>
                    <a:pt x="1079" y="560"/>
                    <a:pt x="1099" y="540"/>
                  </a:cubicBezTo>
                  <a:cubicBezTo>
                    <a:pt x="1119" y="530"/>
                    <a:pt x="1138" y="510"/>
                    <a:pt x="1148" y="500"/>
                  </a:cubicBezTo>
                  <a:lnTo>
                    <a:pt x="1168" y="480"/>
                  </a:lnTo>
                  <a:lnTo>
                    <a:pt x="1158" y="470"/>
                  </a:lnTo>
                  <a:cubicBezTo>
                    <a:pt x="1148" y="460"/>
                    <a:pt x="1138" y="450"/>
                    <a:pt x="1119" y="440"/>
                  </a:cubicBezTo>
                  <a:cubicBezTo>
                    <a:pt x="1108" y="430"/>
                    <a:pt x="1088" y="420"/>
                    <a:pt x="1068" y="410"/>
                  </a:cubicBezTo>
                  <a:cubicBezTo>
                    <a:pt x="1048" y="390"/>
                    <a:pt x="1028" y="370"/>
                    <a:pt x="999" y="360"/>
                  </a:cubicBezTo>
                  <a:cubicBezTo>
                    <a:pt x="948" y="320"/>
                    <a:pt x="889" y="271"/>
                    <a:pt x="829" y="231"/>
                  </a:cubicBezTo>
                  <a:cubicBezTo>
                    <a:pt x="769" y="180"/>
                    <a:pt x="709" y="131"/>
                    <a:pt x="639" y="91"/>
                  </a:cubicBezTo>
                  <a:cubicBezTo>
                    <a:pt x="569" y="51"/>
                    <a:pt x="500" y="21"/>
                    <a:pt x="429" y="11"/>
                  </a:cubicBezTo>
                  <a:cubicBezTo>
                    <a:pt x="405" y="4"/>
                    <a:pt x="381" y="1"/>
                    <a:pt x="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8362501" y="3978730"/>
              <a:ext cx="118274" cy="72544"/>
            </a:xfrm>
            <a:custGeom>
              <a:avLst/>
              <a:gdLst/>
              <a:ahLst/>
              <a:cxnLst/>
              <a:rect l="l" t="t" r="r" b="b"/>
              <a:pathLst>
                <a:path w="1288" h="790" extrusionOk="0">
                  <a:moveTo>
                    <a:pt x="408" y="124"/>
                  </a:moveTo>
                  <a:cubicBezTo>
                    <a:pt x="431" y="124"/>
                    <a:pt x="455" y="127"/>
                    <a:pt x="480" y="131"/>
                  </a:cubicBezTo>
                  <a:cubicBezTo>
                    <a:pt x="540" y="141"/>
                    <a:pt x="600" y="160"/>
                    <a:pt x="669" y="200"/>
                  </a:cubicBezTo>
                  <a:cubicBezTo>
                    <a:pt x="739" y="240"/>
                    <a:pt x="799" y="291"/>
                    <a:pt x="859" y="331"/>
                  </a:cubicBezTo>
                  <a:lnTo>
                    <a:pt x="909" y="380"/>
                  </a:lnTo>
                  <a:cubicBezTo>
                    <a:pt x="949" y="410"/>
                    <a:pt x="988" y="440"/>
                    <a:pt x="1028" y="460"/>
                  </a:cubicBezTo>
                  <a:lnTo>
                    <a:pt x="1139" y="540"/>
                  </a:lnTo>
                  <a:lnTo>
                    <a:pt x="1119" y="560"/>
                  </a:lnTo>
                  <a:cubicBezTo>
                    <a:pt x="1099" y="570"/>
                    <a:pt x="1079" y="590"/>
                    <a:pt x="1048" y="610"/>
                  </a:cubicBezTo>
                  <a:cubicBezTo>
                    <a:pt x="1028" y="620"/>
                    <a:pt x="999" y="640"/>
                    <a:pt x="968" y="650"/>
                  </a:cubicBezTo>
                  <a:cubicBezTo>
                    <a:pt x="925" y="665"/>
                    <a:pt x="881" y="674"/>
                    <a:pt x="837" y="674"/>
                  </a:cubicBezTo>
                  <a:cubicBezTo>
                    <a:pt x="821" y="674"/>
                    <a:pt x="805" y="673"/>
                    <a:pt x="789" y="670"/>
                  </a:cubicBezTo>
                  <a:cubicBezTo>
                    <a:pt x="729" y="660"/>
                    <a:pt x="669" y="630"/>
                    <a:pt x="600" y="590"/>
                  </a:cubicBezTo>
                  <a:cubicBezTo>
                    <a:pt x="549" y="560"/>
                    <a:pt x="480" y="520"/>
                    <a:pt x="420" y="460"/>
                  </a:cubicBezTo>
                  <a:lnTo>
                    <a:pt x="150" y="240"/>
                  </a:lnTo>
                  <a:cubicBezTo>
                    <a:pt x="150" y="231"/>
                    <a:pt x="160" y="231"/>
                    <a:pt x="160" y="220"/>
                  </a:cubicBezTo>
                  <a:cubicBezTo>
                    <a:pt x="180" y="211"/>
                    <a:pt x="210" y="191"/>
                    <a:pt x="230" y="180"/>
                  </a:cubicBezTo>
                  <a:cubicBezTo>
                    <a:pt x="260" y="160"/>
                    <a:pt x="280" y="151"/>
                    <a:pt x="310" y="141"/>
                  </a:cubicBezTo>
                  <a:cubicBezTo>
                    <a:pt x="344" y="129"/>
                    <a:pt x="376" y="124"/>
                    <a:pt x="408" y="124"/>
                  </a:cubicBezTo>
                  <a:close/>
                  <a:moveTo>
                    <a:pt x="421" y="1"/>
                  </a:moveTo>
                  <a:cubicBezTo>
                    <a:pt x="372" y="1"/>
                    <a:pt x="321" y="12"/>
                    <a:pt x="270" y="31"/>
                  </a:cubicBezTo>
                  <a:cubicBezTo>
                    <a:pt x="240" y="41"/>
                    <a:pt x="200" y="61"/>
                    <a:pt x="170" y="71"/>
                  </a:cubicBezTo>
                  <a:cubicBezTo>
                    <a:pt x="140" y="91"/>
                    <a:pt x="110" y="111"/>
                    <a:pt x="90" y="131"/>
                  </a:cubicBezTo>
                  <a:cubicBezTo>
                    <a:pt x="70" y="141"/>
                    <a:pt x="60" y="151"/>
                    <a:pt x="50" y="160"/>
                  </a:cubicBezTo>
                  <a:lnTo>
                    <a:pt x="1" y="211"/>
                  </a:lnTo>
                  <a:lnTo>
                    <a:pt x="1" y="260"/>
                  </a:lnTo>
                  <a:lnTo>
                    <a:pt x="41" y="300"/>
                  </a:lnTo>
                  <a:lnTo>
                    <a:pt x="60" y="320"/>
                  </a:lnTo>
                  <a:lnTo>
                    <a:pt x="340" y="550"/>
                  </a:lnTo>
                  <a:cubicBezTo>
                    <a:pt x="409" y="610"/>
                    <a:pt x="480" y="660"/>
                    <a:pt x="540" y="700"/>
                  </a:cubicBezTo>
                  <a:cubicBezTo>
                    <a:pt x="629" y="750"/>
                    <a:pt x="699" y="770"/>
                    <a:pt x="769" y="779"/>
                  </a:cubicBezTo>
                  <a:cubicBezTo>
                    <a:pt x="799" y="790"/>
                    <a:pt x="819" y="790"/>
                    <a:pt x="839" y="790"/>
                  </a:cubicBezTo>
                  <a:cubicBezTo>
                    <a:pt x="899" y="790"/>
                    <a:pt x="959" y="779"/>
                    <a:pt x="1008" y="759"/>
                  </a:cubicBezTo>
                  <a:cubicBezTo>
                    <a:pt x="1048" y="750"/>
                    <a:pt x="1079" y="730"/>
                    <a:pt x="1108" y="710"/>
                  </a:cubicBezTo>
                  <a:cubicBezTo>
                    <a:pt x="1148" y="690"/>
                    <a:pt x="1179" y="670"/>
                    <a:pt x="1198" y="650"/>
                  </a:cubicBezTo>
                  <a:cubicBezTo>
                    <a:pt x="1218" y="640"/>
                    <a:pt x="1228" y="620"/>
                    <a:pt x="1238" y="610"/>
                  </a:cubicBezTo>
                  <a:lnTo>
                    <a:pt x="1248" y="600"/>
                  </a:lnTo>
                  <a:cubicBezTo>
                    <a:pt x="1278" y="570"/>
                    <a:pt x="1288" y="560"/>
                    <a:pt x="1288" y="540"/>
                  </a:cubicBezTo>
                  <a:lnTo>
                    <a:pt x="1288" y="510"/>
                  </a:lnTo>
                  <a:lnTo>
                    <a:pt x="1268" y="490"/>
                  </a:lnTo>
                  <a:cubicBezTo>
                    <a:pt x="1268" y="490"/>
                    <a:pt x="1258" y="490"/>
                    <a:pt x="1248" y="480"/>
                  </a:cubicBezTo>
                  <a:lnTo>
                    <a:pt x="1238" y="470"/>
                  </a:lnTo>
                  <a:cubicBezTo>
                    <a:pt x="1228" y="470"/>
                    <a:pt x="1228" y="460"/>
                    <a:pt x="1218" y="450"/>
                  </a:cubicBezTo>
                  <a:lnTo>
                    <a:pt x="1099" y="371"/>
                  </a:lnTo>
                  <a:cubicBezTo>
                    <a:pt x="1059" y="340"/>
                    <a:pt x="1028" y="311"/>
                    <a:pt x="988" y="280"/>
                  </a:cubicBezTo>
                  <a:lnTo>
                    <a:pt x="929" y="240"/>
                  </a:lnTo>
                  <a:cubicBezTo>
                    <a:pt x="879" y="200"/>
                    <a:pt x="799" y="141"/>
                    <a:pt x="729" y="101"/>
                  </a:cubicBezTo>
                  <a:cubicBezTo>
                    <a:pt x="649" y="51"/>
                    <a:pt x="569" y="21"/>
                    <a:pt x="500" y="11"/>
                  </a:cubicBezTo>
                  <a:cubicBezTo>
                    <a:pt x="475" y="4"/>
                    <a:pt x="448" y="1"/>
                    <a:pt x="4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8414751" y="3969547"/>
              <a:ext cx="108265" cy="60055"/>
            </a:xfrm>
            <a:custGeom>
              <a:avLst/>
              <a:gdLst/>
              <a:ahLst/>
              <a:cxnLst/>
              <a:rect l="l" t="t" r="r" b="b"/>
              <a:pathLst>
                <a:path w="1179" h="654" extrusionOk="0">
                  <a:moveTo>
                    <a:pt x="419" y="1"/>
                  </a:moveTo>
                  <a:cubicBezTo>
                    <a:pt x="360" y="1"/>
                    <a:pt x="290" y="11"/>
                    <a:pt x="220" y="31"/>
                  </a:cubicBezTo>
                  <a:cubicBezTo>
                    <a:pt x="190" y="41"/>
                    <a:pt x="160" y="61"/>
                    <a:pt x="140" y="71"/>
                  </a:cubicBezTo>
                  <a:cubicBezTo>
                    <a:pt x="110" y="91"/>
                    <a:pt x="80" y="111"/>
                    <a:pt x="60" y="121"/>
                  </a:cubicBezTo>
                  <a:cubicBezTo>
                    <a:pt x="40" y="141"/>
                    <a:pt x="31" y="161"/>
                    <a:pt x="11" y="171"/>
                  </a:cubicBezTo>
                  <a:lnTo>
                    <a:pt x="0" y="181"/>
                  </a:lnTo>
                  <a:lnTo>
                    <a:pt x="0" y="191"/>
                  </a:lnTo>
                  <a:lnTo>
                    <a:pt x="11" y="201"/>
                  </a:lnTo>
                  <a:cubicBezTo>
                    <a:pt x="11" y="201"/>
                    <a:pt x="31" y="211"/>
                    <a:pt x="40" y="221"/>
                  </a:cubicBezTo>
                  <a:cubicBezTo>
                    <a:pt x="50" y="231"/>
                    <a:pt x="70" y="251"/>
                    <a:pt x="90" y="260"/>
                  </a:cubicBezTo>
                  <a:cubicBezTo>
                    <a:pt x="110" y="280"/>
                    <a:pt x="130" y="300"/>
                    <a:pt x="160" y="311"/>
                  </a:cubicBezTo>
                  <a:cubicBezTo>
                    <a:pt x="210" y="351"/>
                    <a:pt x="260" y="400"/>
                    <a:pt x="320" y="451"/>
                  </a:cubicBezTo>
                  <a:cubicBezTo>
                    <a:pt x="390" y="490"/>
                    <a:pt x="450" y="540"/>
                    <a:pt x="519" y="580"/>
                  </a:cubicBezTo>
                  <a:cubicBezTo>
                    <a:pt x="590" y="620"/>
                    <a:pt x="659" y="650"/>
                    <a:pt x="739" y="650"/>
                  </a:cubicBezTo>
                  <a:cubicBezTo>
                    <a:pt x="756" y="653"/>
                    <a:pt x="774" y="654"/>
                    <a:pt x="791" y="654"/>
                  </a:cubicBezTo>
                  <a:cubicBezTo>
                    <a:pt x="843" y="654"/>
                    <a:pt x="893" y="643"/>
                    <a:pt x="939" y="620"/>
                  </a:cubicBezTo>
                  <a:cubicBezTo>
                    <a:pt x="978" y="610"/>
                    <a:pt x="1009" y="590"/>
                    <a:pt x="1029" y="580"/>
                  </a:cubicBezTo>
                  <a:cubicBezTo>
                    <a:pt x="1058" y="560"/>
                    <a:pt x="1089" y="540"/>
                    <a:pt x="1109" y="520"/>
                  </a:cubicBezTo>
                  <a:lnTo>
                    <a:pt x="1158" y="471"/>
                  </a:lnTo>
                  <a:lnTo>
                    <a:pt x="1178" y="451"/>
                  </a:lnTo>
                  <a:cubicBezTo>
                    <a:pt x="1178" y="451"/>
                    <a:pt x="1169" y="451"/>
                    <a:pt x="1158" y="440"/>
                  </a:cubicBezTo>
                  <a:cubicBezTo>
                    <a:pt x="1158" y="440"/>
                    <a:pt x="1138" y="431"/>
                    <a:pt x="1129" y="420"/>
                  </a:cubicBezTo>
                  <a:cubicBezTo>
                    <a:pt x="1109" y="411"/>
                    <a:pt x="1098" y="400"/>
                    <a:pt x="1069" y="380"/>
                  </a:cubicBezTo>
                  <a:cubicBezTo>
                    <a:pt x="1049" y="371"/>
                    <a:pt x="1029" y="351"/>
                    <a:pt x="1009" y="340"/>
                  </a:cubicBezTo>
                  <a:cubicBezTo>
                    <a:pt x="949" y="300"/>
                    <a:pt x="889" y="260"/>
                    <a:pt x="829" y="211"/>
                  </a:cubicBezTo>
                  <a:cubicBezTo>
                    <a:pt x="769" y="161"/>
                    <a:pt x="699" y="121"/>
                    <a:pt x="629" y="81"/>
                  </a:cubicBezTo>
                  <a:cubicBezTo>
                    <a:pt x="559" y="41"/>
                    <a:pt x="490" y="11"/>
                    <a:pt x="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8408323" y="3964497"/>
              <a:ext cx="120202" cy="71166"/>
            </a:xfrm>
            <a:custGeom>
              <a:avLst/>
              <a:gdLst/>
              <a:ahLst/>
              <a:cxnLst/>
              <a:rect l="l" t="t" r="r" b="b"/>
              <a:pathLst>
                <a:path w="1309" h="775" extrusionOk="0">
                  <a:moveTo>
                    <a:pt x="489" y="116"/>
                  </a:moveTo>
                  <a:cubicBezTo>
                    <a:pt x="540" y="126"/>
                    <a:pt x="600" y="146"/>
                    <a:pt x="669" y="186"/>
                  </a:cubicBezTo>
                  <a:cubicBezTo>
                    <a:pt x="739" y="226"/>
                    <a:pt x="809" y="276"/>
                    <a:pt x="869" y="315"/>
                  </a:cubicBezTo>
                  <a:lnTo>
                    <a:pt x="1039" y="435"/>
                  </a:lnTo>
                  <a:cubicBezTo>
                    <a:pt x="1059" y="455"/>
                    <a:pt x="1079" y="466"/>
                    <a:pt x="1108" y="486"/>
                  </a:cubicBezTo>
                  <a:lnTo>
                    <a:pt x="1148" y="515"/>
                  </a:lnTo>
                  <a:cubicBezTo>
                    <a:pt x="1148" y="526"/>
                    <a:pt x="1139" y="526"/>
                    <a:pt x="1139" y="535"/>
                  </a:cubicBezTo>
                  <a:cubicBezTo>
                    <a:pt x="1119" y="545"/>
                    <a:pt x="1099" y="565"/>
                    <a:pt x="1068" y="585"/>
                  </a:cubicBezTo>
                  <a:cubicBezTo>
                    <a:pt x="1048" y="595"/>
                    <a:pt x="1019" y="615"/>
                    <a:pt x="989" y="625"/>
                  </a:cubicBezTo>
                  <a:cubicBezTo>
                    <a:pt x="945" y="640"/>
                    <a:pt x="901" y="649"/>
                    <a:pt x="857" y="649"/>
                  </a:cubicBezTo>
                  <a:cubicBezTo>
                    <a:pt x="841" y="649"/>
                    <a:pt x="825" y="648"/>
                    <a:pt x="809" y="645"/>
                  </a:cubicBezTo>
                  <a:cubicBezTo>
                    <a:pt x="749" y="645"/>
                    <a:pt x="689" y="625"/>
                    <a:pt x="620" y="585"/>
                  </a:cubicBezTo>
                  <a:cubicBezTo>
                    <a:pt x="560" y="545"/>
                    <a:pt x="489" y="495"/>
                    <a:pt x="430" y="455"/>
                  </a:cubicBezTo>
                  <a:lnTo>
                    <a:pt x="160" y="236"/>
                  </a:lnTo>
                  <a:lnTo>
                    <a:pt x="170" y="226"/>
                  </a:lnTo>
                  <a:cubicBezTo>
                    <a:pt x="190" y="216"/>
                    <a:pt x="210" y="196"/>
                    <a:pt x="240" y="176"/>
                  </a:cubicBezTo>
                  <a:cubicBezTo>
                    <a:pt x="260" y="166"/>
                    <a:pt x="290" y="156"/>
                    <a:pt x="320" y="146"/>
                  </a:cubicBezTo>
                  <a:cubicBezTo>
                    <a:pt x="370" y="116"/>
                    <a:pt x="430" y="116"/>
                    <a:pt x="489" y="116"/>
                  </a:cubicBezTo>
                  <a:close/>
                  <a:moveTo>
                    <a:pt x="419" y="0"/>
                  </a:moveTo>
                  <a:cubicBezTo>
                    <a:pt x="371" y="0"/>
                    <a:pt x="320" y="7"/>
                    <a:pt x="270" y="26"/>
                  </a:cubicBezTo>
                  <a:cubicBezTo>
                    <a:pt x="240" y="46"/>
                    <a:pt x="210" y="56"/>
                    <a:pt x="170" y="76"/>
                  </a:cubicBezTo>
                  <a:cubicBezTo>
                    <a:pt x="150" y="96"/>
                    <a:pt x="120" y="116"/>
                    <a:pt x="101" y="136"/>
                  </a:cubicBezTo>
                  <a:cubicBezTo>
                    <a:pt x="81" y="146"/>
                    <a:pt x="61" y="156"/>
                    <a:pt x="50" y="176"/>
                  </a:cubicBezTo>
                  <a:lnTo>
                    <a:pt x="21" y="206"/>
                  </a:lnTo>
                  <a:lnTo>
                    <a:pt x="1" y="256"/>
                  </a:lnTo>
                  <a:lnTo>
                    <a:pt x="50" y="306"/>
                  </a:lnTo>
                  <a:lnTo>
                    <a:pt x="70" y="326"/>
                  </a:lnTo>
                  <a:lnTo>
                    <a:pt x="360" y="545"/>
                  </a:lnTo>
                  <a:cubicBezTo>
                    <a:pt x="420" y="595"/>
                    <a:pt x="489" y="645"/>
                    <a:pt x="560" y="685"/>
                  </a:cubicBezTo>
                  <a:cubicBezTo>
                    <a:pt x="649" y="735"/>
                    <a:pt x="729" y="765"/>
                    <a:pt x="799" y="765"/>
                  </a:cubicBezTo>
                  <a:cubicBezTo>
                    <a:pt x="819" y="765"/>
                    <a:pt x="829" y="775"/>
                    <a:pt x="849" y="775"/>
                  </a:cubicBezTo>
                  <a:cubicBezTo>
                    <a:pt x="919" y="775"/>
                    <a:pt x="979" y="755"/>
                    <a:pt x="1039" y="735"/>
                  </a:cubicBezTo>
                  <a:cubicBezTo>
                    <a:pt x="1068" y="715"/>
                    <a:pt x="1099" y="705"/>
                    <a:pt x="1139" y="685"/>
                  </a:cubicBezTo>
                  <a:cubicBezTo>
                    <a:pt x="1168" y="655"/>
                    <a:pt x="1199" y="635"/>
                    <a:pt x="1219" y="625"/>
                  </a:cubicBezTo>
                  <a:cubicBezTo>
                    <a:pt x="1239" y="605"/>
                    <a:pt x="1248" y="595"/>
                    <a:pt x="1259" y="575"/>
                  </a:cubicBezTo>
                  <a:lnTo>
                    <a:pt x="1268" y="565"/>
                  </a:lnTo>
                  <a:cubicBezTo>
                    <a:pt x="1298" y="535"/>
                    <a:pt x="1308" y="535"/>
                    <a:pt x="1308" y="506"/>
                  </a:cubicBezTo>
                  <a:lnTo>
                    <a:pt x="1298" y="486"/>
                  </a:lnTo>
                  <a:lnTo>
                    <a:pt x="1288" y="466"/>
                  </a:lnTo>
                  <a:lnTo>
                    <a:pt x="1268" y="446"/>
                  </a:lnTo>
                  <a:lnTo>
                    <a:pt x="1259" y="446"/>
                  </a:lnTo>
                  <a:cubicBezTo>
                    <a:pt x="1248" y="435"/>
                    <a:pt x="1239" y="426"/>
                    <a:pt x="1228" y="426"/>
                  </a:cubicBezTo>
                  <a:lnTo>
                    <a:pt x="1168" y="386"/>
                  </a:lnTo>
                  <a:cubicBezTo>
                    <a:pt x="1148" y="375"/>
                    <a:pt x="1128" y="355"/>
                    <a:pt x="1108" y="346"/>
                  </a:cubicBezTo>
                  <a:lnTo>
                    <a:pt x="939" y="216"/>
                  </a:lnTo>
                  <a:cubicBezTo>
                    <a:pt x="879" y="176"/>
                    <a:pt x="809" y="126"/>
                    <a:pt x="729" y="86"/>
                  </a:cubicBezTo>
                  <a:cubicBezTo>
                    <a:pt x="649" y="36"/>
                    <a:pt x="569" y="6"/>
                    <a:pt x="500" y="6"/>
                  </a:cubicBezTo>
                  <a:cubicBezTo>
                    <a:pt x="474" y="3"/>
                    <a:pt x="447" y="0"/>
                    <a:pt x="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8414751" y="3969547"/>
              <a:ext cx="108265" cy="60055"/>
            </a:xfrm>
            <a:custGeom>
              <a:avLst/>
              <a:gdLst/>
              <a:ahLst/>
              <a:cxnLst/>
              <a:rect l="l" t="t" r="r" b="b"/>
              <a:pathLst>
                <a:path w="1179" h="654" extrusionOk="0">
                  <a:moveTo>
                    <a:pt x="419" y="1"/>
                  </a:moveTo>
                  <a:cubicBezTo>
                    <a:pt x="360" y="1"/>
                    <a:pt x="290" y="11"/>
                    <a:pt x="220" y="31"/>
                  </a:cubicBezTo>
                  <a:cubicBezTo>
                    <a:pt x="190" y="41"/>
                    <a:pt x="160" y="61"/>
                    <a:pt x="140" y="71"/>
                  </a:cubicBezTo>
                  <a:cubicBezTo>
                    <a:pt x="110" y="91"/>
                    <a:pt x="80" y="111"/>
                    <a:pt x="60" y="121"/>
                  </a:cubicBezTo>
                  <a:cubicBezTo>
                    <a:pt x="40" y="141"/>
                    <a:pt x="31" y="161"/>
                    <a:pt x="11" y="171"/>
                  </a:cubicBezTo>
                  <a:lnTo>
                    <a:pt x="0" y="181"/>
                  </a:lnTo>
                  <a:lnTo>
                    <a:pt x="0" y="191"/>
                  </a:lnTo>
                  <a:lnTo>
                    <a:pt x="11" y="201"/>
                  </a:lnTo>
                  <a:cubicBezTo>
                    <a:pt x="11" y="201"/>
                    <a:pt x="31" y="211"/>
                    <a:pt x="40" y="221"/>
                  </a:cubicBezTo>
                  <a:cubicBezTo>
                    <a:pt x="50" y="231"/>
                    <a:pt x="70" y="251"/>
                    <a:pt x="90" y="260"/>
                  </a:cubicBezTo>
                  <a:cubicBezTo>
                    <a:pt x="110" y="280"/>
                    <a:pt x="130" y="300"/>
                    <a:pt x="160" y="311"/>
                  </a:cubicBezTo>
                  <a:cubicBezTo>
                    <a:pt x="210" y="351"/>
                    <a:pt x="260" y="400"/>
                    <a:pt x="320" y="451"/>
                  </a:cubicBezTo>
                  <a:cubicBezTo>
                    <a:pt x="390" y="490"/>
                    <a:pt x="450" y="540"/>
                    <a:pt x="519" y="580"/>
                  </a:cubicBezTo>
                  <a:cubicBezTo>
                    <a:pt x="590" y="620"/>
                    <a:pt x="659" y="650"/>
                    <a:pt x="739" y="650"/>
                  </a:cubicBezTo>
                  <a:cubicBezTo>
                    <a:pt x="756" y="653"/>
                    <a:pt x="774" y="654"/>
                    <a:pt x="791" y="654"/>
                  </a:cubicBezTo>
                  <a:cubicBezTo>
                    <a:pt x="843" y="654"/>
                    <a:pt x="893" y="643"/>
                    <a:pt x="939" y="620"/>
                  </a:cubicBezTo>
                  <a:cubicBezTo>
                    <a:pt x="978" y="610"/>
                    <a:pt x="1009" y="590"/>
                    <a:pt x="1029" y="580"/>
                  </a:cubicBezTo>
                  <a:cubicBezTo>
                    <a:pt x="1058" y="560"/>
                    <a:pt x="1089" y="540"/>
                    <a:pt x="1109" y="520"/>
                  </a:cubicBezTo>
                  <a:lnTo>
                    <a:pt x="1158" y="471"/>
                  </a:lnTo>
                  <a:lnTo>
                    <a:pt x="1178" y="451"/>
                  </a:lnTo>
                  <a:cubicBezTo>
                    <a:pt x="1178" y="451"/>
                    <a:pt x="1169" y="451"/>
                    <a:pt x="1158" y="440"/>
                  </a:cubicBezTo>
                  <a:cubicBezTo>
                    <a:pt x="1158" y="440"/>
                    <a:pt x="1138" y="431"/>
                    <a:pt x="1129" y="420"/>
                  </a:cubicBezTo>
                  <a:cubicBezTo>
                    <a:pt x="1109" y="411"/>
                    <a:pt x="1098" y="400"/>
                    <a:pt x="1069" y="380"/>
                  </a:cubicBezTo>
                  <a:cubicBezTo>
                    <a:pt x="1049" y="371"/>
                    <a:pt x="1029" y="351"/>
                    <a:pt x="1009" y="340"/>
                  </a:cubicBezTo>
                  <a:cubicBezTo>
                    <a:pt x="949" y="300"/>
                    <a:pt x="889" y="260"/>
                    <a:pt x="829" y="211"/>
                  </a:cubicBezTo>
                  <a:cubicBezTo>
                    <a:pt x="769" y="161"/>
                    <a:pt x="699" y="121"/>
                    <a:pt x="629" y="81"/>
                  </a:cubicBezTo>
                  <a:cubicBezTo>
                    <a:pt x="559" y="41"/>
                    <a:pt x="490" y="11"/>
                    <a:pt x="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8408323" y="3964497"/>
              <a:ext cx="120202" cy="71166"/>
            </a:xfrm>
            <a:custGeom>
              <a:avLst/>
              <a:gdLst/>
              <a:ahLst/>
              <a:cxnLst/>
              <a:rect l="l" t="t" r="r" b="b"/>
              <a:pathLst>
                <a:path w="1309" h="775" extrusionOk="0">
                  <a:moveTo>
                    <a:pt x="489" y="116"/>
                  </a:moveTo>
                  <a:cubicBezTo>
                    <a:pt x="540" y="126"/>
                    <a:pt x="600" y="146"/>
                    <a:pt x="669" y="186"/>
                  </a:cubicBezTo>
                  <a:cubicBezTo>
                    <a:pt x="739" y="226"/>
                    <a:pt x="809" y="276"/>
                    <a:pt x="869" y="315"/>
                  </a:cubicBezTo>
                  <a:lnTo>
                    <a:pt x="1039" y="435"/>
                  </a:lnTo>
                  <a:cubicBezTo>
                    <a:pt x="1059" y="455"/>
                    <a:pt x="1079" y="466"/>
                    <a:pt x="1108" y="486"/>
                  </a:cubicBezTo>
                  <a:lnTo>
                    <a:pt x="1148" y="515"/>
                  </a:lnTo>
                  <a:cubicBezTo>
                    <a:pt x="1148" y="526"/>
                    <a:pt x="1139" y="526"/>
                    <a:pt x="1139" y="535"/>
                  </a:cubicBezTo>
                  <a:cubicBezTo>
                    <a:pt x="1119" y="545"/>
                    <a:pt x="1099" y="565"/>
                    <a:pt x="1068" y="585"/>
                  </a:cubicBezTo>
                  <a:cubicBezTo>
                    <a:pt x="1048" y="595"/>
                    <a:pt x="1019" y="615"/>
                    <a:pt x="989" y="625"/>
                  </a:cubicBezTo>
                  <a:cubicBezTo>
                    <a:pt x="945" y="640"/>
                    <a:pt x="901" y="649"/>
                    <a:pt x="857" y="649"/>
                  </a:cubicBezTo>
                  <a:cubicBezTo>
                    <a:pt x="841" y="649"/>
                    <a:pt x="825" y="648"/>
                    <a:pt x="809" y="645"/>
                  </a:cubicBezTo>
                  <a:cubicBezTo>
                    <a:pt x="749" y="645"/>
                    <a:pt x="689" y="625"/>
                    <a:pt x="620" y="585"/>
                  </a:cubicBezTo>
                  <a:cubicBezTo>
                    <a:pt x="560" y="545"/>
                    <a:pt x="489" y="495"/>
                    <a:pt x="430" y="455"/>
                  </a:cubicBezTo>
                  <a:lnTo>
                    <a:pt x="160" y="236"/>
                  </a:lnTo>
                  <a:lnTo>
                    <a:pt x="170" y="226"/>
                  </a:lnTo>
                  <a:cubicBezTo>
                    <a:pt x="190" y="216"/>
                    <a:pt x="210" y="196"/>
                    <a:pt x="240" y="176"/>
                  </a:cubicBezTo>
                  <a:cubicBezTo>
                    <a:pt x="260" y="166"/>
                    <a:pt x="290" y="156"/>
                    <a:pt x="320" y="146"/>
                  </a:cubicBezTo>
                  <a:cubicBezTo>
                    <a:pt x="370" y="116"/>
                    <a:pt x="430" y="116"/>
                    <a:pt x="489" y="116"/>
                  </a:cubicBezTo>
                  <a:close/>
                  <a:moveTo>
                    <a:pt x="419" y="0"/>
                  </a:moveTo>
                  <a:cubicBezTo>
                    <a:pt x="371" y="0"/>
                    <a:pt x="320" y="7"/>
                    <a:pt x="270" y="26"/>
                  </a:cubicBezTo>
                  <a:cubicBezTo>
                    <a:pt x="240" y="46"/>
                    <a:pt x="210" y="56"/>
                    <a:pt x="170" y="76"/>
                  </a:cubicBezTo>
                  <a:cubicBezTo>
                    <a:pt x="150" y="96"/>
                    <a:pt x="120" y="116"/>
                    <a:pt x="101" y="136"/>
                  </a:cubicBezTo>
                  <a:cubicBezTo>
                    <a:pt x="81" y="146"/>
                    <a:pt x="61" y="156"/>
                    <a:pt x="50" y="176"/>
                  </a:cubicBezTo>
                  <a:lnTo>
                    <a:pt x="21" y="206"/>
                  </a:lnTo>
                  <a:lnTo>
                    <a:pt x="1" y="256"/>
                  </a:lnTo>
                  <a:lnTo>
                    <a:pt x="50" y="306"/>
                  </a:lnTo>
                  <a:lnTo>
                    <a:pt x="70" y="326"/>
                  </a:lnTo>
                  <a:lnTo>
                    <a:pt x="360" y="545"/>
                  </a:lnTo>
                  <a:cubicBezTo>
                    <a:pt x="420" y="595"/>
                    <a:pt x="489" y="645"/>
                    <a:pt x="560" y="685"/>
                  </a:cubicBezTo>
                  <a:cubicBezTo>
                    <a:pt x="649" y="735"/>
                    <a:pt x="729" y="765"/>
                    <a:pt x="799" y="765"/>
                  </a:cubicBezTo>
                  <a:cubicBezTo>
                    <a:pt x="819" y="765"/>
                    <a:pt x="829" y="775"/>
                    <a:pt x="849" y="775"/>
                  </a:cubicBezTo>
                  <a:cubicBezTo>
                    <a:pt x="909" y="775"/>
                    <a:pt x="979" y="755"/>
                    <a:pt x="1039" y="735"/>
                  </a:cubicBezTo>
                  <a:cubicBezTo>
                    <a:pt x="1068" y="715"/>
                    <a:pt x="1099" y="705"/>
                    <a:pt x="1139" y="685"/>
                  </a:cubicBezTo>
                  <a:cubicBezTo>
                    <a:pt x="1168" y="655"/>
                    <a:pt x="1199" y="635"/>
                    <a:pt x="1219" y="625"/>
                  </a:cubicBezTo>
                  <a:cubicBezTo>
                    <a:pt x="1239" y="605"/>
                    <a:pt x="1248" y="595"/>
                    <a:pt x="1259" y="575"/>
                  </a:cubicBezTo>
                  <a:lnTo>
                    <a:pt x="1268" y="565"/>
                  </a:lnTo>
                  <a:cubicBezTo>
                    <a:pt x="1298" y="535"/>
                    <a:pt x="1308" y="535"/>
                    <a:pt x="1308" y="506"/>
                  </a:cubicBezTo>
                  <a:lnTo>
                    <a:pt x="1298" y="486"/>
                  </a:lnTo>
                  <a:lnTo>
                    <a:pt x="1288" y="466"/>
                  </a:lnTo>
                  <a:lnTo>
                    <a:pt x="1268" y="446"/>
                  </a:lnTo>
                  <a:lnTo>
                    <a:pt x="1259" y="446"/>
                  </a:lnTo>
                  <a:cubicBezTo>
                    <a:pt x="1248" y="435"/>
                    <a:pt x="1239" y="426"/>
                    <a:pt x="1228" y="426"/>
                  </a:cubicBezTo>
                  <a:lnTo>
                    <a:pt x="1168" y="386"/>
                  </a:lnTo>
                  <a:cubicBezTo>
                    <a:pt x="1148" y="375"/>
                    <a:pt x="1128" y="355"/>
                    <a:pt x="1108" y="346"/>
                  </a:cubicBezTo>
                  <a:lnTo>
                    <a:pt x="939" y="216"/>
                  </a:lnTo>
                  <a:cubicBezTo>
                    <a:pt x="879" y="176"/>
                    <a:pt x="809" y="126"/>
                    <a:pt x="729" y="86"/>
                  </a:cubicBezTo>
                  <a:cubicBezTo>
                    <a:pt x="649" y="36"/>
                    <a:pt x="569" y="6"/>
                    <a:pt x="500" y="6"/>
                  </a:cubicBezTo>
                  <a:cubicBezTo>
                    <a:pt x="474" y="3"/>
                    <a:pt x="447" y="0"/>
                    <a:pt x="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8460572" y="3953661"/>
              <a:ext cx="109183" cy="59137"/>
            </a:xfrm>
            <a:custGeom>
              <a:avLst/>
              <a:gdLst/>
              <a:ahLst/>
              <a:cxnLst/>
              <a:rect l="l" t="t" r="r" b="b"/>
              <a:pathLst>
                <a:path w="1189" h="644" extrusionOk="0">
                  <a:moveTo>
                    <a:pt x="367" y="1"/>
                  </a:moveTo>
                  <a:cubicBezTo>
                    <a:pt x="315" y="1"/>
                    <a:pt x="265" y="12"/>
                    <a:pt x="220" y="34"/>
                  </a:cubicBezTo>
                  <a:cubicBezTo>
                    <a:pt x="190" y="45"/>
                    <a:pt x="160" y="65"/>
                    <a:pt x="140" y="74"/>
                  </a:cubicBezTo>
                  <a:cubicBezTo>
                    <a:pt x="111" y="94"/>
                    <a:pt x="80" y="114"/>
                    <a:pt x="60" y="134"/>
                  </a:cubicBezTo>
                  <a:cubicBezTo>
                    <a:pt x="40" y="144"/>
                    <a:pt x="31" y="164"/>
                    <a:pt x="20" y="174"/>
                  </a:cubicBezTo>
                  <a:lnTo>
                    <a:pt x="0" y="194"/>
                  </a:lnTo>
                  <a:cubicBezTo>
                    <a:pt x="0" y="204"/>
                    <a:pt x="11" y="204"/>
                    <a:pt x="11" y="204"/>
                  </a:cubicBezTo>
                  <a:lnTo>
                    <a:pt x="40" y="234"/>
                  </a:lnTo>
                  <a:cubicBezTo>
                    <a:pt x="60" y="244"/>
                    <a:pt x="80" y="254"/>
                    <a:pt x="100" y="274"/>
                  </a:cubicBezTo>
                  <a:cubicBezTo>
                    <a:pt x="120" y="284"/>
                    <a:pt x="140" y="304"/>
                    <a:pt x="160" y="314"/>
                  </a:cubicBezTo>
                  <a:cubicBezTo>
                    <a:pt x="210" y="354"/>
                    <a:pt x="270" y="394"/>
                    <a:pt x="340" y="444"/>
                  </a:cubicBezTo>
                  <a:cubicBezTo>
                    <a:pt x="400" y="493"/>
                    <a:pt x="470" y="533"/>
                    <a:pt x="539" y="573"/>
                  </a:cubicBezTo>
                  <a:cubicBezTo>
                    <a:pt x="610" y="604"/>
                    <a:pt x="679" y="633"/>
                    <a:pt x="749" y="644"/>
                  </a:cubicBezTo>
                  <a:cubicBezTo>
                    <a:pt x="819" y="644"/>
                    <a:pt x="899" y="633"/>
                    <a:pt x="959" y="604"/>
                  </a:cubicBezTo>
                  <a:cubicBezTo>
                    <a:pt x="989" y="584"/>
                    <a:pt x="1019" y="573"/>
                    <a:pt x="1049" y="553"/>
                  </a:cubicBezTo>
                  <a:cubicBezTo>
                    <a:pt x="1078" y="533"/>
                    <a:pt x="1098" y="513"/>
                    <a:pt x="1118" y="493"/>
                  </a:cubicBezTo>
                  <a:lnTo>
                    <a:pt x="1169" y="444"/>
                  </a:lnTo>
                  <a:lnTo>
                    <a:pt x="1189" y="424"/>
                  </a:lnTo>
                  <a:cubicBezTo>
                    <a:pt x="1189" y="424"/>
                    <a:pt x="1178" y="424"/>
                    <a:pt x="1169" y="414"/>
                  </a:cubicBezTo>
                  <a:cubicBezTo>
                    <a:pt x="1169" y="414"/>
                    <a:pt x="1149" y="404"/>
                    <a:pt x="1138" y="394"/>
                  </a:cubicBezTo>
                  <a:lnTo>
                    <a:pt x="1078" y="364"/>
                  </a:lnTo>
                  <a:cubicBezTo>
                    <a:pt x="1058" y="344"/>
                    <a:pt x="1039" y="334"/>
                    <a:pt x="1009" y="314"/>
                  </a:cubicBezTo>
                  <a:cubicBezTo>
                    <a:pt x="959" y="274"/>
                    <a:pt x="899" y="234"/>
                    <a:pt x="839" y="194"/>
                  </a:cubicBezTo>
                  <a:cubicBezTo>
                    <a:pt x="769" y="154"/>
                    <a:pt x="699" y="104"/>
                    <a:pt x="630" y="74"/>
                  </a:cubicBezTo>
                  <a:cubicBezTo>
                    <a:pt x="559" y="34"/>
                    <a:pt x="490" y="5"/>
                    <a:pt x="420" y="5"/>
                  </a:cubicBezTo>
                  <a:cubicBezTo>
                    <a:pt x="402" y="2"/>
                    <a:pt x="384" y="1"/>
                    <a:pt x="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8454144" y="3948152"/>
              <a:ext cx="121120" cy="70156"/>
            </a:xfrm>
            <a:custGeom>
              <a:avLst/>
              <a:gdLst/>
              <a:ahLst/>
              <a:cxnLst/>
              <a:rect l="l" t="t" r="r" b="b"/>
              <a:pathLst>
                <a:path w="1319" h="764" extrusionOk="0">
                  <a:moveTo>
                    <a:pt x="441" y="120"/>
                  </a:moveTo>
                  <a:cubicBezTo>
                    <a:pt x="457" y="120"/>
                    <a:pt x="473" y="122"/>
                    <a:pt x="490" y="125"/>
                  </a:cubicBezTo>
                  <a:cubicBezTo>
                    <a:pt x="540" y="125"/>
                    <a:pt x="600" y="144"/>
                    <a:pt x="669" y="184"/>
                  </a:cubicBezTo>
                  <a:cubicBezTo>
                    <a:pt x="749" y="224"/>
                    <a:pt x="819" y="264"/>
                    <a:pt x="869" y="304"/>
                  </a:cubicBezTo>
                  <a:lnTo>
                    <a:pt x="1168" y="493"/>
                  </a:lnTo>
                  <a:lnTo>
                    <a:pt x="1148" y="513"/>
                  </a:lnTo>
                  <a:cubicBezTo>
                    <a:pt x="1128" y="524"/>
                    <a:pt x="1109" y="544"/>
                    <a:pt x="1079" y="564"/>
                  </a:cubicBezTo>
                  <a:cubicBezTo>
                    <a:pt x="1059" y="584"/>
                    <a:pt x="1029" y="593"/>
                    <a:pt x="999" y="604"/>
                  </a:cubicBezTo>
                  <a:cubicBezTo>
                    <a:pt x="949" y="633"/>
                    <a:pt x="889" y="644"/>
                    <a:pt x="829" y="644"/>
                  </a:cubicBezTo>
                  <a:cubicBezTo>
                    <a:pt x="769" y="633"/>
                    <a:pt x="709" y="613"/>
                    <a:pt x="640" y="584"/>
                  </a:cubicBezTo>
                  <a:cubicBezTo>
                    <a:pt x="580" y="553"/>
                    <a:pt x="520" y="513"/>
                    <a:pt x="440" y="454"/>
                  </a:cubicBezTo>
                  <a:lnTo>
                    <a:pt x="161" y="254"/>
                  </a:lnTo>
                  <a:cubicBezTo>
                    <a:pt x="161" y="244"/>
                    <a:pt x="170" y="244"/>
                    <a:pt x="170" y="234"/>
                  </a:cubicBezTo>
                  <a:cubicBezTo>
                    <a:pt x="190" y="224"/>
                    <a:pt x="210" y="204"/>
                    <a:pt x="240" y="184"/>
                  </a:cubicBezTo>
                  <a:cubicBezTo>
                    <a:pt x="260" y="174"/>
                    <a:pt x="290" y="154"/>
                    <a:pt x="320" y="144"/>
                  </a:cubicBezTo>
                  <a:cubicBezTo>
                    <a:pt x="356" y="130"/>
                    <a:pt x="398" y="120"/>
                    <a:pt x="441" y="120"/>
                  </a:cubicBezTo>
                  <a:close/>
                  <a:moveTo>
                    <a:pt x="440" y="1"/>
                  </a:moveTo>
                  <a:cubicBezTo>
                    <a:pt x="380" y="1"/>
                    <a:pt x="323" y="12"/>
                    <a:pt x="270" y="34"/>
                  </a:cubicBezTo>
                  <a:cubicBezTo>
                    <a:pt x="240" y="45"/>
                    <a:pt x="200" y="65"/>
                    <a:pt x="170" y="85"/>
                  </a:cubicBezTo>
                  <a:cubicBezTo>
                    <a:pt x="141" y="105"/>
                    <a:pt x="121" y="125"/>
                    <a:pt x="101" y="144"/>
                  </a:cubicBezTo>
                  <a:cubicBezTo>
                    <a:pt x="81" y="164"/>
                    <a:pt x="61" y="174"/>
                    <a:pt x="50" y="184"/>
                  </a:cubicBezTo>
                  <a:lnTo>
                    <a:pt x="21" y="224"/>
                  </a:lnTo>
                  <a:lnTo>
                    <a:pt x="1" y="274"/>
                  </a:lnTo>
                  <a:lnTo>
                    <a:pt x="50" y="324"/>
                  </a:lnTo>
                  <a:cubicBezTo>
                    <a:pt x="61" y="324"/>
                    <a:pt x="70" y="334"/>
                    <a:pt x="81" y="344"/>
                  </a:cubicBezTo>
                  <a:lnTo>
                    <a:pt x="370" y="553"/>
                  </a:lnTo>
                  <a:cubicBezTo>
                    <a:pt x="450" y="613"/>
                    <a:pt x="520" y="653"/>
                    <a:pt x="580" y="684"/>
                  </a:cubicBezTo>
                  <a:cubicBezTo>
                    <a:pt x="669" y="733"/>
                    <a:pt x="740" y="753"/>
                    <a:pt x="819" y="763"/>
                  </a:cubicBezTo>
                  <a:lnTo>
                    <a:pt x="859" y="763"/>
                  </a:lnTo>
                  <a:cubicBezTo>
                    <a:pt x="919" y="763"/>
                    <a:pt x="989" y="743"/>
                    <a:pt x="1049" y="713"/>
                  </a:cubicBezTo>
                  <a:cubicBezTo>
                    <a:pt x="1089" y="704"/>
                    <a:pt x="1119" y="684"/>
                    <a:pt x="1148" y="664"/>
                  </a:cubicBezTo>
                  <a:cubicBezTo>
                    <a:pt x="1179" y="644"/>
                    <a:pt x="1208" y="624"/>
                    <a:pt x="1228" y="604"/>
                  </a:cubicBezTo>
                  <a:cubicBezTo>
                    <a:pt x="1248" y="584"/>
                    <a:pt x="1259" y="573"/>
                    <a:pt x="1268" y="553"/>
                  </a:cubicBezTo>
                  <a:lnTo>
                    <a:pt x="1279" y="544"/>
                  </a:lnTo>
                  <a:cubicBezTo>
                    <a:pt x="1308" y="513"/>
                    <a:pt x="1319" y="504"/>
                    <a:pt x="1319" y="484"/>
                  </a:cubicBezTo>
                  <a:lnTo>
                    <a:pt x="1319" y="454"/>
                  </a:lnTo>
                  <a:lnTo>
                    <a:pt x="1299" y="444"/>
                  </a:lnTo>
                  <a:lnTo>
                    <a:pt x="1279" y="424"/>
                  </a:lnTo>
                  <a:lnTo>
                    <a:pt x="1268" y="424"/>
                  </a:lnTo>
                  <a:cubicBezTo>
                    <a:pt x="1259" y="414"/>
                    <a:pt x="1248" y="404"/>
                    <a:pt x="1239" y="404"/>
                  </a:cubicBezTo>
                  <a:lnTo>
                    <a:pt x="939" y="204"/>
                  </a:lnTo>
                  <a:cubicBezTo>
                    <a:pt x="879" y="164"/>
                    <a:pt x="809" y="114"/>
                    <a:pt x="729" y="74"/>
                  </a:cubicBezTo>
                  <a:cubicBezTo>
                    <a:pt x="640" y="34"/>
                    <a:pt x="569" y="5"/>
                    <a:pt x="500" y="5"/>
                  </a:cubicBezTo>
                  <a:cubicBezTo>
                    <a:pt x="480" y="2"/>
                    <a:pt x="460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8460572" y="3953661"/>
              <a:ext cx="109183" cy="59137"/>
            </a:xfrm>
            <a:custGeom>
              <a:avLst/>
              <a:gdLst/>
              <a:ahLst/>
              <a:cxnLst/>
              <a:rect l="l" t="t" r="r" b="b"/>
              <a:pathLst>
                <a:path w="1189" h="644" extrusionOk="0">
                  <a:moveTo>
                    <a:pt x="367" y="1"/>
                  </a:moveTo>
                  <a:cubicBezTo>
                    <a:pt x="315" y="1"/>
                    <a:pt x="265" y="12"/>
                    <a:pt x="220" y="34"/>
                  </a:cubicBezTo>
                  <a:cubicBezTo>
                    <a:pt x="190" y="45"/>
                    <a:pt x="160" y="65"/>
                    <a:pt x="140" y="74"/>
                  </a:cubicBezTo>
                  <a:cubicBezTo>
                    <a:pt x="111" y="94"/>
                    <a:pt x="80" y="114"/>
                    <a:pt x="60" y="134"/>
                  </a:cubicBezTo>
                  <a:cubicBezTo>
                    <a:pt x="40" y="144"/>
                    <a:pt x="31" y="164"/>
                    <a:pt x="20" y="174"/>
                  </a:cubicBezTo>
                  <a:lnTo>
                    <a:pt x="0" y="194"/>
                  </a:lnTo>
                  <a:cubicBezTo>
                    <a:pt x="0" y="204"/>
                    <a:pt x="11" y="204"/>
                    <a:pt x="11" y="204"/>
                  </a:cubicBezTo>
                  <a:lnTo>
                    <a:pt x="40" y="234"/>
                  </a:lnTo>
                  <a:cubicBezTo>
                    <a:pt x="60" y="244"/>
                    <a:pt x="80" y="254"/>
                    <a:pt x="100" y="274"/>
                  </a:cubicBezTo>
                  <a:cubicBezTo>
                    <a:pt x="120" y="284"/>
                    <a:pt x="140" y="304"/>
                    <a:pt x="160" y="314"/>
                  </a:cubicBezTo>
                  <a:cubicBezTo>
                    <a:pt x="210" y="354"/>
                    <a:pt x="270" y="394"/>
                    <a:pt x="340" y="444"/>
                  </a:cubicBezTo>
                  <a:cubicBezTo>
                    <a:pt x="400" y="493"/>
                    <a:pt x="470" y="533"/>
                    <a:pt x="539" y="573"/>
                  </a:cubicBezTo>
                  <a:cubicBezTo>
                    <a:pt x="610" y="604"/>
                    <a:pt x="679" y="633"/>
                    <a:pt x="749" y="644"/>
                  </a:cubicBezTo>
                  <a:cubicBezTo>
                    <a:pt x="819" y="644"/>
                    <a:pt x="899" y="633"/>
                    <a:pt x="959" y="604"/>
                  </a:cubicBezTo>
                  <a:cubicBezTo>
                    <a:pt x="989" y="584"/>
                    <a:pt x="1019" y="573"/>
                    <a:pt x="1049" y="553"/>
                  </a:cubicBezTo>
                  <a:cubicBezTo>
                    <a:pt x="1078" y="533"/>
                    <a:pt x="1098" y="513"/>
                    <a:pt x="1118" y="493"/>
                  </a:cubicBezTo>
                  <a:lnTo>
                    <a:pt x="1169" y="444"/>
                  </a:lnTo>
                  <a:lnTo>
                    <a:pt x="1189" y="424"/>
                  </a:lnTo>
                  <a:cubicBezTo>
                    <a:pt x="1189" y="424"/>
                    <a:pt x="1178" y="424"/>
                    <a:pt x="1169" y="414"/>
                  </a:cubicBezTo>
                  <a:cubicBezTo>
                    <a:pt x="1169" y="414"/>
                    <a:pt x="1149" y="404"/>
                    <a:pt x="1138" y="394"/>
                  </a:cubicBezTo>
                  <a:lnTo>
                    <a:pt x="1078" y="364"/>
                  </a:lnTo>
                  <a:cubicBezTo>
                    <a:pt x="1058" y="344"/>
                    <a:pt x="1039" y="334"/>
                    <a:pt x="1009" y="314"/>
                  </a:cubicBezTo>
                  <a:cubicBezTo>
                    <a:pt x="959" y="274"/>
                    <a:pt x="899" y="234"/>
                    <a:pt x="839" y="194"/>
                  </a:cubicBezTo>
                  <a:cubicBezTo>
                    <a:pt x="769" y="154"/>
                    <a:pt x="699" y="104"/>
                    <a:pt x="630" y="74"/>
                  </a:cubicBezTo>
                  <a:cubicBezTo>
                    <a:pt x="559" y="34"/>
                    <a:pt x="490" y="5"/>
                    <a:pt x="420" y="5"/>
                  </a:cubicBezTo>
                  <a:cubicBezTo>
                    <a:pt x="402" y="2"/>
                    <a:pt x="384" y="1"/>
                    <a:pt x="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8454144" y="3948152"/>
              <a:ext cx="122957" cy="70156"/>
            </a:xfrm>
            <a:custGeom>
              <a:avLst/>
              <a:gdLst/>
              <a:ahLst/>
              <a:cxnLst/>
              <a:rect l="l" t="t" r="r" b="b"/>
              <a:pathLst>
                <a:path w="1339" h="764" extrusionOk="0">
                  <a:moveTo>
                    <a:pt x="441" y="120"/>
                  </a:moveTo>
                  <a:cubicBezTo>
                    <a:pt x="457" y="120"/>
                    <a:pt x="473" y="122"/>
                    <a:pt x="490" y="125"/>
                  </a:cubicBezTo>
                  <a:cubicBezTo>
                    <a:pt x="540" y="125"/>
                    <a:pt x="600" y="144"/>
                    <a:pt x="669" y="184"/>
                  </a:cubicBezTo>
                  <a:cubicBezTo>
                    <a:pt x="749" y="224"/>
                    <a:pt x="819" y="264"/>
                    <a:pt x="869" y="304"/>
                  </a:cubicBezTo>
                  <a:lnTo>
                    <a:pt x="1168" y="493"/>
                  </a:lnTo>
                  <a:lnTo>
                    <a:pt x="1148" y="513"/>
                  </a:lnTo>
                  <a:cubicBezTo>
                    <a:pt x="1128" y="524"/>
                    <a:pt x="1109" y="544"/>
                    <a:pt x="1079" y="564"/>
                  </a:cubicBezTo>
                  <a:cubicBezTo>
                    <a:pt x="1059" y="584"/>
                    <a:pt x="1029" y="593"/>
                    <a:pt x="999" y="604"/>
                  </a:cubicBezTo>
                  <a:cubicBezTo>
                    <a:pt x="949" y="633"/>
                    <a:pt x="889" y="644"/>
                    <a:pt x="829" y="644"/>
                  </a:cubicBezTo>
                  <a:cubicBezTo>
                    <a:pt x="769" y="633"/>
                    <a:pt x="709" y="613"/>
                    <a:pt x="640" y="584"/>
                  </a:cubicBezTo>
                  <a:cubicBezTo>
                    <a:pt x="580" y="553"/>
                    <a:pt x="520" y="513"/>
                    <a:pt x="440" y="454"/>
                  </a:cubicBezTo>
                  <a:lnTo>
                    <a:pt x="161" y="254"/>
                  </a:lnTo>
                  <a:cubicBezTo>
                    <a:pt x="161" y="244"/>
                    <a:pt x="170" y="244"/>
                    <a:pt x="170" y="234"/>
                  </a:cubicBezTo>
                  <a:cubicBezTo>
                    <a:pt x="190" y="224"/>
                    <a:pt x="210" y="204"/>
                    <a:pt x="240" y="184"/>
                  </a:cubicBezTo>
                  <a:cubicBezTo>
                    <a:pt x="260" y="174"/>
                    <a:pt x="290" y="154"/>
                    <a:pt x="320" y="144"/>
                  </a:cubicBezTo>
                  <a:cubicBezTo>
                    <a:pt x="356" y="130"/>
                    <a:pt x="398" y="120"/>
                    <a:pt x="441" y="120"/>
                  </a:cubicBezTo>
                  <a:close/>
                  <a:moveTo>
                    <a:pt x="440" y="1"/>
                  </a:moveTo>
                  <a:cubicBezTo>
                    <a:pt x="380" y="1"/>
                    <a:pt x="323" y="12"/>
                    <a:pt x="270" y="34"/>
                  </a:cubicBezTo>
                  <a:cubicBezTo>
                    <a:pt x="240" y="54"/>
                    <a:pt x="200" y="65"/>
                    <a:pt x="170" y="85"/>
                  </a:cubicBezTo>
                  <a:cubicBezTo>
                    <a:pt x="141" y="105"/>
                    <a:pt x="121" y="125"/>
                    <a:pt x="101" y="144"/>
                  </a:cubicBezTo>
                  <a:cubicBezTo>
                    <a:pt x="81" y="164"/>
                    <a:pt x="61" y="174"/>
                    <a:pt x="50" y="184"/>
                  </a:cubicBezTo>
                  <a:lnTo>
                    <a:pt x="30" y="214"/>
                  </a:lnTo>
                  <a:lnTo>
                    <a:pt x="1" y="274"/>
                  </a:lnTo>
                  <a:lnTo>
                    <a:pt x="50" y="324"/>
                  </a:lnTo>
                  <a:cubicBezTo>
                    <a:pt x="61" y="324"/>
                    <a:pt x="70" y="334"/>
                    <a:pt x="81" y="344"/>
                  </a:cubicBezTo>
                  <a:lnTo>
                    <a:pt x="370" y="553"/>
                  </a:lnTo>
                  <a:cubicBezTo>
                    <a:pt x="450" y="613"/>
                    <a:pt x="520" y="653"/>
                    <a:pt x="580" y="684"/>
                  </a:cubicBezTo>
                  <a:cubicBezTo>
                    <a:pt x="669" y="733"/>
                    <a:pt x="740" y="753"/>
                    <a:pt x="819" y="763"/>
                  </a:cubicBezTo>
                  <a:lnTo>
                    <a:pt x="859" y="763"/>
                  </a:lnTo>
                  <a:cubicBezTo>
                    <a:pt x="919" y="763"/>
                    <a:pt x="989" y="743"/>
                    <a:pt x="1049" y="713"/>
                  </a:cubicBezTo>
                  <a:cubicBezTo>
                    <a:pt x="1089" y="704"/>
                    <a:pt x="1119" y="684"/>
                    <a:pt x="1148" y="664"/>
                  </a:cubicBezTo>
                  <a:cubicBezTo>
                    <a:pt x="1179" y="644"/>
                    <a:pt x="1208" y="624"/>
                    <a:pt x="1228" y="604"/>
                  </a:cubicBezTo>
                  <a:cubicBezTo>
                    <a:pt x="1248" y="584"/>
                    <a:pt x="1259" y="573"/>
                    <a:pt x="1268" y="553"/>
                  </a:cubicBezTo>
                  <a:lnTo>
                    <a:pt x="1339" y="474"/>
                  </a:lnTo>
                  <a:lnTo>
                    <a:pt x="1299" y="444"/>
                  </a:lnTo>
                  <a:lnTo>
                    <a:pt x="1279" y="424"/>
                  </a:lnTo>
                  <a:lnTo>
                    <a:pt x="1268" y="424"/>
                  </a:lnTo>
                  <a:cubicBezTo>
                    <a:pt x="1259" y="414"/>
                    <a:pt x="1248" y="404"/>
                    <a:pt x="1239" y="404"/>
                  </a:cubicBezTo>
                  <a:lnTo>
                    <a:pt x="939" y="204"/>
                  </a:lnTo>
                  <a:cubicBezTo>
                    <a:pt x="879" y="164"/>
                    <a:pt x="809" y="114"/>
                    <a:pt x="729" y="74"/>
                  </a:cubicBezTo>
                  <a:cubicBezTo>
                    <a:pt x="640" y="34"/>
                    <a:pt x="569" y="5"/>
                    <a:pt x="500" y="5"/>
                  </a:cubicBezTo>
                  <a:cubicBezTo>
                    <a:pt x="480" y="2"/>
                    <a:pt x="460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8506393" y="3935663"/>
              <a:ext cx="109183" cy="58127"/>
            </a:xfrm>
            <a:custGeom>
              <a:avLst/>
              <a:gdLst/>
              <a:ahLst/>
              <a:cxnLst/>
              <a:rect l="l" t="t" r="r" b="b"/>
              <a:pathLst>
                <a:path w="1189" h="633" extrusionOk="0">
                  <a:moveTo>
                    <a:pt x="410" y="1"/>
                  </a:moveTo>
                  <a:cubicBezTo>
                    <a:pt x="350" y="1"/>
                    <a:pt x="280" y="11"/>
                    <a:pt x="220" y="41"/>
                  </a:cubicBezTo>
                  <a:cubicBezTo>
                    <a:pt x="191" y="50"/>
                    <a:pt x="160" y="70"/>
                    <a:pt x="131" y="90"/>
                  </a:cubicBezTo>
                  <a:cubicBezTo>
                    <a:pt x="100" y="110"/>
                    <a:pt x="80" y="130"/>
                    <a:pt x="60" y="141"/>
                  </a:cubicBezTo>
                  <a:lnTo>
                    <a:pt x="11" y="190"/>
                  </a:lnTo>
                  <a:cubicBezTo>
                    <a:pt x="11" y="201"/>
                    <a:pt x="0" y="201"/>
                    <a:pt x="0" y="210"/>
                  </a:cubicBezTo>
                  <a:cubicBezTo>
                    <a:pt x="0" y="221"/>
                    <a:pt x="0" y="221"/>
                    <a:pt x="11" y="221"/>
                  </a:cubicBezTo>
                  <a:lnTo>
                    <a:pt x="40" y="250"/>
                  </a:lnTo>
                  <a:lnTo>
                    <a:pt x="100" y="280"/>
                  </a:lnTo>
                  <a:cubicBezTo>
                    <a:pt x="120" y="300"/>
                    <a:pt x="140" y="310"/>
                    <a:pt x="171" y="330"/>
                  </a:cubicBezTo>
                  <a:cubicBezTo>
                    <a:pt x="220" y="360"/>
                    <a:pt x="280" y="410"/>
                    <a:pt x="340" y="450"/>
                  </a:cubicBezTo>
                  <a:cubicBezTo>
                    <a:pt x="410" y="490"/>
                    <a:pt x="480" y="540"/>
                    <a:pt x="550" y="570"/>
                  </a:cubicBezTo>
                  <a:cubicBezTo>
                    <a:pt x="619" y="610"/>
                    <a:pt x="690" y="629"/>
                    <a:pt x="759" y="629"/>
                  </a:cubicBezTo>
                  <a:cubicBezTo>
                    <a:pt x="774" y="631"/>
                    <a:pt x="788" y="632"/>
                    <a:pt x="802" y="632"/>
                  </a:cubicBezTo>
                  <a:cubicBezTo>
                    <a:pt x="864" y="632"/>
                    <a:pt x="920" y="614"/>
                    <a:pt x="969" y="590"/>
                  </a:cubicBezTo>
                  <a:cubicBezTo>
                    <a:pt x="999" y="570"/>
                    <a:pt x="1029" y="560"/>
                    <a:pt x="1059" y="540"/>
                  </a:cubicBezTo>
                  <a:cubicBezTo>
                    <a:pt x="1079" y="520"/>
                    <a:pt x="1109" y="500"/>
                    <a:pt x="1129" y="480"/>
                  </a:cubicBezTo>
                  <a:cubicBezTo>
                    <a:pt x="1149" y="460"/>
                    <a:pt x="1158" y="440"/>
                    <a:pt x="1169" y="430"/>
                  </a:cubicBezTo>
                  <a:cubicBezTo>
                    <a:pt x="1178" y="410"/>
                    <a:pt x="1189" y="410"/>
                    <a:pt x="1189" y="410"/>
                  </a:cubicBezTo>
                  <a:cubicBezTo>
                    <a:pt x="1189" y="410"/>
                    <a:pt x="1189" y="400"/>
                    <a:pt x="1178" y="400"/>
                  </a:cubicBezTo>
                  <a:cubicBezTo>
                    <a:pt x="1169" y="390"/>
                    <a:pt x="1158" y="380"/>
                    <a:pt x="1138" y="380"/>
                  </a:cubicBezTo>
                  <a:cubicBezTo>
                    <a:pt x="1129" y="370"/>
                    <a:pt x="1109" y="360"/>
                    <a:pt x="1089" y="340"/>
                  </a:cubicBezTo>
                  <a:cubicBezTo>
                    <a:pt x="1059" y="330"/>
                    <a:pt x="1039" y="310"/>
                    <a:pt x="1009" y="300"/>
                  </a:cubicBezTo>
                  <a:cubicBezTo>
                    <a:pt x="959" y="261"/>
                    <a:pt x="899" y="230"/>
                    <a:pt x="829" y="181"/>
                  </a:cubicBezTo>
                  <a:cubicBezTo>
                    <a:pt x="770" y="141"/>
                    <a:pt x="699" y="101"/>
                    <a:pt x="630" y="70"/>
                  </a:cubicBezTo>
                  <a:cubicBezTo>
                    <a:pt x="559" y="31"/>
                    <a:pt x="480" y="1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8500884" y="3930246"/>
              <a:ext cx="122039" cy="68779"/>
            </a:xfrm>
            <a:custGeom>
              <a:avLst/>
              <a:gdLst/>
              <a:ahLst/>
              <a:cxnLst/>
              <a:rect l="l" t="t" r="r" b="b"/>
              <a:pathLst>
                <a:path w="1329" h="749" extrusionOk="0">
                  <a:moveTo>
                    <a:pt x="470" y="120"/>
                  </a:moveTo>
                  <a:cubicBezTo>
                    <a:pt x="530" y="129"/>
                    <a:pt x="590" y="149"/>
                    <a:pt x="659" y="180"/>
                  </a:cubicBezTo>
                  <a:cubicBezTo>
                    <a:pt x="730" y="220"/>
                    <a:pt x="810" y="260"/>
                    <a:pt x="859" y="289"/>
                  </a:cubicBezTo>
                  <a:lnTo>
                    <a:pt x="1159" y="479"/>
                  </a:lnTo>
                  <a:lnTo>
                    <a:pt x="1149" y="489"/>
                  </a:lnTo>
                  <a:cubicBezTo>
                    <a:pt x="1129" y="509"/>
                    <a:pt x="1109" y="529"/>
                    <a:pt x="1079" y="549"/>
                  </a:cubicBezTo>
                  <a:cubicBezTo>
                    <a:pt x="1059" y="569"/>
                    <a:pt x="1029" y="579"/>
                    <a:pt x="999" y="599"/>
                  </a:cubicBezTo>
                  <a:cubicBezTo>
                    <a:pt x="949" y="619"/>
                    <a:pt x="899" y="629"/>
                    <a:pt x="849" y="629"/>
                  </a:cubicBezTo>
                  <a:lnTo>
                    <a:pt x="830" y="629"/>
                  </a:lnTo>
                  <a:cubicBezTo>
                    <a:pt x="770" y="629"/>
                    <a:pt x="699" y="609"/>
                    <a:pt x="630" y="579"/>
                  </a:cubicBezTo>
                  <a:cubicBezTo>
                    <a:pt x="570" y="549"/>
                    <a:pt x="510" y="509"/>
                    <a:pt x="430" y="459"/>
                  </a:cubicBezTo>
                  <a:lnTo>
                    <a:pt x="151" y="260"/>
                  </a:lnTo>
                  <a:lnTo>
                    <a:pt x="160" y="249"/>
                  </a:lnTo>
                  <a:cubicBezTo>
                    <a:pt x="180" y="229"/>
                    <a:pt x="200" y="209"/>
                    <a:pt x="220" y="200"/>
                  </a:cubicBezTo>
                  <a:cubicBezTo>
                    <a:pt x="251" y="180"/>
                    <a:pt x="270" y="169"/>
                    <a:pt x="300" y="149"/>
                  </a:cubicBezTo>
                  <a:cubicBezTo>
                    <a:pt x="350" y="129"/>
                    <a:pt x="410" y="120"/>
                    <a:pt x="470" y="120"/>
                  </a:cubicBezTo>
                  <a:close/>
                  <a:moveTo>
                    <a:pt x="480" y="0"/>
                  </a:moveTo>
                  <a:cubicBezTo>
                    <a:pt x="400" y="0"/>
                    <a:pt x="320" y="10"/>
                    <a:pt x="251" y="40"/>
                  </a:cubicBezTo>
                  <a:lnTo>
                    <a:pt x="160" y="100"/>
                  </a:lnTo>
                  <a:cubicBezTo>
                    <a:pt x="131" y="120"/>
                    <a:pt x="100" y="140"/>
                    <a:pt x="80" y="160"/>
                  </a:cubicBezTo>
                  <a:cubicBezTo>
                    <a:pt x="60" y="169"/>
                    <a:pt x="51" y="189"/>
                    <a:pt x="40" y="200"/>
                  </a:cubicBezTo>
                  <a:lnTo>
                    <a:pt x="1" y="249"/>
                  </a:lnTo>
                  <a:lnTo>
                    <a:pt x="1" y="300"/>
                  </a:lnTo>
                  <a:lnTo>
                    <a:pt x="40" y="339"/>
                  </a:lnTo>
                  <a:cubicBezTo>
                    <a:pt x="51" y="339"/>
                    <a:pt x="60" y="349"/>
                    <a:pt x="71" y="359"/>
                  </a:cubicBezTo>
                  <a:lnTo>
                    <a:pt x="370" y="559"/>
                  </a:lnTo>
                  <a:cubicBezTo>
                    <a:pt x="450" y="609"/>
                    <a:pt x="520" y="649"/>
                    <a:pt x="580" y="688"/>
                  </a:cubicBezTo>
                  <a:cubicBezTo>
                    <a:pt x="659" y="728"/>
                    <a:pt x="739" y="748"/>
                    <a:pt x="819" y="748"/>
                  </a:cubicBezTo>
                  <a:lnTo>
                    <a:pt x="849" y="748"/>
                  </a:lnTo>
                  <a:cubicBezTo>
                    <a:pt x="919" y="748"/>
                    <a:pt x="989" y="739"/>
                    <a:pt x="1059" y="699"/>
                  </a:cubicBezTo>
                  <a:cubicBezTo>
                    <a:pt x="1089" y="688"/>
                    <a:pt x="1119" y="669"/>
                    <a:pt x="1149" y="639"/>
                  </a:cubicBezTo>
                  <a:cubicBezTo>
                    <a:pt x="1179" y="619"/>
                    <a:pt x="1209" y="599"/>
                    <a:pt x="1229" y="579"/>
                  </a:cubicBezTo>
                  <a:cubicBezTo>
                    <a:pt x="1249" y="559"/>
                    <a:pt x="1269" y="539"/>
                    <a:pt x="1278" y="519"/>
                  </a:cubicBezTo>
                  <a:cubicBezTo>
                    <a:pt x="1298" y="499"/>
                    <a:pt x="1298" y="499"/>
                    <a:pt x="1298" y="489"/>
                  </a:cubicBezTo>
                  <a:lnTo>
                    <a:pt x="1329" y="449"/>
                  </a:lnTo>
                  <a:lnTo>
                    <a:pt x="1289" y="419"/>
                  </a:lnTo>
                  <a:cubicBezTo>
                    <a:pt x="1289" y="419"/>
                    <a:pt x="1278" y="409"/>
                    <a:pt x="1269" y="409"/>
                  </a:cubicBezTo>
                  <a:lnTo>
                    <a:pt x="1258" y="399"/>
                  </a:lnTo>
                  <a:cubicBezTo>
                    <a:pt x="1249" y="389"/>
                    <a:pt x="1238" y="389"/>
                    <a:pt x="1229" y="379"/>
                  </a:cubicBezTo>
                  <a:lnTo>
                    <a:pt x="929" y="189"/>
                  </a:lnTo>
                  <a:cubicBezTo>
                    <a:pt x="869" y="160"/>
                    <a:pt x="790" y="109"/>
                    <a:pt x="710" y="70"/>
                  </a:cubicBezTo>
                  <a:cubicBezTo>
                    <a:pt x="630" y="30"/>
                    <a:pt x="550" y="10"/>
                    <a:pt x="4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8506393" y="3935663"/>
              <a:ext cx="109183" cy="58127"/>
            </a:xfrm>
            <a:custGeom>
              <a:avLst/>
              <a:gdLst/>
              <a:ahLst/>
              <a:cxnLst/>
              <a:rect l="l" t="t" r="r" b="b"/>
              <a:pathLst>
                <a:path w="1189" h="633" extrusionOk="0">
                  <a:moveTo>
                    <a:pt x="410" y="1"/>
                  </a:moveTo>
                  <a:cubicBezTo>
                    <a:pt x="350" y="1"/>
                    <a:pt x="280" y="11"/>
                    <a:pt x="220" y="41"/>
                  </a:cubicBezTo>
                  <a:cubicBezTo>
                    <a:pt x="191" y="50"/>
                    <a:pt x="160" y="70"/>
                    <a:pt x="131" y="90"/>
                  </a:cubicBezTo>
                  <a:cubicBezTo>
                    <a:pt x="100" y="110"/>
                    <a:pt x="80" y="130"/>
                    <a:pt x="60" y="141"/>
                  </a:cubicBezTo>
                  <a:lnTo>
                    <a:pt x="11" y="190"/>
                  </a:lnTo>
                  <a:cubicBezTo>
                    <a:pt x="11" y="201"/>
                    <a:pt x="0" y="201"/>
                    <a:pt x="0" y="210"/>
                  </a:cubicBezTo>
                  <a:cubicBezTo>
                    <a:pt x="0" y="221"/>
                    <a:pt x="0" y="221"/>
                    <a:pt x="11" y="221"/>
                  </a:cubicBezTo>
                  <a:lnTo>
                    <a:pt x="40" y="250"/>
                  </a:lnTo>
                  <a:lnTo>
                    <a:pt x="100" y="280"/>
                  </a:lnTo>
                  <a:cubicBezTo>
                    <a:pt x="120" y="300"/>
                    <a:pt x="140" y="310"/>
                    <a:pt x="171" y="330"/>
                  </a:cubicBezTo>
                  <a:cubicBezTo>
                    <a:pt x="220" y="360"/>
                    <a:pt x="280" y="410"/>
                    <a:pt x="340" y="450"/>
                  </a:cubicBezTo>
                  <a:cubicBezTo>
                    <a:pt x="410" y="490"/>
                    <a:pt x="470" y="540"/>
                    <a:pt x="550" y="570"/>
                  </a:cubicBezTo>
                  <a:cubicBezTo>
                    <a:pt x="619" y="610"/>
                    <a:pt x="690" y="629"/>
                    <a:pt x="759" y="629"/>
                  </a:cubicBezTo>
                  <a:cubicBezTo>
                    <a:pt x="774" y="631"/>
                    <a:pt x="788" y="632"/>
                    <a:pt x="802" y="632"/>
                  </a:cubicBezTo>
                  <a:cubicBezTo>
                    <a:pt x="864" y="632"/>
                    <a:pt x="920" y="614"/>
                    <a:pt x="969" y="590"/>
                  </a:cubicBezTo>
                  <a:cubicBezTo>
                    <a:pt x="999" y="570"/>
                    <a:pt x="1029" y="560"/>
                    <a:pt x="1059" y="540"/>
                  </a:cubicBezTo>
                  <a:cubicBezTo>
                    <a:pt x="1079" y="520"/>
                    <a:pt x="1109" y="500"/>
                    <a:pt x="1129" y="480"/>
                  </a:cubicBezTo>
                  <a:cubicBezTo>
                    <a:pt x="1149" y="460"/>
                    <a:pt x="1158" y="440"/>
                    <a:pt x="1169" y="430"/>
                  </a:cubicBezTo>
                  <a:cubicBezTo>
                    <a:pt x="1178" y="410"/>
                    <a:pt x="1189" y="410"/>
                    <a:pt x="1189" y="410"/>
                  </a:cubicBezTo>
                  <a:cubicBezTo>
                    <a:pt x="1189" y="410"/>
                    <a:pt x="1189" y="400"/>
                    <a:pt x="1178" y="400"/>
                  </a:cubicBezTo>
                  <a:cubicBezTo>
                    <a:pt x="1169" y="390"/>
                    <a:pt x="1158" y="380"/>
                    <a:pt x="1138" y="380"/>
                  </a:cubicBezTo>
                  <a:cubicBezTo>
                    <a:pt x="1129" y="370"/>
                    <a:pt x="1109" y="360"/>
                    <a:pt x="1089" y="340"/>
                  </a:cubicBezTo>
                  <a:cubicBezTo>
                    <a:pt x="1059" y="330"/>
                    <a:pt x="1039" y="310"/>
                    <a:pt x="1009" y="300"/>
                  </a:cubicBezTo>
                  <a:cubicBezTo>
                    <a:pt x="959" y="261"/>
                    <a:pt x="899" y="230"/>
                    <a:pt x="829" y="181"/>
                  </a:cubicBezTo>
                  <a:cubicBezTo>
                    <a:pt x="770" y="141"/>
                    <a:pt x="699" y="101"/>
                    <a:pt x="630" y="70"/>
                  </a:cubicBezTo>
                  <a:cubicBezTo>
                    <a:pt x="559" y="31"/>
                    <a:pt x="480" y="11"/>
                    <a:pt x="4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8500884" y="3930246"/>
              <a:ext cx="120202" cy="68779"/>
            </a:xfrm>
            <a:custGeom>
              <a:avLst/>
              <a:gdLst/>
              <a:ahLst/>
              <a:cxnLst/>
              <a:rect l="l" t="t" r="r" b="b"/>
              <a:pathLst>
                <a:path w="1309" h="749" extrusionOk="0">
                  <a:moveTo>
                    <a:pt x="470" y="120"/>
                  </a:moveTo>
                  <a:cubicBezTo>
                    <a:pt x="530" y="129"/>
                    <a:pt x="590" y="149"/>
                    <a:pt x="659" y="180"/>
                  </a:cubicBezTo>
                  <a:cubicBezTo>
                    <a:pt x="730" y="220"/>
                    <a:pt x="810" y="260"/>
                    <a:pt x="859" y="289"/>
                  </a:cubicBezTo>
                  <a:lnTo>
                    <a:pt x="1159" y="479"/>
                  </a:lnTo>
                  <a:lnTo>
                    <a:pt x="1149" y="489"/>
                  </a:lnTo>
                  <a:cubicBezTo>
                    <a:pt x="1129" y="509"/>
                    <a:pt x="1109" y="529"/>
                    <a:pt x="1079" y="549"/>
                  </a:cubicBezTo>
                  <a:cubicBezTo>
                    <a:pt x="1059" y="569"/>
                    <a:pt x="1029" y="579"/>
                    <a:pt x="999" y="599"/>
                  </a:cubicBezTo>
                  <a:cubicBezTo>
                    <a:pt x="949" y="619"/>
                    <a:pt x="899" y="629"/>
                    <a:pt x="849" y="629"/>
                  </a:cubicBezTo>
                  <a:lnTo>
                    <a:pt x="830" y="629"/>
                  </a:lnTo>
                  <a:cubicBezTo>
                    <a:pt x="770" y="629"/>
                    <a:pt x="699" y="609"/>
                    <a:pt x="630" y="579"/>
                  </a:cubicBezTo>
                  <a:cubicBezTo>
                    <a:pt x="570" y="549"/>
                    <a:pt x="510" y="509"/>
                    <a:pt x="430" y="459"/>
                  </a:cubicBezTo>
                  <a:lnTo>
                    <a:pt x="151" y="260"/>
                  </a:lnTo>
                  <a:lnTo>
                    <a:pt x="160" y="249"/>
                  </a:lnTo>
                  <a:cubicBezTo>
                    <a:pt x="180" y="229"/>
                    <a:pt x="200" y="209"/>
                    <a:pt x="220" y="200"/>
                  </a:cubicBezTo>
                  <a:cubicBezTo>
                    <a:pt x="251" y="180"/>
                    <a:pt x="270" y="169"/>
                    <a:pt x="300" y="149"/>
                  </a:cubicBezTo>
                  <a:cubicBezTo>
                    <a:pt x="350" y="129"/>
                    <a:pt x="410" y="120"/>
                    <a:pt x="470" y="120"/>
                  </a:cubicBezTo>
                  <a:close/>
                  <a:moveTo>
                    <a:pt x="480" y="0"/>
                  </a:moveTo>
                  <a:cubicBezTo>
                    <a:pt x="400" y="0"/>
                    <a:pt x="320" y="10"/>
                    <a:pt x="251" y="40"/>
                  </a:cubicBezTo>
                  <a:lnTo>
                    <a:pt x="160" y="100"/>
                  </a:lnTo>
                  <a:cubicBezTo>
                    <a:pt x="131" y="120"/>
                    <a:pt x="100" y="140"/>
                    <a:pt x="80" y="160"/>
                  </a:cubicBezTo>
                  <a:cubicBezTo>
                    <a:pt x="60" y="169"/>
                    <a:pt x="51" y="189"/>
                    <a:pt x="40" y="200"/>
                  </a:cubicBezTo>
                  <a:lnTo>
                    <a:pt x="1" y="249"/>
                  </a:lnTo>
                  <a:lnTo>
                    <a:pt x="1" y="300"/>
                  </a:lnTo>
                  <a:lnTo>
                    <a:pt x="40" y="339"/>
                  </a:lnTo>
                  <a:cubicBezTo>
                    <a:pt x="51" y="339"/>
                    <a:pt x="60" y="349"/>
                    <a:pt x="71" y="359"/>
                  </a:cubicBezTo>
                  <a:lnTo>
                    <a:pt x="370" y="559"/>
                  </a:lnTo>
                  <a:cubicBezTo>
                    <a:pt x="450" y="609"/>
                    <a:pt x="520" y="649"/>
                    <a:pt x="580" y="688"/>
                  </a:cubicBezTo>
                  <a:cubicBezTo>
                    <a:pt x="659" y="728"/>
                    <a:pt x="739" y="748"/>
                    <a:pt x="819" y="748"/>
                  </a:cubicBezTo>
                  <a:lnTo>
                    <a:pt x="849" y="748"/>
                  </a:lnTo>
                  <a:cubicBezTo>
                    <a:pt x="919" y="748"/>
                    <a:pt x="989" y="739"/>
                    <a:pt x="1059" y="699"/>
                  </a:cubicBezTo>
                  <a:cubicBezTo>
                    <a:pt x="1089" y="688"/>
                    <a:pt x="1119" y="669"/>
                    <a:pt x="1149" y="639"/>
                  </a:cubicBezTo>
                  <a:cubicBezTo>
                    <a:pt x="1179" y="619"/>
                    <a:pt x="1209" y="599"/>
                    <a:pt x="1229" y="579"/>
                  </a:cubicBezTo>
                  <a:cubicBezTo>
                    <a:pt x="1249" y="559"/>
                    <a:pt x="1269" y="539"/>
                    <a:pt x="1278" y="519"/>
                  </a:cubicBezTo>
                  <a:lnTo>
                    <a:pt x="1289" y="509"/>
                  </a:lnTo>
                  <a:cubicBezTo>
                    <a:pt x="1298" y="499"/>
                    <a:pt x="1309" y="489"/>
                    <a:pt x="1309" y="469"/>
                  </a:cubicBezTo>
                  <a:lnTo>
                    <a:pt x="1309" y="439"/>
                  </a:lnTo>
                  <a:lnTo>
                    <a:pt x="1289" y="419"/>
                  </a:lnTo>
                  <a:cubicBezTo>
                    <a:pt x="1289" y="419"/>
                    <a:pt x="1278" y="409"/>
                    <a:pt x="1269" y="409"/>
                  </a:cubicBezTo>
                  <a:lnTo>
                    <a:pt x="1258" y="399"/>
                  </a:lnTo>
                  <a:cubicBezTo>
                    <a:pt x="1249" y="389"/>
                    <a:pt x="1238" y="389"/>
                    <a:pt x="1229" y="379"/>
                  </a:cubicBezTo>
                  <a:lnTo>
                    <a:pt x="929" y="189"/>
                  </a:lnTo>
                  <a:cubicBezTo>
                    <a:pt x="869" y="160"/>
                    <a:pt x="790" y="109"/>
                    <a:pt x="710" y="70"/>
                  </a:cubicBezTo>
                  <a:cubicBezTo>
                    <a:pt x="630" y="30"/>
                    <a:pt x="550" y="10"/>
                    <a:pt x="4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8551388" y="3917114"/>
              <a:ext cx="110009" cy="56474"/>
            </a:xfrm>
            <a:custGeom>
              <a:avLst/>
              <a:gdLst/>
              <a:ahLst/>
              <a:cxnLst/>
              <a:rect l="l" t="t" r="r" b="b"/>
              <a:pathLst>
                <a:path w="1198" h="615" extrusionOk="0">
                  <a:moveTo>
                    <a:pt x="371" y="1"/>
                  </a:moveTo>
                  <a:cubicBezTo>
                    <a:pt x="314" y="1"/>
                    <a:pt x="258" y="18"/>
                    <a:pt x="209" y="43"/>
                  </a:cubicBezTo>
                  <a:cubicBezTo>
                    <a:pt x="180" y="53"/>
                    <a:pt x="160" y="73"/>
                    <a:pt x="129" y="93"/>
                  </a:cubicBezTo>
                  <a:cubicBezTo>
                    <a:pt x="100" y="113"/>
                    <a:pt x="80" y="133"/>
                    <a:pt x="60" y="153"/>
                  </a:cubicBezTo>
                  <a:cubicBezTo>
                    <a:pt x="40" y="173"/>
                    <a:pt x="30" y="183"/>
                    <a:pt x="20" y="203"/>
                  </a:cubicBezTo>
                  <a:cubicBezTo>
                    <a:pt x="10" y="203"/>
                    <a:pt x="10" y="213"/>
                    <a:pt x="0" y="213"/>
                  </a:cubicBezTo>
                  <a:lnTo>
                    <a:pt x="0" y="223"/>
                  </a:lnTo>
                  <a:cubicBezTo>
                    <a:pt x="10" y="223"/>
                    <a:pt x="10" y="223"/>
                    <a:pt x="10" y="233"/>
                  </a:cubicBezTo>
                  <a:cubicBezTo>
                    <a:pt x="20" y="233"/>
                    <a:pt x="30" y="243"/>
                    <a:pt x="50" y="252"/>
                  </a:cubicBezTo>
                  <a:cubicBezTo>
                    <a:pt x="60" y="263"/>
                    <a:pt x="80" y="272"/>
                    <a:pt x="100" y="283"/>
                  </a:cubicBezTo>
                  <a:cubicBezTo>
                    <a:pt x="120" y="303"/>
                    <a:pt x="149" y="312"/>
                    <a:pt x="169" y="332"/>
                  </a:cubicBezTo>
                  <a:cubicBezTo>
                    <a:pt x="220" y="363"/>
                    <a:pt x="289" y="403"/>
                    <a:pt x="349" y="443"/>
                  </a:cubicBezTo>
                  <a:cubicBezTo>
                    <a:pt x="419" y="492"/>
                    <a:pt x="489" y="532"/>
                    <a:pt x="559" y="562"/>
                  </a:cubicBezTo>
                  <a:cubicBezTo>
                    <a:pt x="629" y="592"/>
                    <a:pt x="708" y="612"/>
                    <a:pt x="779" y="612"/>
                  </a:cubicBezTo>
                  <a:cubicBezTo>
                    <a:pt x="791" y="614"/>
                    <a:pt x="804" y="615"/>
                    <a:pt x="817" y="615"/>
                  </a:cubicBezTo>
                  <a:cubicBezTo>
                    <a:pt x="873" y="615"/>
                    <a:pt x="929" y="597"/>
                    <a:pt x="978" y="572"/>
                  </a:cubicBezTo>
                  <a:lnTo>
                    <a:pt x="1068" y="512"/>
                  </a:lnTo>
                  <a:cubicBezTo>
                    <a:pt x="1088" y="492"/>
                    <a:pt x="1118" y="472"/>
                    <a:pt x="1138" y="452"/>
                  </a:cubicBezTo>
                  <a:cubicBezTo>
                    <a:pt x="1158" y="432"/>
                    <a:pt x="1168" y="412"/>
                    <a:pt x="1178" y="403"/>
                  </a:cubicBezTo>
                  <a:lnTo>
                    <a:pt x="1198" y="383"/>
                  </a:lnTo>
                  <a:lnTo>
                    <a:pt x="1188" y="372"/>
                  </a:lnTo>
                  <a:cubicBezTo>
                    <a:pt x="1178" y="372"/>
                    <a:pt x="1168" y="363"/>
                    <a:pt x="1148" y="352"/>
                  </a:cubicBezTo>
                  <a:lnTo>
                    <a:pt x="1088" y="323"/>
                  </a:lnTo>
                  <a:cubicBezTo>
                    <a:pt x="1068" y="303"/>
                    <a:pt x="1048" y="292"/>
                    <a:pt x="1018" y="272"/>
                  </a:cubicBezTo>
                  <a:cubicBezTo>
                    <a:pt x="968" y="243"/>
                    <a:pt x="898" y="203"/>
                    <a:pt x="839" y="163"/>
                  </a:cubicBezTo>
                  <a:cubicBezTo>
                    <a:pt x="768" y="123"/>
                    <a:pt x="699" y="83"/>
                    <a:pt x="629" y="53"/>
                  </a:cubicBezTo>
                  <a:cubicBezTo>
                    <a:pt x="549" y="23"/>
                    <a:pt x="479" y="3"/>
                    <a:pt x="409" y="3"/>
                  </a:cubicBezTo>
                  <a:cubicBezTo>
                    <a:pt x="396" y="1"/>
                    <a:pt x="384" y="1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8545879" y="3911880"/>
              <a:ext cx="121029" cy="66942"/>
            </a:xfrm>
            <a:custGeom>
              <a:avLst/>
              <a:gdLst/>
              <a:ahLst/>
              <a:cxnLst/>
              <a:rect l="l" t="t" r="r" b="b"/>
              <a:pathLst>
                <a:path w="1318" h="729" extrusionOk="0">
                  <a:moveTo>
                    <a:pt x="469" y="120"/>
                  </a:moveTo>
                  <a:cubicBezTo>
                    <a:pt x="529" y="120"/>
                    <a:pt x="589" y="130"/>
                    <a:pt x="659" y="170"/>
                  </a:cubicBezTo>
                  <a:cubicBezTo>
                    <a:pt x="739" y="200"/>
                    <a:pt x="808" y="240"/>
                    <a:pt x="859" y="280"/>
                  </a:cubicBezTo>
                  <a:lnTo>
                    <a:pt x="1168" y="449"/>
                  </a:lnTo>
                  <a:lnTo>
                    <a:pt x="1148" y="469"/>
                  </a:lnTo>
                  <a:cubicBezTo>
                    <a:pt x="1138" y="489"/>
                    <a:pt x="1118" y="509"/>
                    <a:pt x="1088" y="520"/>
                  </a:cubicBezTo>
                  <a:cubicBezTo>
                    <a:pt x="1068" y="539"/>
                    <a:pt x="1038" y="559"/>
                    <a:pt x="1008" y="569"/>
                  </a:cubicBezTo>
                  <a:cubicBezTo>
                    <a:pt x="958" y="599"/>
                    <a:pt x="908" y="609"/>
                    <a:pt x="848" y="609"/>
                  </a:cubicBezTo>
                  <a:lnTo>
                    <a:pt x="848" y="669"/>
                  </a:lnTo>
                  <a:lnTo>
                    <a:pt x="839" y="609"/>
                  </a:lnTo>
                  <a:cubicBezTo>
                    <a:pt x="779" y="609"/>
                    <a:pt x="719" y="599"/>
                    <a:pt x="639" y="559"/>
                  </a:cubicBezTo>
                  <a:cubicBezTo>
                    <a:pt x="579" y="539"/>
                    <a:pt x="519" y="500"/>
                    <a:pt x="439" y="449"/>
                  </a:cubicBezTo>
                  <a:lnTo>
                    <a:pt x="149" y="260"/>
                  </a:lnTo>
                  <a:lnTo>
                    <a:pt x="160" y="250"/>
                  </a:lnTo>
                  <a:cubicBezTo>
                    <a:pt x="180" y="230"/>
                    <a:pt x="200" y="210"/>
                    <a:pt x="229" y="200"/>
                  </a:cubicBezTo>
                  <a:cubicBezTo>
                    <a:pt x="249" y="180"/>
                    <a:pt x="269" y="160"/>
                    <a:pt x="300" y="150"/>
                  </a:cubicBezTo>
                  <a:cubicBezTo>
                    <a:pt x="349" y="130"/>
                    <a:pt x="399" y="120"/>
                    <a:pt x="449" y="120"/>
                  </a:cubicBezTo>
                  <a:close/>
                  <a:moveTo>
                    <a:pt x="449" y="0"/>
                  </a:moveTo>
                  <a:cubicBezTo>
                    <a:pt x="379" y="0"/>
                    <a:pt x="309" y="10"/>
                    <a:pt x="249" y="40"/>
                  </a:cubicBezTo>
                  <a:cubicBezTo>
                    <a:pt x="209" y="60"/>
                    <a:pt x="180" y="80"/>
                    <a:pt x="149" y="100"/>
                  </a:cubicBezTo>
                  <a:cubicBezTo>
                    <a:pt x="129" y="120"/>
                    <a:pt x="100" y="140"/>
                    <a:pt x="80" y="160"/>
                  </a:cubicBezTo>
                  <a:cubicBezTo>
                    <a:pt x="60" y="180"/>
                    <a:pt x="50" y="190"/>
                    <a:pt x="40" y="210"/>
                  </a:cubicBezTo>
                  <a:lnTo>
                    <a:pt x="0" y="250"/>
                  </a:lnTo>
                  <a:lnTo>
                    <a:pt x="10" y="309"/>
                  </a:lnTo>
                  <a:lnTo>
                    <a:pt x="50" y="340"/>
                  </a:lnTo>
                  <a:cubicBezTo>
                    <a:pt x="60" y="349"/>
                    <a:pt x="70" y="349"/>
                    <a:pt x="70" y="360"/>
                  </a:cubicBezTo>
                  <a:lnTo>
                    <a:pt x="379" y="549"/>
                  </a:lnTo>
                  <a:cubicBezTo>
                    <a:pt x="459" y="609"/>
                    <a:pt x="529" y="649"/>
                    <a:pt x="589" y="669"/>
                  </a:cubicBezTo>
                  <a:cubicBezTo>
                    <a:pt x="679" y="709"/>
                    <a:pt x="759" y="729"/>
                    <a:pt x="839" y="729"/>
                  </a:cubicBezTo>
                  <a:lnTo>
                    <a:pt x="848" y="729"/>
                  </a:lnTo>
                  <a:cubicBezTo>
                    <a:pt x="919" y="729"/>
                    <a:pt x="998" y="719"/>
                    <a:pt x="1068" y="679"/>
                  </a:cubicBezTo>
                  <a:cubicBezTo>
                    <a:pt x="1098" y="659"/>
                    <a:pt x="1138" y="639"/>
                    <a:pt x="1168" y="619"/>
                  </a:cubicBezTo>
                  <a:lnTo>
                    <a:pt x="1238" y="549"/>
                  </a:lnTo>
                  <a:lnTo>
                    <a:pt x="1287" y="500"/>
                  </a:lnTo>
                  <a:lnTo>
                    <a:pt x="1318" y="460"/>
                  </a:lnTo>
                  <a:lnTo>
                    <a:pt x="1318" y="409"/>
                  </a:lnTo>
                  <a:lnTo>
                    <a:pt x="1298" y="389"/>
                  </a:lnTo>
                  <a:cubicBezTo>
                    <a:pt x="1298" y="389"/>
                    <a:pt x="1287" y="380"/>
                    <a:pt x="1278" y="380"/>
                  </a:cubicBezTo>
                  <a:lnTo>
                    <a:pt x="1258" y="369"/>
                  </a:lnTo>
                  <a:cubicBezTo>
                    <a:pt x="1258" y="369"/>
                    <a:pt x="1248" y="360"/>
                    <a:pt x="1238" y="360"/>
                  </a:cubicBezTo>
                  <a:lnTo>
                    <a:pt x="928" y="170"/>
                  </a:lnTo>
                  <a:cubicBezTo>
                    <a:pt x="868" y="140"/>
                    <a:pt x="788" y="90"/>
                    <a:pt x="708" y="60"/>
                  </a:cubicBezTo>
                  <a:cubicBezTo>
                    <a:pt x="619" y="2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8551388" y="3917114"/>
              <a:ext cx="110009" cy="56474"/>
            </a:xfrm>
            <a:custGeom>
              <a:avLst/>
              <a:gdLst/>
              <a:ahLst/>
              <a:cxnLst/>
              <a:rect l="l" t="t" r="r" b="b"/>
              <a:pathLst>
                <a:path w="1198" h="615" extrusionOk="0">
                  <a:moveTo>
                    <a:pt x="371" y="1"/>
                  </a:moveTo>
                  <a:cubicBezTo>
                    <a:pt x="314" y="1"/>
                    <a:pt x="258" y="18"/>
                    <a:pt x="209" y="43"/>
                  </a:cubicBezTo>
                  <a:cubicBezTo>
                    <a:pt x="180" y="53"/>
                    <a:pt x="160" y="73"/>
                    <a:pt x="129" y="93"/>
                  </a:cubicBezTo>
                  <a:cubicBezTo>
                    <a:pt x="100" y="113"/>
                    <a:pt x="80" y="133"/>
                    <a:pt x="60" y="153"/>
                  </a:cubicBezTo>
                  <a:cubicBezTo>
                    <a:pt x="40" y="173"/>
                    <a:pt x="30" y="183"/>
                    <a:pt x="20" y="203"/>
                  </a:cubicBezTo>
                  <a:cubicBezTo>
                    <a:pt x="10" y="203"/>
                    <a:pt x="10" y="213"/>
                    <a:pt x="0" y="213"/>
                  </a:cubicBezTo>
                  <a:lnTo>
                    <a:pt x="0" y="223"/>
                  </a:lnTo>
                  <a:cubicBezTo>
                    <a:pt x="10" y="223"/>
                    <a:pt x="10" y="223"/>
                    <a:pt x="10" y="233"/>
                  </a:cubicBezTo>
                  <a:cubicBezTo>
                    <a:pt x="20" y="233"/>
                    <a:pt x="30" y="243"/>
                    <a:pt x="50" y="252"/>
                  </a:cubicBezTo>
                  <a:cubicBezTo>
                    <a:pt x="60" y="263"/>
                    <a:pt x="80" y="272"/>
                    <a:pt x="100" y="283"/>
                  </a:cubicBezTo>
                  <a:cubicBezTo>
                    <a:pt x="120" y="303"/>
                    <a:pt x="149" y="312"/>
                    <a:pt x="169" y="332"/>
                  </a:cubicBezTo>
                  <a:cubicBezTo>
                    <a:pt x="220" y="363"/>
                    <a:pt x="289" y="403"/>
                    <a:pt x="349" y="443"/>
                  </a:cubicBezTo>
                  <a:cubicBezTo>
                    <a:pt x="419" y="492"/>
                    <a:pt x="489" y="532"/>
                    <a:pt x="559" y="562"/>
                  </a:cubicBezTo>
                  <a:cubicBezTo>
                    <a:pt x="629" y="592"/>
                    <a:pt x="708" y="612"/>
                    <a:pt x="779" y="612"/>
                  </a:cubicBezTo>
                  <a:cubicBezTo>
                    <a:pt x="791" y="614"/>
                    <a:pt x="804" y="615"/>
                    <a:pt x="817" y="615"/>
                  </a:cubicBezTo>
                  <a:cubicBezTo>
                    <a:pt x="873" y="615"/>
                    <a:pt x="929" y="597"/>
                    <a:pt x="978" y="572"/>
                  </a:cubicBezTo>
                  <a:lnTo>
                    <a:pt x="1068" y="512"/>
                  </a:lnTo>
                  <a:cubicBezTo>
                    <a:pt x="1088" y="492"/>
                    <a:pt x="1118" y="472"/>
                    <a:pt x="1138" y="452"/>
                  </a:cubicBezTo>
                  <a:cubicBezTo>
                    <a:pt x="1158" y="432"/>
                    <a:pt x="1168" y="412"/>
                    <a:pt x="1178" y="403"/>
                  </a:cubicBezTo>
                  <a:lnTo>
                    <a:pt x="1198" y="383"/>
                  </a:lnTo>
                  <a:lnTo>
                    <a:pt x="1188" y="372"/>
                  </a:lnTo>
                  <a:cubicBezTo>
                    <a:pt x="1178" y="372"/>
                    <a:pt x="1168" y="363"/>
                    <a:pt x="1148" y="352"/>
                  </a:cubicBezTo>
                  <a:lnTo>
                    <a:pt x="1088" y="323"/>
                  </a:lnTo>
                  <a:cubicBezTo>
                    <a:pt x="1068" y="303"/>
                    <a:pt x="1048" y="292"/>
                    <a:pt x="1018" y="272"/>
                  </a:cubicBezTo>
                  <a:cubicBezTo>
                    <a:pt x="968" y="243"/>
                    <a:pt x="898" y="203"/>
                    <a:pt x="839" y="163"/>
                  </a:cubicBezTo>
                  <a:cubicBezTo>
                    <a:pt x="768" y="123"/>
                    <a:pt x="699" y="83"/>
                    <a:pt x="629" y="53"/>
                  </a:cubicBezTo>
                  <a:cubicBezTo>
                    <a:pt x="549" y="23"/>
                    <a:pt x="479" y="3"/>
                    <a:pt x="409" y="3"/>
                  </a:cubicBezTo>
                  <a:cubicBezTo>
                    <a:pt x="396" y="1"/>
                    <a:pt x="384" y="1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8545879" y="3911880"/>
              <a:ext cx="121029" cy="66942"/>
            </a:xfrm>
            <a:custGeom>
              <a:avLst/>
              <a:gdLst/>
              <a:ahLst/>
              <a:cxnLst/>
              <a:rect l="l" t="t" r="r" b="b"/>
              <a:pathLst>
                <a:path w="1318" h="729" extrusionOk="0">
                  <a:moveTo>
                    <a:pt x="469" y="120"/>
                  </a:moveTo>
                  <a:cubicBezTo>
                    <a:pt x="529" y="120"/>
                    <a:pt x="589" y="130"/>
                    <a:pt x="659" y="170"/>
                  </a:cubicBezTo>
                  <a:cubicBezTo>
                    <a:pt x="739" y="200"/>
                    <a:pt x="808" y="240"/>
                    <a:pt x="859" y="280"/>
                  </a:cubicBezTo>
                  <a:lnTo>
                    <a:pt x="1168" y="449"/>
                  </a:lnTo>
                  <a:lnTo>
                    <a:pt x="1148" y="469"/>
                  </a:lnTo>
                  <a:cubicBezTo>
                    <a:pt x="1138" y="489"/>
                    <a:pt x="1118" y="509"/>
                    <a:pt x="1088" y="520"/>
                  </a:cubicBezTo>
                  <a:cubicBezTo>
                    <a:pt x="1068" y="539"/>
                    <a:pt x="1038" y="559"/>
                    <a:pt x="1008" y="569"/>
                  </a:cubicBezTo>
                  <a:cubicBezTo>
                    <a:pt x="958" y="599"/>
                    <a:pt x="908" y="609"/>
                    <a:pt x="848" y="609"/>
                  </a:cubicBezTo>
                  <a:lnTo>
                    <a:pt x="848" y="669"/>
                  </a:lnTo>
                  <a:lnTo>
                    <a:pt x="839" y="609"/>
                  </a:lnTo>
                  <a:cubicBezTo>
                    <a:pt x="779" y="609"/>
                    <a:pt x="719" y="599"/>
                    <a:pt x="639" y="559"/>
                  </a:cubicBezTo>
                  <a:cubicBezTo>
                    <a:pt x="569" y="529"/>
                    <a:pt x="489" y="480"/>
                    <a:pt x="439" y="449"/>
                  </a:cubicBezTo>
                  <a:lnTo>
                    <a:pt x="149" y="260"/>
                  </a:lnTo>
                  <a:lnTo>
                    <a:pt x="160" y="250"/>
                  </a:lnTo>
                  <a:cubicBezTo>
                    <a:pt x="180" y="230"/>
                    <a:pt x="200" y="210"/>
                    <a:pt x="229" y="200"/>
                  </a:cubicBezTo>
                  <a:cubicBezTo>
                    <a:pt x="249" y="180"/>
                    <a:pt x="269" y="160"/>
                    <a:pt x="300" y="150"/>
                  </a:cubicBezTo>
                  <a:cubicBezTo>
                    <a:pt x="349" y="130"/>
                    <a:pt x="399" y="120"/>
                    <a:pt x="449" y="120"/>
                  </a:cubicBezTo>
                  <a:close/>
                  <a:moveTo>
                    <a:pt x="449" y="0"/>
                  </a:moveTo>
                  <a:cubicBezTo>
                    <a:pt x="379" y="0"/>
                    <a:pt x="309" y="10"/>
                    <a:pt x="249" y="40"/>
                  </a:cubicBezTo>
                  <a:cubicBezTo>
                    <a:pt x="209" y="60"/>
                    <a:pt x="180" y="80"/>
                    <a:pt x="149" y="100"/>
                  </a:cubicBezTo>
                  <a:cubicBezTo>
                    <a:pt x="129" y="120"/>
                    <a:pt x="100" y="140"/>
                    <a:pt x="80" y="160"/>
                  </a:cubicBezTo>
                  <a:cubicBezTo>
                    <a:pt x="60" y="180"/>
                    <a:pt x="50" y="190"/>
                    <a:pt x="40" y="210"/>
                  </a:cubicBezTo>
                  <a:lnTo>
                    <a:pt x="0" y="250"/>
                  </a:lnTo>
                  <a:lnTo>
                    <a:pt x="10" y="309"/>
                  </a:lnTo>
                  <a:lnTo>
                    <a:pt x="50" y="340"/>
                  </a:lnTo>
                  <a:cubicBezTo>
                    <a:pt x="60" y="349"/>
                    <a:pt x="70" y="349"/>
                    <a:pt x="70" y="360"/>
                  </a:cubicBezTo>
                  <a:lnTo>
                    <a:pt x="379" y="549"/>
                  </a:lnTo>
                  <a:cubicBezTo>
                    <a:pt x="429" y="589"/>
                    <a:pt x="509" y="639"/>
                    <a:pt x="589" y="669"/>
                  </a:cubicBezTo>
                  <a:cubicBezTo>
                    <a:pt x="679" y="709"/>
                    <a:pt x="759" y="729"/>
                    <a:pt x="839" y="729"/>
                  </a:cubicBezTo>
                  <a:lnTo>
                    <a:pt x="848" y="729"/>
                  </a:lnTo>
                  <a:cubicBezTo>
                    <a:pt x="919" y="729"/>
                    <a:pt x="998" y="719"/>
                    <a:pt x="1068" y="679"/>
                  </a:cubicBezTo>
                  <a:cubicBezTo>
                    <a:pt x="1098" y="659"/>
                    <a:pt x="1138" y="639"/>
                    <a:pt x="1168" y="619"/>
                  </a:cubicBezTo>
                  <a:lnTo>
                    <a:pt x="1238" y="549"/>
                  </a:lnTo>
                  <a:lnTo>
                    <a:pt x="1287" y="500"/>
                  </a:lnTo>
                  <a:lnTo>
                    <a:pt x="1318" y="460"/>
                  </a:lnTo>
                  <a:lnTo>
                    <a:pt x="1318" y="409"/>
                  </a:lnTo>
                  <a:lnTo>
                    <a:pt x="1298" y="389"/>
                  </a:lnTo>
                  <a:cubicBezTo>
                    <a:pt x="1298" y="389"/>
                    <a:pt x="1287" y="380"/>
                    <a:pt x="1278" y="380"/>
                  </a:cubicBezTo>
                  <a:lnTo>
                    <a:pt x="1258" y="369"/>
                  </a:lnTo>
                  <a:cubicBezTo>
                    <a:pt x="1258" y="369"/>
                    <a:pt x="1248" y="360"/>
                    <a:pt x="1238" y="360"/>
                  </a:cubicBezTo>
                  <a:lnTo>
                    <a:pt x="928" y="170"/>
                  </a:lnTo>
                  <a:cubicBezTo>
                    <a:pt x="868" y="140"/>
                    <a:pt x="788" y="90"/>
                    <a:pt x="708" y="60"/>
                  </a:cubicBezTo>
                  <a:cubicBezTo>
                    <a:pt x="619" y="2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8596200" y="3896913"/>
              <a:ext cx="110101" cy="55372"/>
            </a:xfrm>
            <a:custGeom>
              <a:avLst/>
              <a:gdLst/>
              <a:ahLst/>
              <a:cxnLst/>
              <a:rect l="l" t="t" r="r" b="b"/>
              <a:pathLst>
                <a:path w="1199" h="603" extrusionOk="0">
                  <a:moveTo>
                    <a:pt x="363" y="1"/>
                  </a:moveTo>
                  <a:cubicBezTo>
                    <a:pt x="309" y="1"/>
                    <a:pt x="260" y="19"/>
                    <a:pt x="211" y="44"/>
                  </a:cubicBezTo>
                  <a:lnTo>
                    <a:pt x="121" y="104"/>
                  </a:lnTo>
                  <a:lnTo>
                    <a:pt x="61" y="163"/>
                  </a:lnTo>
                  <a:cubicBezTo>
                    <a:pt x="41" y="173"/>
                    <a:pt x="21" y="193"/>
                    <a:pt x="11" y="213"/>
                  </a:cubicBezTo>
                  <a:lnTo>
                    <a:pt x="1" y="223"/>
                  </a:lnTo>
                  <a:lnTo>
                    <a:pt x="1" y="233"/>
                  </a:lnTo>
                  <a:cubicBezTo>
                    <a:pt x="1" y="233"/>
                    <a:pt x="11" y="233"/>
                    <a:pt x="11" y="243"/>
                  </a:cubicBezTo>
                  <a:cubicBezTo>
                    <a:pt x="21" y="243"/>
                    <a:pt x="31" y="253"/>
                    <a:pt x="51" y="263"/>
                  </a:cubicBezTo>
                  <a:cubicBezTo>
                    <a:pt x="61" y="273"/>
                    <a:pt x="81" y="283"/>
                    <a:pt x="101" y="293"/>
                  </a:cubicBezTo>
                  <a:cubicBezTo>
                    <a:pt x="121" y="303"/>
                    <a:pt x="151" y="323"/>
                    <a:pt x="171" y="333"/>
                  </a:cubicBezTo>
                  <a:cubicBezTo>
                    <a:pt x="231" y="373"/>
                    <a:pt x="291" y="403"/>
                    <a:pt x="351" y="443"/>
                  </a:cubicBezTo>
                  <a:cubicBezTo>
                    <a:pt x="420" y="483"/>
                    <a:pt x="490" y="523"/>
                    <a:pt x="570" y="552"/>
                  </a:cubicBezTo>
                  <a:cubicBezTo>
                    <a:pt x="640" y="592"/>
                    <a:pt x="710" y="603"/>
                    <a:pt x="790" y="603"/>
                  </a:cubicBezTo>
                  <a:cubicBezTo>
                    <a:pt x="859" y="603"/>
                    <a:pt x="930" y="583"/>
                    <a:pt x="989" y="552"/>
                  </a:cubicBezTo>
                  <a:cubicBezTo>
                    <a:pt x="1019" y="532"/>
                    <a:pt x="1049" y="512"/>
                    <a:pt x="1069" y="492"/>
                  </a:cubicBezTo>
                  <a:cubicBezTo>
                    <a:pt x="1099" y="472"/>
                    <a:pt x="1119" y="453"/>
                    <a:pt x="1139" y="433"/>
                  </a:cubicBezTo>
                  <a:cubicBezTo>
                    <a:pt x="1159" y="413"/>
                    <a:pt x="1169" y="393"/>
                    <a:pt x="1179" y="383"/>
                  </a:cubicBezTo>
                  <a:cubicBezTo>
                    <a:pt x="1189" y="363"/>
                    <a:pt x="1199" y="363"/>
                    <a:pt x="1199" y="363"/>
                  </a:cubicBezTo>
                  <a:cubicBezTo>
                    <a:pt x="1199" y="363"/>
                    <a:pt x="1199" y="353"/>
                    <a:pt x="1189" y="353"/>
                  </a:cubicBezTo>
                  <a:cubicBezTo>
                    <a:pt x="1179" y="343"/>
                    <a:pt x="1169" y="343"/>
                    <a:pt x="1149" y="333"/>
                  </a:cubicBezTo>
                  <a:lnTo>
                    <a:pt x="1089" y="303"/>
                  </a:lnTo>
                  <a:cubicBezTo>
                    <a:pt x="1069" y="293"/>
                    <a:pt x="1049" y="273"/>
                    <a:pt x="1019" y="263"/>
                  </a:cubicBezTo>
                  <a:cubicBezTo>
                    <a:pt x="959" y="233"/>
                    <a:pt x="899" y="193"/>
                    <a:pt x="830" y="153"/>
                  </a:cubicBezTo>
                  <a:cubicBezTo>
                    <a:pt x="759" y="113"/>
                    <a:pt x="690" y="84"/>
                    <a:pt x="620" y="53"/>
                  </a:cubicBezTo>
                  <a:cubicBezTo>
                    <a:pt x="550" y="24"/>
                    <a:pt x="470" y="4"/>
                    <a:pt x="400" y="4"/>
                  </a:cubicBezTo>
                  <a:cubicBezTo>
                    <a:pt x="387" y="2"/>
                    <a:pt x="375" y="1"/>
                    <a:pt x="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8590690" y="3891679"/>
              <a:ext cx="121120" cy="66116"/>
            </a:xfrm>
            <a:custGeom>
              <a:avLst/>
              <a:gdLst/>
              <a:ahLst/>
              <a:cxnLst/>
              <a:rect l="l" t="t" r="r" b="b"/>
              <a:pathLst>
                <a:path w="1319" h="720" extrusionOk="0">
                  <a:moveTo>
                    <a:pt x="460" y="121"/>
                  </a:moveTo>
                  <a:cubicBezTo>
                    <a:pt x="520" y="121"/>
                    <a:pt x="580" y="130"/>
                    <a:pt x="660" y="161"/>
                  </a:cubicBezTo>
                  <a:cubicBezTo>
                    <a:pt x="730" y="190"/>
                    <a:pt x="810" y="230"/>
                    <a:pt x="859" y="260"/>
                  </a:cubicBezTo>
                  <a:lnTo>
                    <a:pt x="1169" y="430"/>
                  </a:lnTo>
                  <a:cubicBezTo>
                    <a:pt x="1169" y="440"/>
                    <a:pt x="1159" y="440"/>
                    <a:pt x="1159" y="450"/>
                  </a:cubicBezTo>
                  <a:lnTo>
                    <a:pt x="1099" y="510"/>
                  </a:lnTo>
                  <a:cubicBezTo>
                    <a:pt x="1069" y="529"/>
                    <a:pt x="1049" y="540"/>
                    <a:pt x="1019" y="560"/>
                  </a:cubicBezTo>
                  <a:cubicBezTo>
                    <a:pt x="970" y="589"/>
                    <a:pt x="910" y="600"/>
                    <a:pt x="850" y="600"/>
                  </a:cubicBezTo>
                  <a:lnTo>
                    <a:pt x="839" y="660"/>
                  </a:lnTo>
                  <a:lnTo>
                    <a:pt x="839" y="600"/>
                  </a:lnTo>
                  <a:cubicBezTo>
                    <a:pt x="780" y="600"/>
                    <a:pt x="720" y="589"/>
                    <a:pt x="650" y="560"/>
                  </a:cubicBezTo>
                  <a:cubicBezTo>
                    <a:pt x="590" y="529"/>
                    <a:pt x="520" y="500"/>
                    <a:pt x="450" y="450"/>
                  </a:cubicBezTo>
                  <a:lnTo>
                    <a:pt x="151" y="270"/>
                  </a:lnTo>
                  <a:lnTo>
                    <a:pt x="161" y="260"/>
                  </a:lnTo>
                  <a:lnTo>
                    <a:pt x="220" y="200"/>
                  </a:lnTo>
                  <a:cubicBezTo>
                    <a:pt x="240" y="180"/>
                    <a:pt x="271" y="170"/>
                    <a:pt x="291" y="150"/>
                  </a:cubicBezTo>
                  <a:cubicBezTo>
                    <a:pt x="340" y="130"/>
                    <a:pt x="400" y="121"/>
                    <a:pt x="460" y="121"/>
                  </a:cubicBezTo>
                  <a:close/>
                  <a:moveTo>
                    <a:pt x="450" y="1"/>
                  </a:moveTo>
                  <a:cubicBezTo>
                    <a:pt x="380" y="1"/>
                    <a:pt x="300" y="10"/>
                    <a:pt x="240" y="50"/>
                  </a:cubicBezTo>
                  <a:cubicBezTo>
                    <a:pt x="211" y="61"/>
                    <a:pt x="181" y="90"/>
                    <a:pt x="151" y="110"/>
                  </a:cubicBezTo>
                  <a:cubicBezTo>
                    <a:pt x="121" y="130"/>
                    <a:pt x="91" y="150"/>
                    <a:pt x="71" y="170"/>
                  </a:cubicBezTo>
                  <a:cubicBezTo>
                    <a:pt x="61" y="190"/>
                    <a:pt x="51" y="210"/>
                    <a:pt x="41" y="220"/>
                  </a:cubicBezTo>
                  <a:lnTo>
                    <a:pt x="1" y="270"/>
                  </a:lnTo>
                  <a:lnTo>
                    <a:pt x="1" y="320"/>
                  </a:lnTo>
                  <a:lnTo>
                    <a:pt x="51" y="350"/>
                  </a:lnTo>
                  <a:cubicBezTo>
                    <a:pt x="61" y="360"/>
                    <a:pt x="71" y="360"/>
                    <a:pt x="71" y="370"/>
                  </a:cubicBezTo>
                  <a:lnTo>
                    <a:pt x="380" y="560"/>
                  </a:lnTo>
                  <a:cubicBezTo>
                    <a:pt x="470" y="609"/>
                    <a:pt x="540" y="640"/>
                    <a:pt x="600" y="669"/>
                  </a:cubicBezTo>
                  <a:cubicBezTo>
                    <a:pt x="690" y="709"/>
                    <a:pt x="770" y="720"/>
                    <a:pt x="839" y="720"/>
                  </a:cubicBezTo>
                  <a:lnTo>
                    <a:pt x="850" y="720"/>
                  </a:lnTo>
                  <a:cubicBezTo>
                    <a:pt x="930" y="720"/>
                    <a:pt x="1010" y="700"/>
                    <a:pt x="1079" y="660"/>
                  </a:cubicBezTo>
                  <a:cubicBezTo>
                    <a:pt x="1109" y="649"/>
                    <a:pt x="1139" y="620"/>
                    <a:pt x="1169" y="600"/>
                  </a:cubicBezTo>
                  <a:cubicBezTo>
                    <a:pt x="1199" y="580"/>
                    <a:pt x="1219" y="549"/>
                    <a:pt x="1239" y="529"/>
                  </a:cubicBezTo>
                  <a:cubicBezTo>
                    <a:pt x="1259" y="510"/>
                    <a:pt x="1279" y="490"/>
                    <a:pt x="1289" y="470"/>
                  </a:cubicBezTo>
                  <a:cubicBezTo>
                    <a:pt x="1319" y="440"/>
                    <a:pt x="1319" y="440"/>
                    <a:pt x="1319" y="420"/>
                  </a:cubicBezTo>
                  <a:lnTo>
                    <a:pt x="1319" y="390"/>
                  </a:lnTo>
                  <a:lnTo>
                    <a:pt x="1299" y="370"/>
                  </a:lnTo>
                  <a:cubicBezTo>
                    <a:pt x="1299" y="370"/>
                    <a:pt x="1289" y="360"/>
                    <a:pt x="1279" y="360"/>
                  </a:cubicBezTo>
                  <a:lnTo>
                    <a:pt x="1259" y="350"/>
                  </a:lnTo>
                  <a:cubicBezTo>
                    <a:pt x="1259" y="340"/>
                    <a:pt x="1249" y="340"/>
                    <a:pt x="1239" y="340"/>
                  </a:cubicBezTo>
                  <a:lnTo>
                    <a:pt x="919" y="161"/>
                  </a:lnTo>
                  <a:cubicBezTo>
                    <a:pt x="859" y="130"/>
                    <a:pt x="780" y="81"/>
                    <a:pt x="700" y="50"/>
                  </a:cubicBezTo>
                  <a:cubicBezTo>
                    <a:pt x="610" y="10"/>
                    <a:pt x="540" y="1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8596200" y="3896913"/>
              <a:ext cx="110101" cy="55372"/>
            </a:xfrm>
            <a:custGeom>
              <a:avLst/>
              <a:gdLst/>
              <a:ahLst/>
              <a:cxnLst/>
              <a:rect l="l" t="t" r="r" b="b"/>
              <a:pathLst>
                <a:path w="1199" h="603" extrusionOk="0">
                  <a:moveTo>
                    <a:pt x="363" y="1"/>
                  </a:moveTo>
                  <a:cubicBezTo>
                    <a:pt x="309" y="1"/>
                    <a:pt x="260" y="19"/>
                    <a:pt x="211" y="44"/>
                  </a:cubicBezTo>
                  <a:lnTo>
                    <a:pt x="121" y="104"/>
                  </a:lnTo>
                  <a:lnTo>
                    <a:pt x="61" y="163"/>
                  </a:lnTo>
                  <a:cubicBezTo>
                    <a:pt x="41" y="173"/>
                    <a:pt x="21" y="193"/>
                    <a:pt x="11" y="213"/>
                  </a:cubicBezTo>
                  <a:lnTo>
                    <a:pt x="1" y="223"/>
                  </a:lnTo>
                  <a:lnTo>
                    <a:pt x="1" y="233"/>
                  </a:lnTo>
                  <a:cubicBezTo>
                    <a:pt x="1" y="233"/>
                    <a:pt x="11" y="233"/>
                    <a:pt x="11" y="243"/>
                  </a:cubicBezTo>
                  <a:cubicBezTo>
                    <a:pt x="21" y="243"/>
                    <a:pt x="31" y="253"/>
                    <a:pt x="51" y="263"/>
                  </a:cubicBezTo>
                  <a:cubicBezTo>
                    <a:pt x="61" y="273"/>
                    <a:pt x="81" y="283"/>
                    <a:pt x="101" y="293"/>
                  </a:cubicBezTo>
                  <a:cubicBezTo>
                    <a:pt x="121" y="303"/>
                    <a:pt x="151" y="323"/>
                    <a:pt x="171" y="333"/>
                  </a:cubicBezTo>
                  <a:cubicBezTo>
                    <a:pt x="231" y="373"/>
                    <a:pt x="291" y="403"/>
                    <a:pt x="351" y="443"/>
                  </a:cubicBezTo>
                  <a:cubicBezTo>
                    <a:pt x="420" y="483"/>
                    <a:pt x="490" y="523"/>
                    <a:pt x="570" y="552"/>
                  </a:cubicBezTo>
                  <a:cubicBezTo>
                    <a:pt x="640" y="592"/>
                    <a:pt x="710" y="603"/>
                    <a:pt x="790" y="603"/>
                  </a:cubicBezTo>
                  <a:cubicBezTo>
                    <a:pt x="859" y="603"/>
                    <a:pt x="930" y="583"/>
                    <a:pt x="989" y="552"/>
                  </a:cubicBezTo>
                  <a:cubicBezTo>
                    <a:pt x="1019" y="532"/>
                    <a:pt x="1049" y="512"/>
                    <a:pt x="1069" y="492"/>
                  </a:cubicBezTo>
                  <a:cubicBezTo>
                    <a:pt x="1099" y="472"/>
                    <a:pt x="1119" y="453"/>
                    <a:pt x="1139" y="433"/>
                  </a:cubicBezTo>
                  <a:cubicBezTo>
                    <a:pt x="1159" y="413"/>
                    <a:pt x="1169" y="393"/>
                    <a:pt x="1179" y="383"/>
                  </a:cubicBezTo>
                  <a:cubicBezTo>
                    <a:pt x="1189" y="363"/>
                    <a:pt x="1199" y="363"/>
                    <a:pt x="1199" y="363"/>
                  </a:cubicBezTo>
                  <a:cubicBezTo>
                    <a:pt x="1199" y="363"/>
                    <a:pt x="1199" y="353"/>
                    <a:pt x="1189" y="353"/>
                  </a:cubicBezTo>
                  <a:cubicBezTo>
                    <a:pt x="1179" y="343"/>
                    <a:pt x="1169" y="343"/>
                    <a:pt x="1149" y="333"/>
                  </a:cubicBezTo>
                  <a:lnTo>
                    <a:pt x="1089" y="303"/>
                  </a:lnTo>
                  <a:cubicBezTo>
                    <a:pt x="1069" y="293"/>
                    <a:pt x="1049" y="273"/>
                    <a:pt x="1019" y="263"/>
                  </a:cubicBezTo>
                  <a:cubicBezTo>
                    <a:pt x="959" y="233"/>
                    <a:pt x="899" y="193"/>
                    <a:pt x="830" y="153"/>
                  </a:cubicBezTo>
                  <a:cubicBezTo>
                    <a:pt x="759" y="113"/>
                    <a:pt x="690" y="84"/>
                    <a:pt x="620" y="53"/>
                  </a:cubicBezTo>
                  <a:cubicBezTo>
                    <a:pt x="550" y="24"/>
                    <a:pt x="470" y="4"/>
                    <a:pt x="400" y="4"/>
                  </a:cubicBezTo>
                  <a:cubicBezTo>
                    <a:pt x="387" y="2"/>
                    <a:pt x="375" y="1"/>
                    <a:pt x="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8590690" y="3891679"/>
              <a:ext cx="121120" cy="66116"/>
            </a:xfrm>
            <a:custGeom>
              <a:avLst/>
              <a:gdLst/>
              <a:ahLst/>
              <a:cxnLst/>
              <a:rect l="l" t="t" r="r" b="b"/>
              <a:pathLst>
                <a:path w="1319" h="720" extrusionOk="0">
                  <a:moveTo>
                    <a:pt x="460" y="121"/>
                  </a:moveTo>
                  <a:cubicBezTo>
                    <a:pt x="520" y="121"/>
                    <a:pt x="580" y="130"/>
                    <a:pt x="660" y="161"/>
                  </a:cubicBezTo>
                  <a:cubicBezTo>
                    <a:pt x="730" y="190"/>
                    <a:pt x="810" y="230"/>
                    <a:pt x="859" y="260"/>
                  </a:cubicBezTo>
                  <a:lnTo>
                    <a:pt x="1169" y="430"/>
                  </a:lnTo>
                  <a:cubicBezTo>
                    <a:pt x="1169" y="440"/>
                    <a:pt x="1159" y="440"/>
                    <a:pt x="1159" y="450"/>
                  </a:cubicBezTo>
                  <a:lnTo>
                    <a:pt x="1099" y="510"/>
                  </a:lnTo>
                  <a:cubicBezTo>
                    <a:pt x="1069" y="529"/>
                    <a:pt x="1049" y="540"/>
                    <a:pt x="1019" y="560"/>
                  </a:cubicBezTo>
                  <a:cubicBezTo>
                    <a:pt x="970" y="589"/>
                    <a:pt x="910" y="600"/>
                    <a:pt x="850" y="600"/>
                  </a:cubicBezTo>
                  <a:lnTo>
                    <a:pt x="839" y="660"/>
                  </a:lnTo>
                  <a:lnTo>
                    <a:pt x="839" y="600"/>
                  </a:lnTo>
                  <a:cubicBezTo>
                    <a:pt x="780" y="600"/>
                    <a:pt x="720" y="589"/>
                    <a:pt x="650" y="560"/>
                  </a:cubicBezTo>
                  <a:cubicBezTo>
                    <a:pt x="590" y="529"/>
                    <a:pt x="520" y="500"/>
                    <a:pt x="450" y="450"/>
                  </a:cubicBezTo>
                  <a:lnTo>
                    <a:pt x="151" y="270"/>
                  </a:lnTo>
                  <a:lnTo>
                    <a:pt x="161" y="260"/>
                  </a:lnTo>
                  <a:lnTo>
                    <a:pt x="220" y="200"/>
                  </a:lnTo>
                  <a:cubicBezTo>
                    <a:pt x="240" y="180"/>
                    <a:pt x="271" y="170"/>
                    <a:pt x="291" y="150"/>
                  </a:cubicBezTo>
                  <a:cubicBezTo>
                    <a:pt x="340" y="130"/>
                    <a:pt x="400" y="121"/>
                    <a:pt x="460" y="121"/>
                  </a:cubicBezTo>
                  <a:close/>
                  <a:moveTo>
                    <a:pt x="450" y="1"/>
                  </a:moveTo>
                  <a:cubicBezTo>
                    <a:pt x="380" y="1"/>
                    <a:pt x="300" y="10"/>
                    <a:pt x="240" y="50"/>
                  </a:cubicBezTo>
                  <a:cubicBezTo>
                    <a:pt x="211" y="61"/>
                    <a:pt x="181" y="90"/>
                    <a:pt x="151" y="110"/>
                  </a:cubicBezTo>
                  <a:cubicBezTo>
                    <a:pt x="121" y="130"/>
                    <a:pt x="91" y="150"/>
                    <a:pt x="71" y="170"/>
                  </a:cubicBezTo>
                  <a:cubicBezTo>
                    <a:pt x="61" y="190"/>
                    <a:pt x="51" y="210"/>
                    <a:pt x="41" y="220"/>
                  </a:cubicBezTo>
                  <a:lnTo>
                    <a:pt x="1" y="270"/>
                  </a:lnTo>
                  <a:lnTo>
                    <a:pt x="1" y="320"/>
                  </a:lnTo>
                  <a:lnTo>
                    <a:pt x="51" y="350"/>
                  </a:lnTo>
                  <a:cubicBezTo>
                    <a:pt x="61" y="360"/>
                    <a:pt x="71" y="360"/>
                    <a:pt x="71" y="370"/>
                  </a:cubicBezTo>
                  <a:lnTo>
                    <a:pt x="380" y="560"/>
                  </a:lnTo>
                  <a:cubicBezTo>
                    <a:pt x="470" y="609"/>
                    <a:pt x="540" y="640"/>
                    <a:pt x="600" y="669"/>
                  </a:cubicBezTo>
                  <a:cubicBezTo>
                    <a:pt x="690" y="709"/>
                    <a:pt x="770" y="720"/>
                    <a:pt x="839" y="720"/>
                  </a:cubicBezTo>
                  <a:lnTo>
                    <a:pt x="850" y="720"/>
                  </a:lnTo>
                  <a:cubicBezTo>
                    <a:pt x="930" y="720"/>
                    <a:pt x="1010" y="700"/>
                    <a:pt x="1079" y="660"/>
                  </a:cubicBezTo>
                  <a:cubicBezTo>
                    <a:pt x="1109" y="649"/>
                    <a:pt x="1139" y="620"/>
                    <a:pt x="1169" y="600"/>
                  </a:cubicBezTo>
                  <a:cubicBezTo>
                    <a:pt x="1199" y="580"/>
                    <a:pt x="1219" y="549"/>
                    <a:pt x="1239" y="529"/>
                  </a:cubicBezTo>
                  <a:cubicBezTo>
                    <a:pt x="1259" y="510"/>
                    <a:pt x="1279" y="490"/>
                    <a:pt x="1289" y="470"/>
                  </a:cubicBezTo>
                  <a:cubicBezTo>
                    <a:pt x="1319" y="440"/>
                    <a:pt x="1319" y="440"/>
                    <a:pt x="1319" y="420"/>
                  </a:cubicBezTo>
                  <a:lnTo>
                    <a:pt x="1319" y="390"/>
                  </a:lnTo>
                  <a:lnTo>
                    <a:pt x="1299" y="370"/>
                  </a:lnTo>
                  <a:cubicBezTo>
                    <a:pt x="1299" y="370"/>
                    <a:pt x="1289" y="360"/>
                    <a:pt x="1279" y="360"/>
                  </a:cubicBezTo>
                  <a:lnTo>
                    <a:pt x="1259" y="350"/>
                  </a:lnTo>
                  <a:cubicBezTo>
                    <a:pt x="1259" y="340"/>
                    <a:pt x="1249" y="340"/>
                    <a:pt x="1239" y="340"/>
                  </a:cubicBezTo>
                  <a:lnTo>
                    <a:pt x="919" y="161"/>
                  </a:lnTo>
                  <a:cubicBezTo>
                    <a:pt x="859" y="130"/>
                    <a:pt x="780" y="81"/>
                    <a:pt x="700" y="50"/>
                  </a:cubicBezTo>
                  <a:cubicBezTo>
                    <a:pt x="610" y="10"/>
                    <a:pt x="540" y="1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8640184" y="3875242"/>
              <a:ext cx="110101" cy="55096"/>
            </a:xfrm>
            <a:custGeom>
              <a:avLst/>
              <a:gdLst/>
              <a:ahLst/>
              <a:cxnLst/>
              <a:rect l="l" t="t" r="r" b="b"/>
              <a:pathLst>
                <a:path w="1199" h="600" extrusionOk="0">
                  <a:moveTo>
                    <a:pt x="400" y="0"/>
                  </a:moveTo>
                  <a:cubicBezTo>
                    <a:pt x="331" y="0"/>
                    <a:pt x="260" y="20"/>
                    <a:pt x="201" y="50"/>
                  </a:cubicBezTo>
                  <a:cubicBezTo>
                    <a:pt x="171" y="70"/>
                    <a:pt x="151" y="90"/>
                    <a:pt x="121" y="110"/>
                  </a:cubicBezTo>
                  <a:lnTo>
                    <a:pt x="61" y="169"/>
                  </a:lnTo>
                  <a:cubicBezTo>
                    <a:pt x="41" y="189"/>
                    <a:pt x="31" y="209"/>
                    <a:pt x="21" y="220"/>
                  </a:cubicBezTo>
                  <a:lnTo>
                    <a:pt x="1" y="240"/>
                  </a:lnTo>
                  <a:lnTo>
                    <a:pt x="1" y="249"/>
                  </a:lnTo>
                  <a:lnTo>
                    <a:pt x="11" y="249"/>
                  </a:lnTo>
                  <a:cubicBezTo>
                    <a:pt x="21" y="260"/>
                    <a:pt x="31" y="269"/>
                    <a:pt x="51" y="269"/>
                  </a:cubicBezTo>
                  <a:cubicBezTo>
                    <a:pt x="61" y="280"/>
                    <a:pt x="81" y="289"/>
                    <a:pt x="101" y="309"/>
                  </a:cubicBezTo>
                  <a:cubicBezTo>
                    <a:pt x="131" y="320"/>
                    <a:pt x="151" y="329"/>
                    <a:pt x="181" y="349"/>
                  </a:cubicBezTo>
                  <a:cubicBezTo>
                    <a:pt x="231" y="379"/>
                    <a:pt x="291" y="409"/>
                    <a:pt x="360" y="449"/>
                  </a:cubicBezTo>
                  <a:cubicBezTo>
                    <a:pt x="431" y="489"/>
                    <a:pt x="500" y="529"/>
                    <a:pt x="580" y="559"/>
                  </a:cubicBezTo>
                  <a:cubicBezTo>
                    <a:pt x="650" y="589"/>
                    <a:pt x="730" y="599"/>
                    <a:pt x="800" y="599"/>
                  </a:cubicBezTo>
                  <a:cubicBezTo>
                    <a:pt x="870" y="599"/>
                    <a:pt x="939" y="579"/>
                    <a:pt x="999" y="539"/>
                  </a:cubicBezTo>
                  <a:cubicBezTo>
                    <a:pt x="1030" y="529"/>
                    <a:pt x="1059" y="509"/>
                    <a:pt x="1079" y="479"/>
                  </a:cubicBezTo>
                  <a:cubicBezTo>
                    <a:pt x="1109" y="459"/>
                    <a:pt x="1129" y="439"/>
                    <a:pt x="1149" y="419"/>
                  </a:cubicBezTo>
                  <a:cubicBezTo>
                    <a:pt x="1169" y="399"/>
                    <a:pt x="1179" y="379"/>
                    <a:pt x="1189" y="369"/>
                  </a:cubicBezTo>
                  <a:cubicBezTo>
                    <a:pt x="1199" y="349"/>
                    <a:pt x="1199" y="340"/>
                    <a:pt x="1199" y="340"/>
                  </a:cubicBezTo>
                  <a:lnTo>
                    <a:pt x="1189" y="340"/>
                  </a:lnTo>
                  <a:cubicBezTo>
                    <a:pt x="1179" y="329"/>
                    <a:pt x="1169" y="320"/>
                    <a:pt x="1149" y="320"/>
                  </a:cubicBezTo>
                  <a:cubicBezTo>
                    <a:pt x="1139" y="309"/>
                    <a:pt x="1119" y="300"/>
                    <a:pt x="1099" y="289"/>
                  </a:cubicBezTo>
                  <a:cubicBezTo>
                    <a:pt x="1069" y="280"/>
                    <a:pt x="1050" y="260"/>
                    <a:pt x="1019" y="249"/>
                  </a:cubicBezTo>
                  <a:cubicBezTo>
                    <a:pt x="970" y="220"/>
                    <a:pt x="899" y="189"/>
                    <a:pt x="830" y="149"/>
                  </a:cubicBezTo>
                  <a:cubicBezTo>
                    <a:pt x="760" y="110"/>
                    <a:pt x="690" y="80"/>
                    <a:pt x="620" y="50"/>
                  </a:cubicBezTo>
                  <a:cubicBezTo>
                    <a:pt x="540" y="20"/>
                    <a:pt x="471" y="0"/>
                    <a:pt x="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8634767" y="3869732"/>
              <a:ext cx="121029" cy="66024"/>
            </a:xfrm>
            <a:custGeom>
              <a:avLst/>
              <a:gdLst/>
              <a:ahLst/>
              <a:cxnLst/>
              <a:rect l="l" t="t" r="r" b="b"/>
              <a:pathLst>
                <a:path w="1318" h="719" extrusionOk="0">
                  <a:moveTo>
                    <a:pt x="459" y="120"/>
                  </a:moveTo>
                  <a:cubicBezTo>
                    <a:pt x="516" y="120"/>
                    <a:pt x="581" y="132"/>
                    <a:pt x="659" y="160"/>
                  </a:cubicBezTo>
                  <a:lnTo>
                    <a:pt x="859" y="260"/>
                  </a:lnTo>
                  <a:lnTo>
                    <a:pt x="1178" y="419"/>
                  </a:lnTo>
                  <a:lnTo>
                    <a:pt x="1158" y="439"/>
                  </a:lnTo>
                  <a:cubicBezTo>
                    <a:pt x="1148" y="459"/>
                    <a:pt x="1128" y="479"/>
                    <a:pt x="1098" y="499"/>
                  </a:cubicBezTo>
                  <a:cubicBezTo>
                    <a:pt x="1078" y="519"/>
                    <a:pt x="1049" y="539"/>
                    <a:pt x="1029" y="549"/>
                  </a:cubicBezTo>
                  <a:cubicBezTo>
                    <a:pt x="978" y="579"/>
                    <a:pt x="918" y="599"/>
                    <a:pt x="859" y="599"/>
                  </a:cubicBezTo>
                  <a:lnTo>
                    <a:pt x="839" y="599"/>
                  </a:lnTo>
                  <a:cubicBezTo>
                    <a:pt x="789" y="599"/>
                    <a:pt x="729" y="589"/>
                    <a:pt x="659" y="559"/>
                  </a:cubicBezTo>
                  <a:cubicBezTo>
                    <a:pt x="579" y="529"/>
                    <a:pt x="499" y="489"/>
                    <a:pt x="450" y="459"/>
                  </a:cubicBezTo>
                  <a:lnTo>
                    <a:pt x="150" y="289"/>
                  </a:lnTo>
                  <a:cubicBezTo>
                    <a:pt x="150" y="280"/>
                    <a:pt x="160" y="280"/>
                    <a:pt x="160" y="269"/>
                  </a:cubicBezTo>
                  <a:cubicBezTo>
                    <a:pt x="180" y="249"/>
                    <a:pt x="200" y="229"/>
                    <a:pt x="220" y="220"/>
                  </a:cubicBezTo>
                  <a:cubicBezTo>
                    <a:pt x="240" y="200"/>
                    <a:pt x="270" y="180"/>
                    <a:pt x="290" y="170"/>
                  </a:cubicBezTo>
                  <a:cubicBezTo>
                    <a:pt x="338" y="137"/>
                    <a:pt x="393" y="120"/>
                    <a:pt x="459" y="120"/>
                  </a:cubicBezTo>
                  <a:close/>
                  <a:moveTo>
                    <a:pt x="459" y="0"/>
                  </a:moveTo>
                  <a:cubicBezTo>
                    <a:pt x="379" y="0"/>
                    <a:pt x="300" y="20"/>
                    <a:pt x="230" y="60"/>
                  </a:cubicBezTo>
                  <a:lnTo>
                    <a:pt x="140" y="120"/>
                  </a:lnTo>
                  <a:cubicBezTo>
                    <a:pt x="120" y="150"/>
                    <a:pt x="90" y="170"/>
                    <a:pt x="70" y="189"/>
                  </a:cubicBezTo>
                  <a:cubicBezTo>
                    <a:pt x="60" y="209"/>
                    <a:pt x="50" y="220"/>
                    <a:pt x="40" y="240"/>
                  </a:cubicBezTo>
                  <a:lnTo>
                    <a:pt x="0" y="280"/>
                  </a:lnTo>
                  <a:lnTo>
                    <a:pt x="10" y="340"/>
                  </a:lnTo>
                  <a:lnTo>
                    <a:pt x="50" y="369"/>
                  </a:lnTo>
                  <a:cubicBezTo>
                    <a:pt x="60" y="380"/>
                    <a:pt x="70" y="380"/>
                    <a:pt x="80" y="389"/>
                  </a:cubicBezTo>
                  <a:lnTo>
                    <a:pt x="390" y="559"/>
                  </a:lnTo>
                  <a:cubicBezTo>
                    <a:pt x="450" y="589"/>
                    <a:pt x="530" y="639"/>
                    <a:pt x="609" y="669"/>
                  </a:cubicBezTo>
                  <a:cubicBezTo>
                    <a:pt x="699" y="709"/>
                    <a:pt x="769" y="719"/>
                    <a:pt x="839" y="719"/>
                  </a:cubicBezTo>
                  <a:lnTo>
                    <a:pt x="859" y="719"/>
                  </a:lnTo>
                  <a:cubicBezTo>
                    <a:pt x="938" y="719"/>
                    <a:pt x="1018" y="699"/>
                    <a:pt x="1089" y="659"/>
                  </a:cubicBezTo>
                  <a:cubicBezTo>
                    <a:pt x="1118" y="639"/>
                    <a:pt x="1148" y="609"/>
                    <a:pt x="1178" y="589"/>
                  </a:cubicBezTo>
                  <a:cubicBezTo>
                    <a:pt x="1208" y="569"/>
                    <a:pt x="1228" y="539"/>
                    <a:pt x="1248" y="519"/>
                  </a:cubicBezTo>
                  <a:cubicBezTo>
                    <a:pt x="1268" y="499"/>
                    <a:pt x="1278" y="479"/>
                    <a:pt x="1298" y="459"/>
                  </a:cubicBezTo>
                  <a:cubicBezTo>
                    <a:pt x="1318" y="429"/>
                    <a:pt x="1318" y="419"/>
                    <a:pt x="1318" y="400"/>
                  </a:cubicBezTo>
                  <a:lnTo>
                    <a:pt x="1318" y="369"/>
                  </a:lnTo>
                  <a:lnTo>
                    <a:pt x="1298" y="349"/>
                  </a:lnTo>
                  <a:cubicBezTo>
                    <a:pt x="1298" y="349"/>
                    <a:pt x="1288" y="349"/>
                    <a:pt x="1278" y="340"/>
                  </a:cubicBezTo>
                  <a:lnTo>
                    <a:pt x="1268" y="340"/>
                  </a:lnTo>
                  <a:cubicBezTo>
                    <a:pt x="1258" y="329"/>
                    <a:pt x="1248" y="329"/>
                    <a:pt x="1238" y="320"/>
                  </a:cubicBezTo>
                  <a:lnTo>
                    <a:pt x="918" y="160"/>
                  </a:lnTo>
                  <a:cubicBezTo>
                    <a:pt x="829" y="110"/>
                    <a:pt x="759" y="80"/>
                    <a:pt x="699" y="50"/>
                  </a:cubicBezTo>
                  <a:cubicBezTo>
                    <a:pt x="609" y="20"/>
                    <a:pt x="539" y="0"/>
                    <a:pt x="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8640184" y="3875242"/>
              <a:ext cx="110101" cy="55096"/>
            </a:xfrm>
            <a:custGeom>
              <a:avLst/>
              <a:gdLst/>
              <a:ahLst/>
              <a:cxnLst/>
              <a:rect l="l" t="t" r="r" b="b"/>
              <a:pathLst>
                <a:path w="1199" h="600" extrusionOk="0">
                  <a:moveTo>
                    <a:pt x="400" y="0"/>
                  </a:moveTo>
                  <a:cubicBezTo>
                    <a:pt x="331" y="0"/>
                    <a:pt x="260" y="20"/>
                    <a:pt x="201" y="50"/>
                  </a:cubicBezTo>
                  <a:cubicBezTo>
                    <a:pt x="171" y="70"/>
                    <a:pt x="151" y="90"/>
                    <a:pt x="121" y="110"/>
                  </a:cubicBezTo>
                  <a:lnTo>
                    <a:pt x="61" y="169"/>
                  </a:lnTo>
                  <a:cubicBezTo>
                    <a:pt x="41" y="189"/>
                    <a:pt x="31" y="209"/>
                    <a:pt x="21" y="220"/>
                  </a:cubicBezTo>
                  <a:lnTo>
                    <a:pt x="1" y="240"/>
                  </a:lnTo>
                  <a:lnTo>
                    <a:pt x="1" y="249"/>
                  </a:lnTo>
                  <a:lnTo>
                    <a:pt x="11" y="249"/>
                  </a:lnTo>
                  <a:cubicBezTo>
                    <a:pt x="21" y="260"/>
                    <a:pt x="31" y="269"/>
                    <a:pt x="51" y="269"/>
                  </a:cubicBezTo>
                  <a:cubicBezTo>
                    <a:pt x="61" y="280"/>
                    <a:pt x="81" y="289"/>
                    <a:pt x="101" y="309"/>
                  </a:cubicBezTo>
                  <a:cubicBezTo>
                    <a:pt x="131" y="320"/>
                    <a:pt x="151" y="329"/>
                    <a:pt x="181" y="349"/>
                  </a:cubicBezTo>
                  <a:cubicBezTo>
                    <a:pt x="231" y="379"/>
                    <a:pt x="291" y="409"/>
                    <a:pt x="360" y="449"/>
                  </a:cubicBezTo>
                  <a:cubicBezTo>
                    <a:pt x="431" y="489"/>
                    <a:pt x="500" y="529"/>
                    <a:pt x="580" y="559"/>
                  </a:cubicBezTo>
                  <a:cubicBezTo>
                    <a:pt x="650" y="589"/>
                    <a:pt x="730" y="599"/>
                    <a:pt x="800" y="599"/>
                  </a:cubicBezTo>
                  <a:cubicBezTo>
                    <a:pt x="870" y="599"/>
                    <a:pt x="939" y="579"/>
                    <a:pt x="999" y="539"/>
                  </a:cubicBezTo>
                  <a:cubicBezTo>
                    <a:pt x="1030" y="529"/>
                    <a:pt x="1059" y="509"/>
                    <a:pt x="1079" y="479"/>
                  </a:cubicBezTo>
                  <a:cubicBezTo>
                    <a:pt x="1109" y="459"/>
                    <a:pt x="1129" y="439"/>
                    <a:pt x="1149" y="419"/>
                  </a:cubicBezTo>
                  <a:cubicBezTo>
                    <a:pt x="1169" y="399"/>
                    <a:pt x="1179" y="379"/>
                    <a:pt x="1189" y="369"/>
                  </a:cubicBezTo>
                  <a:cubicBezTo>
                    <a:pt x="1199" y="349"/>
                    <a:pt x="1199" y="340"/>
                    <a:pt x="1199" y="340"/>
                  </a:cubicBezTo>
                  <a:lnTo>
                    <a:pt x="1189" y="340"/>
                  </a:lnTo>
                  <a:cubicBezTo>
                    <a:pt x="1179" y="329"/>
                    <a:pt x="1169" y="320"/>
                    <a:pt x="1149" y="320"/>
                  </a:cubicBezTo>
                  <a:cubicBezTo>
                    <a:pt x="1139" y="309"/>
                    <a:pt x="1119" y="300"/>
                    <a:pt x="1099" y="289"/>
                  </a:cubicBezTo>
                  <a:cubicBezTo>
                    <a:pt x="1069" y="280"/>
                    <a:pt x="1050" y="260"/>
                    <a:pt x="1019" y="249"/>
                  </a:cubicBezTo>
                  <a:cubicBezTo>
                    <a:pt x="970" y="220"/>
                    <a:pt x="899" y="189"/>
                    <a:pt x="830" y="149"/>
                  </a:cubicBezTo>
                  <a:cubicBezTo>
                    <a:pt x="760" y="110"/>
                    <a:pt x="690" y="80"/>
                    <a:pt x="620" y="50"/>
                  </a:cubicBezTo>
                  <a:cubicBezTo>
                    <a:pt x="540" y="20"/>
                    <a:pt x="471" y="0"/>
                    <a:pt x="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8634767" y="3869732"/>
              <a:ext cx="121029" cy="66024"/>
            </a:xfrm>
            <a:custGeom>
              <a:avLst/>
              <a:gdLst/>
              <a:ahLst/>
              <a:cxnLst/>
              <a:rect l="l" t="t" r="r" b="b"/>
              <a:pathLst>
                <a:path w="1318" h="719" extrusionOk="0">
                  <a:moveTo>
                    <a:pt x="459" y="120"/>
                  </a:moveTo>
                  <a:cubicBezTo>
                    <a:pt x="516" y="120"/>
                    <a:pt x="581" y="132"/>
                    <a:pt x="659" y="160"/>
                  </a:cubicBezTo>
                  <a:lnTo>
                    <a:pt x="859" y="260"/>
                  </a:lnTo>
                  <a:lnTo>
                    <a:pt x="1178" y="419"/>
                  </a:lnTo>
                  <a:lnTo>
                    <a:pt x="1158" y="439"/>
                  </a:lnTo>
                  <a:cubicBezTo>
                    <a:pt x="1148" y="459"/>
                    <a:pt x="1128" y="479"/>
                    <a:pt x="1098" y="499"/>
                  </a:cubicBezTo>
                  <a:cubicBezTo>
                    <a:pt x="1078" y="519"/>
                    <a:pt x="1049" y="539"/>
                    <a:pt x="1029" y="549"/>
                  </a:cubicBezTo>
                  <a:cubicBezTo>
                    <a:pt x="978" y="579"/>
                    <a:pt x="918" y="599"/>
                    <a:pt x="859" y="599"/>
                  </a:cubicBezTo>
                  <a:lnTo>
                    <a:pt x="839" y="599"/>
                  </a:lnTo>
                  <a:cubicBezTo>
                    <a:pt x="789" y="599"/>
                    <a:pt x="729" y="589"/>
                    <a:pt x="659" y="559"/>
                  </a:cubicBezTo>
                  <a:cubicBezTo>
                    <a:pt x="579" y="529"/>
                    <a:pt x="499" y="489"/>
                    <a:pt x="450" y="459"/>
                  </a:cubicBezTo>
                  <a:lnTo>
                    <a:pt x="150" y="289"/>
                  </a:lnTo>
                  <a:cubicBezTo>
                    <a:pt x="150" y="280"/>
                    <a:pt x="160" y="280"/>
                    <a:pt x="160" y="269"/>
                  </a:cubicBezTo>
                  <a:cubicBezTo>
                    <a:pt x="180" y="249"/>
                    <a:pt x="200" y="229"/>
                    <a:pt x="220" y="220"/>
                  </a:cubicBezTo>
                  <a:cubicBezTo>
                    <a:pt x="240" y="200"/>
                    <a:pt x="270" y="180"/>
                    <a:pt x="290" y="170"/>
                  </a:cubicBezTo>
                  <a:cubicBezTo>
                    <a:pt x="338" y="137"/>
                    <a:pt x="393" y="120"/>
                    <a:pt x="459" y="120"/>
                  </a:cubicBezTo>
                  <a:close/>
                  <a:moveTo>
                    <a:pt x="459" y="0"/>
                  </a:moveTo>
                  <a:cubicBezTo>
                    <a:pt x="379" y="0"/>
                    <a:pt x="300" y="20"/>
                    <a:pt x="230" y="60"/>
                  </a:cubicBezTo>
                  <a:lnTo>
                    <a:pt x="140" y="120"/>
                  </a:lnTo>
                  <a:cubicBezTo>
                    <a:pt x="120" y="150"/>
                    <a:pt x="90" y="170"/>
                    <a:pt x="70" y="189"/>
                  </a:cubicBezTo>
                  <a:cubicBezTo>
                    <a:pt x="60" y="209"/>
                    <a:pt x="50" y="220"/>
                    <a:pt x="40" y="240"/>
                  </a:cubicBezTo>
                  <a:lnTo>
                    <a:pt x="0" y="280"/>
                  </a:lnTo>
                  <a:lnTo>
                    <a:pt x="10" y="340"/>
                  </a:lnTo>
                  <a:lnTo>
                    <a:pt x="50" y="369"/>
                  </a:lnTo>
                  <a:cubicBezTo>
                    <a:pt x="60" y="380"/>
                    <a:pt x="70" y="380"/>
                    <a:pt x="80" y="389"/>
                  </a:cubicBezTo>
                  <a:lnTo>
                    <a:pt x="390" y="559"/>
                  </a:lnTo>
                  <a:cubicBezTo>
                    <a:pt x="450" y="589"/>
                    <a:pt x="530" y="639"/>
                    <a:pt x="609" y="669"/>
                  </a:cubicBezTo>
                  <a:cubicBezTo>
                    <a:pt x="699" y="709"/>
                    <a:pt x="769" y="719"/>
                    <a:pt x="839" y="719"/>
                  </a:cubicBezTo>
                  <a:lnTo>
                    <a:pt x="859" y="719"/>
                  </a:lnTo>
                  <a:cubicBezTo>
                    <a:pt x="938" y="719"/>
                    <a:pt x="1018" y="699"/>
                    <a:pt x="1089" y="659"/>
                  </a:cubicBezTo>
                  <a:cubicBezTo>
                    <a:pt x="1118" y="639"/>
                    <a:pt x="1148" y="609"/>
                    <a:pt x="1178" y="589"/>
                  </a:cubicBezTo>
                  <a:cubicBezTo>
                    <a:pt x="1208" y="569"/>
                    <a:pt x="1228" y="539"/>
                    <a:pt x="1248" y="519"/>
                  </a:cubicBezTo>
                  <a:cubicBezTo>
                    <a:pt x="1268" y="499"/>
                    <a:pt x="1278" y="479"/>
                    <a:pt x="1298" y="459"/>
                  </a:cubicBezTo>
                  <a:cubicBezTo>
                    <a:pt x="1318" y="429"/>
                    <a:pt x="1318" y="419"/>
                    <a:pt x="1318" y="400"/>
                  </a:cubicBezTo>
                  <a:lnTo>
                    <a:pt x="1318" y="369"/>
                  </a:lnTo>
                  <a:lnTo>
                    <a:pt x="1298" y="349"/>
                  </a:lnTo>
                  <a:cubicBezTo>
                    <a:pt x="1298" y="349"/>
                    <a:pt x="1288" y="349"/>
                    <a:pt x="1278" y="340"/>
                  </a:cubicBezTo>
                  <a:lnTo>
                    <a:pt x="1268" y="340"/>
                  </a:lnTo>
                  <a:cubicBezTo>
                    <a:pt x="1258" y="329"/>
                    <a:pt x="1248" y="329"/>
                    <a:pt x="1238" y="320"/>
                  </a:cubicBezTo>
                  <a:lnTo>
                    <a:pt x="918" y="160"/>
                  </a:lnTo>
                  <a:cubicBezTo>
                    <a:pt x="829" y="110"/>
                    <a:pt x="759" y="80"/>
                    <a:pt x="699" y="50"/>
                  </a:cubicBezTo>
                  <a:cubicBezTo>
                    <a:pt x="609" y="20"/>
                    <a:pt x="539" y="0"/>
                    <a:pt x="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8684261" y="3852928"/>
              <a:ext cx="110101" cy="54454"/>
            </a:xfrm>
            <a:custGeom>
              <a:avLst/>
              <a:gdLst/>
              <a:ahLst/>
              <a:cxnLst/>
              <a:rect l="l" t="t" r="r" b="b"/>
              <a:pathLst>
                <a:path w="1199" h="593" extrusionOk="0">
                  <a:moveTo>
                    <a:pt x="429" y="1"/>
                  </a:moveTo>
                  <a:cubicBezTo>
                    <a:pt x="415" y="1"/>
                    <a:pt x="402" y="2"/>
                    <a:pt x="390" y="4"/>
                  </a:cubicBezTo>
                  <a:cubicBezTo>
                    <a:pt x="320" y="4"/>
                    <a:pt x="260" y="23"/>
                    <a:pt x="200" y="53"/>
                  </a:cubicBezTo>
                  <a:cubicBezTo>
                    <a:pt x="170" y="73"/>
                    <a:pt x="140" y="93"/>
                    <a:pt x="120" y="113"/>
                  </a:cubicBezTo>
                  <a:cubicBezTo>
                    <a:pt x="90" y="133"/>
                    <a:pt x="70" y="153"/>
                    <a:pt x="50" y="173"/>
                  </a:cubicBezTo>
                  <a:cubicBezTo>
                    <a:pt x="40" y="193"/>
                    <a:pt x="20" y="213"/>
                    <a:pt x="10" y="233"/>
                  </a:cubicBezTo>
                  <a:lnTo>
                    <a:pt x="0" y="243"/>
                  </a:lnTo>
                  <a:lnTo>
                    <a:pt x="0" y="253"/>
                  </a:lnTo>
                  <a:cubicBezTo>
                    <a:pt x="0" y="253"/>
                    <a:pt x="10" y="253"/>
                    <a:pt x="10" y="263"/>
                  </a:cubicBezTo>
                  <a:cubicBezTo>
                    <a:pt x="20" y="263"/>
                    <a:pt x="30" y="273"/>
                    <a:pt x="50" y="283"/>
                  </a:cubicBezTo>
                  <a:cubicBezTo>
                    <a:pt x="60" y="293"/>
                    <a:pt x="80" y="303"/>
                    <a:pt x="100" y="313"/>
                  </a:cubicBezTo>
                  <a:cubicBezTo>
                    <a:pt x="130" y="323"/>
                    <a:pt x="150" y="333"/>
                    <a:pt x="180" y="353"/>
                  </a:cubicBezTo>
                  <a:cubicBezTo>
                    <a:pt x="230" y="383"/>
                    <a:pt x="300" y="412"/>
                    <a:pt x="359" y="452"/>
                  </a:cubicBezTo>
                  <a:cubicBezTo>
                    <a:pt x="430" y="483"/>
                    <a:pt x="510" y="523"/>
                    <a:pt x="579" y="552"/>
                  </a:cubicBezTo>
                  <a:cubicBezTo>
                    <a:pt x="659" y="572"/>
                    <a:pt x="729" y="592"/>
                    <a:pt x="799" y="592"/>
                  </a:cubicBezTo>
                  <a:cubicBezTo>
                    <a:pt x="869" y="583"/>
                    <a:pt x="938" y="563"/>
                    <a:pt x="998" y="523"/>
                  </a:cubicBezTo>
                  <a:cubicBezTo>
                    <a:pt x="1029" y="512"/>
                    <a:pt x="1058" y="492"/>
                    <a:pt x="1078" y="463"/>
                  </a:cubicBezTo>
                  <a:cubicBezTo>
                    <a:pt x="1109" y="443"/>
                    <a:pt x="1129" y="423"/>
                    <a:pt x="1149" y="403"/>
                  </a:cubicBezTo>
                  <a:cubicBezTo>
                    <a:pt x="1168" y="383"/>
                    <a:pt x="1178" y="363"/>
                    <a:pt x="1188" y="343"/>
                  </a:cubicBezTo>
                  <a:cubicBezTo>
                    <a:pt x="1198" y="333"/>
                    <a:pt x="1198" y="323"/>
                    <a:pt x="1198" y="323"/>
                  </a:cubicBezTo>
                  <a:lnTo>
                    <a:pt x="1188" y="313"/>
                  </a:lnTo>
                  <a:cubicBezTo>
                    <a:pt x="1178" y="313"/>
                    <a:pt x="1168" y="303"/>
                    <a:pt x="1149" y="303"/>
                  </a:cubicBezTo>
                  <a:cubicBezTo>
                    <a:pt x="1138" y="293"/>
                    <a:pt x="1118" y="283"/>
                    <a:pt x="1089" y="273"/>
                  </a:cubicBezTo>
                  <a:cubicBezTo>
                    <a:pt x="1069" y="263"/>
                    <a:pt x="1049" y="243"/>
                    <a:pt x="1018" y="233"/>
                  </a:cubicBezTo>
                  <a:cubicBezTo>
                    <a:pt x="958" y="203"/>
                    <a:pt x="899" y="173"/>
                    <a:pt x="829" y="133"/>
                  </a:cubicBezTo>
                  <a:cubicBezTo>
                    <a:pt x="759" y="103"/>
                    <a:pt x="679" y="63"/>
                    <a:pt x="609" y="43"/>
                  </a:cubicBezTo>
                  <a:cubicBezTo>
                    <a:pt x="552" y="19"/>
                    <a:pt x="488" y="1"/>
                    <a:pt x="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8677833" y="3847694"/>
              <a:ext cx="121947" cy="65106"/>
            </a:xfrm>
            <a:custGeom>
              <a:avLst/>
              <a:gdLst/>
              <a:ahLst/>
              <a:cxnLst/>
              <a:rect l="l" t="t" r="r" b="b"/>
              <a:pathLst>
                <a:path w="1328" h="709" extrusionOk="0">
                  <a:moveTo>
                    <a:pt x="480" y="120"/>
                  </a:moveTo>
                  <a:cubicBezTo>
                    <a:pt x="529" y="120"/>
                    <a:pt x="589" y="130"/>
                    <a:pt x="659" y="150"/>
                  </a:cubicBezTo>
                  <a:cubicBezTo>
                    <a:pt x="739" y="180"/>
                    <a:pt x="809" y="220"/>
                    <a:pt x="869" y="250"/>
                  </a:cubicBezTo>
                  <a:lnTo>
                    <a:pt x="1179" y="400"/>
                  </a:lnTo>
                  <a:cubicBezTo>
                    <a:pt x="1179" y="410"/>
                    <a:pt x="1179" y="410"/>
                    <a:pt x="1168" y="420"/>
                  </a:cubicBezTo>
                  <a:cubicBezTo>
                    <a:pt x="1159" y="440"/>
                    <a:pt x="1139" y="460"/>
                    <a:pt x="1108" y="480"/>
                  </a:cubicBezTo>
                  <a:cubicBezTo>
                    <a:pt x="1088" y="500"/>
                    <a:pt x="1068" y="520"/>
                    <a:pt x="1039" y="529"/>
                  </a:cubicBezTo>
                  <a:cubicBezTo>
                    <a:pt x="989" y="569"/>
                    <a:pt x="929" y="580"/>
                    <a:pt x="869" y="589"/>
                  </a:cubicBezTo>
                  <a:lnTo>
                    <a:pt x="849" y="589"/>
                  </a:lnTo>
                  <a:cubicBezTo>
                    <a:pt x="799" y="589"/>
                    <a:pt x="739" y="580"/>
                    <a:pt x="669" y="549"/>
                  </a:cubicBezTo>
                  <a:cubicBezTo>
                    <a:pt x="609" y="529"/>
                    <a:pt x="540" y="500"/>
                    <a:pt x="460" y="460"/>
                  </a:cubicBezTo>
                  <a:lnTo>
                    <a:pt x="160" y="290"/>
                  </a:lnTo>
                  <a:cubicBezTo>
                    <a:pt x="160" y="280"/>
                    <a:pt x="160" y="280"/>
                    <a:pt x="170" y="270"/>
                  </a:cubicBezTo>
                  <a:cubicBezTo>
                    <a:pt x="180" y="260"/>
                    <a:pt x="200" y="240"/>
                    <a:pt x="230" y="220"/>
                  </a:cubicBezTo>
                  <a:cubicBezTo>
                    <a:pt x="250" y="200"/>
                    <a:pt x="270" y="180"/>
                    <a:pt x="300" y="160"/>
                  </a:cubicBezTo>
                  <a:cubicBezTo>
                    <a:pt x="350" y="130"/>
                    <a:pt x="400" y="120"/>
                    <a:pt x="460" y="120"/>
                  </a:cubicBezTo>
                  <a:close/>
                  <a:moveTo>
                    <a:pt x="460" y="1"/>
                  </a:moveTo>
                  <a:cubicBezTo>
                    <a:pt x="380" y="1"/>
                    <a:pt x="300" y="21"/>
                    <a:pt x="240" y="61"/>
                  </a:cubicBezTo>
                  <a:cubicBezTo>
                    <a:pt x="200" y="80"/>
                    <a:pt x="170" y="100"/>
                    <a:pt x="150" y="130"/>
                  </a:cubicBezTo>
                  <a:cubicBezTo>
                    <a:pt x="120" y="150"/>
                    <a:pt x="100" y="170"/>
                    <a:pt x="80" y="190"/>
                  </a:cubicBezTo>
                  <a:cubicBezTo>
                    <a:pt x="61" y="210"/>
                    <a:pt x="50" y="230"/>
                    <a:pt x="41" y="240"/>
                  </a:cubicBezTo>
                  <a:lnTo>
                    <a:pt x="1" y="330"/>
                  </a:lnTo>
                  <a:lnTo>
                    <a:pt x="41" y="360"/>
                  </a:lnTo>
                  <a:lnTo>
                    <a:pt x="61" y="380"/>
                  </a:lnTo>
                  <a:cubicBezTo>
                    <a:pt x="70" y="380"/>
                    <a:pt x="80" y="390"/>
                    <a:pt x="90" y="390"/>
                  </a:cubicBezTo>
                  <a:lnTo>
                    <a:pt x="410" y="560"/>
                  </a:lnTo>
                  <a:cubicBezTo>
                    <a:pt x="489" y="609"/>
                    <a:pt x="560" y="640"/>
                    <a:pt x="629" y="659"/>
                  </a:cubicBezTo>
                  <a:cubicBezTo>
                    <a:pt x="709" y="689"/>
                    <a:pt x="779" y="709"/>
                    <a:pt x="849" y="709"/>
                  </a:cubicBezTo>
                  <a:lnTo>
                    <a:pt x="879" y="709"/>
                  </a:lnTo>
                  <a:cubicBezTo>
                    <a:pt x="949" y="699"/>
                    <a:pt x="1028" y="679"/>
                    <a:pt x="1099" y="640"/>
                  </a:cubicBezTo>
                  <a:cubicBezTo>
                    <a:pt x="1139" y="620"/>
                    <a:pt x="1168" y="589"/>
                    <a:pt x="1188" y="569"/>
                  </a:cubicBezTo>
                  <a:lnTo>
                    <a:pt x="1258" y="500"/>
                  </a:lnTo>
                  <a:cubicBezTo>
                    <a:pt x="1278" y="480"/>
                    <a:pt x="1288" y="460"/>
                    <a:pt x="1298" y="449"/>
                  </a:cubicBezTo>
                  <a:lnTo>
                    <a:pt x="1308" y="429"/>
                  </a:lnTo>
                  <a:cubicBezTo>
                    <a:pt x="1328" y="410"/>
                    <a:pt x="1328" y="400"/>
                    <a:pt x="1328" y="380"/>
                  </a:cubicBezTo>
                  <a:lnTo>
                    <a:pt x="1328" y="350"/>
                  </a:lnTo>
                  <a:lnTo>
                    <a:pt x="1308" y="330"/>
                  </a:lnTo>
                  <a:cubicBezTo>
                    <a:pt x="1308" y="330"/>
                    <a:pt x="1298" y="330"/>
                    <a:pt x="1288" y="320"/>
                  </a:cubicBezTo>
                  <a:lnTo>
                    <a:pt x="1268" y="310"/>
                  </a:lnTo>
                  <a:cubicBezTo>
                    <a:pt x="1268" y="310"/>
                    <a:pt x="1258" y="300"/>
                    <a:pt x="1248" y="300"/>
                  </a:cubicBezTo>
                  <a:lnTo>
                    <a:pt x="919" y="140"/>
                  </a:lnTo>
                  <a:cubicBezTo>
                    <a:pt x="859" y="110"/>
                    <a:pt x="779" y="70"/>
                    <a:pt x="699" y="41"/>
                  </a:cubicBezTo>
                  <a:cubicBezTo>
                    <a:pt x="620" y="10"/>
                    <a:pt x="540" y="1"/>
                    <a:pt x="4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8684261" y="3852928"/>
              <a:ext cx="110101" cy="54454"/>
            </a:xfrm>
            <a:custGeom>
              <a:avLst/>
              <a:gdLst/>
              <a:ahLst/>
              <a:cxnLst/>
              <a:rect l="l" t="t" r="r" b="b"/>
              <a:pathLst>
                <a:path w="1199" h="593" extrusionOk="0">
                  <a:moveTo>
                    <a:pt x="429" y="1"/>
                  </a:moveTo>
                  <a:cubicBezTo>
                    <a:pt x="415" y="1"/>
                    <a:pt x="402" y="2"/>
                    <a:pt x="390" y="4"/>
                  </a:cubicBezTo>
                  <a:cubicBezTo>
                    <a:pt x="320" y="4"/>
                    <a:pt x="260" y="23"/>
                    <a:pt x="200" y="53"/>
                  </a:cubicBezTo>
                  <a:cubicBezTo>
                    <a:pt x="170" y="73"/>
                    <a:pt x="140" y="93"/>
                    <a:pt x="120" y="113"/>
                  </a:cubicBezTo>
                  <a:cubicBezTo>
                    <a:pt x="90" y="133"/>
                    <a:pt x="70" y="153"/>
                    <a:pt x="50" y="173"/>
                  </a:cubicBezTo>
                  <a:cubicBezTo>
                    <a:pt x="40" y="193"/>
                    <a:pt x="20" y="213"/>
                    <a:pt x="10" y="233"/>
                  </a:cubicBezTo>
                  <a:lnTo>
                    <a:pt x="0" y="243"/>
                  </a:lnTo>
                  <a:lnTo>
                    <a:pt x="0" y="253"/>
                  </a:lnTo>
                  <a:cubicBezTo>
                    <a:pt x="0" y="253"/>
                    <a:pt x="10" y="253"/>
                    <a:pt x="10" y="263"/>
                  </a:cubicBezTo>
                  <a:cubicBezTo>
                    <a:pt x="20" y="263"/>
                    <a:pt x="30" y="273"/>
                    <a:pt x="50" y="283"/>
                  </a:cubicBezTo>
                  <a:cubicBezTo>
                    <a:pt x="60" y="293"/>
                    <a:pt x="80" y="303"/>
                    <a:pt x="100" y="313"/>
                  </a:cubicBezTo>
                  <a:cubicBezTo>
                    <a:pt x="130" y="323"/>
                    <a:pt x="150" y="333"/>
                    <a:pt x="180" y="353"/>
                  </a:cubicBezTo>
                  <a:cubicBezTo>
                    <a:pt x="230" y="383"/>
                    <a:pt x="300" y="412"/>
                    <a:pt x="359" y="452"/>
                  </a:cubicBezTo>
                  <a:cubicBezTo>
                    <a:pt x="430" y="483"/>
                    <a:pt x="510" y="523"/>
                    <a:pt x="579" y="552"/>
                  </a:cubicBezTo>
                  <a:cubicBezTo>
                    <a:pt x="659" y="572"/>
                    <a:pt x="729" y="592"/>
                    <a:pt x="799" y="592"/>
                  </a:cubicBezTo>
                  <a:cubicBezTo>
                    <a:pt x="869" y="583"/>
                    <a:pt x="938" y="563"/>
                    <a:pt x="998" y="523"/>
                  </a:cubicBezTo>
                  <a:cubicBezTo>
                    <a:pt x="1029" y="512"/>
                    <a:pt x="1058" y="492"/>
                    <a:pt x="1078" y="463"/>
                  </a:cubicBezTo>
                  <a:cubicBezTo>
                    <a:pt x="1109" y="443"/>
                    <a:pt x="1129" y="423"/>
                    <a:pt x="1149" y="403"/>
                  </a:cubicBezTo>
                  <a:cubicBezTo>
                    <a:pt x="1168" y="383"/>
                    <a:pt x="1178" y="363"/>
                    <a:pt x="1188" y="343"/>
                  </a:cubicBezTo>
                  <a:cubicBezTo>
                    <a:pt x="1198" y="333"/>
                    <a:pt x="1198" y="323"/>
                    <a:pt x="1198" y="323"/>
                  </a:cubicBezTo>
                  <a:lnTo>
                    <a:pt x="1188" y="313"/>
                  </a:lnTo>
                  <a:cubicBezTo>
                    <a:pt x="1178" y="313"/>
                    <a:pt x="1168" y="303"/>
                    <a:pt x="1149" y="303"/>
                  </a:cubicBezTo>
                  <a:cubicBezTo>
                    <a:pt x="1138" y="293"/>
                    <a:pt x="1118" y="283"/>
                    <a:pt x="1089" y="273"/>
                  </a:cubicBezTo>
                  <a:cubicBezTo>
                    <a:pt x="1069" y="263"/>
                    <a:pt x="1049" y="243"/>
                    <a:pt x="1018" y="233"/>
                  </a:cubicBezTo>
                  <a:cubicBezTo>
                    <a:pt x="958" y="203"/>
                    <a:pt x="899" y="173"/>
                    <a:pt x="829" y="133"/>
                  </a:cubicBezTo>
                  <a:cubicBezTo>
                    <a:pt x="759" y="103"/>
                    <a:pt x="679" y="63"/>
                    <a:pt x="609" y="43"/>
                  </a:cubicBezTo>
                  <a:cubicBezTo>
                    <a:pt x="552" y="19"/>
                    <a:pt x="488" y="1"/>
                    <a:pt x="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8678752" y="3847694"/>
              <a:ext cx="121029" cy="65106"/>
            </a:xfrm>
            <a:custGeom>
              <a:avLst/>
              <a:gdLst/>
              <a:ahLst/>
              <a:cxnLst/>
              <a:rect l="l" t="t" r="r" b="b"/>
              <a:pathLst>
                <a:path w="1318" h="709" extrusionOk="0">
                  <a:moveTo>
                    <a:pt x="470" y="120"/>
                  </a:moveTo>
                  <a:cubicBezTo>
                    <a:pt x="519" y="120"/>
                    <a:pt x="579" y="130"/>
                    <a:pt x="649" y="150"/>
                  </a:cubicBezTo>
                  <a:cubicBezTo>
                    <a:pt x="729" y="180"/>
                    <a:pt x="799" y="220"/>
                    <a:pt x="859" y="250"/>
                  </a:cubicBezTo>
                  <a:lnTo>
                    <a:pt x="1169" y="400"/>
                  </a:lnTo>
                  <a:cubicBezTo>
                    <a:pt x="1169" y="410"/>
                    <a:pt x="1169" y="410"/>
                    <a:pt x="1158" y="420"/>
                  </a:cubicBezTo>
                  <a:cubicBezTo>
                    <a:pt x="1149" y="440"/>
                    <a:pt x="1129" y="460"/>
                    <a:pt x="1098" y="480"/>
                  </a:cubicBezTo>
                  <a:cubicBezTo>
                    <a:pt x="1078" y="500"/>
                    <a:pt x="1058" y="520"/>
                    <a:pt x="1029" y="529"/>
                  </a:cubicBezTo>
                  <a:cubicBezTo>
                    <a:pt x="979" y="569"/>
                    <a:pt x="919" y="580"/>
                    <a:pt x="859" y="589"/>
                  </a:cubicBezTo>
                  <a:lnTo>
                    <a:pt x="839" y="589"/>
                  </a:lnTo>
                  <a:cubicBezTo>
                    <a:pt x="789" y="589"/>
                    <a:pt x="729" y="580"/>
                    <a:pt x="659" y="549"/>
                  </a:cubicBezTo>
                  <a:cubicBezTo>
                    <a:pt x="599" y="529"/>
                    <a:pt x="530" y="500"/>
                    <a:pt x="450" y="460"/>
                  </a:cubicBezTo>
                  <a:lnTo>
                    <a:pt x="150" y="290"/>
                  </a:lnTo>
                  <a:cubicBezTo>
                    <a:pt x="150" y="280"/>
                    <a:pt x="150" y="280"/>
                    <a:pt x="160" y="270"/>
                  </a:cubicBezTo>
                  <a:cubicBezTo>
                    <a:pt x="170" y="260"/>
                    <a:pt x="190" y="240"/>
                    <a:pt x="220" y="220"/>
                  </a:cubicBezTo>
                  <a:cubicBezTo>
                    <a:pt x="240" y="200"/>
                    <a:pt x="260" y="180"/>
                    <a:pt x="290" y="160"/>
                  </a:cubicBezTo>
                  <a:cubicBezTo>
                    <a:pt x="340" y="130"/>
                    <a:pt x="390" y="120"/>
                    <a:pt x="450" y="120"/>
                  </a:cubicBezTo>
                  <a:close/>
                  <a:moveTo>
                    <a:pt x="450" y="1"/>
                  </a:moveTo>
                  <a:cubicBezTo>
                    <a:pt x="370" y="1"/>
                    <a:pt x="290" y="21"/>
                    <a:pt x="230" y="61"/>
                  </a:cubicBezTo>
                  <a:cubicBezTo>
                    <a:pt x="190" y="80"/>
                    <a:pt x="160" y="100"/>
                    <a:pt x="140" y="130"/>
                  </a:cubicBezTo>
                  <a:cubicBezTo>
                    <a:pt x="110" y="150"/>
                    <a:pt x="90" y="170"/>
                    <a:pt x="70" y="190"/>
                  </a:cubicBezTo>
                  <a:cubicBezTo>
                    <a:pt x="51" y="210"/>
                    <a:pt x="40" y="230"/>
                    <a:pt x="31" y="240"/>
                  </a:cubicBezTo>
                  <a:lnTo>
                    <a:pt x="0" y="290"/>
                  </a:lnTo>
                  <a:lnTo>
                    <a:pt x="0" y="340"/>
                  </a:lnTo>
                  <a:lnTo>
                    <a:pt x="51" y="380"/>
                  </a:lnTo>
                  <a:cubicBezTo>
                    <a:pt x="60" y="380"/>
                    <a:pt x="70" y="390"/>
                    <a:pt x="80" y="390"/>
                  </a:cubicBezTo>
                  <a:lnTo>
                    <a:pt x="400" y="560"/>
                  </a:lnTo>
                  <a:cubicBezTo>
                    <a:pt x="479" y="609"/>
                    <a:pt x="550" y="640"/>
                    <a:pt x="619" y="659"/>
                  </a:cubicBezTo>
                  <a:cubicBezTo>
                    <a:pt x="699" y="689"/>
                    <a:pt x="769" y="709"/>
                    <a:pt x="839" y="709"/>
                  </a:cubicBezTo>
                  <a:lnTo>
                    <a:pt x="869" y="709"/>
                  </a:lnTo>
                  <a:cubicBezTo>
                    <a:pt x="939" y="699"/>
                    <a:pt x="1018" y="679"/>
                    <a:pt x="1089" y="640"/>
                  </a:cubicBezTo>
                  <a:cubicBezTo>
                    <a:pt x="1129" y="620"/>
                    <a:pt x="1158" y="589"/>
                    <a:pt x="1178" y="569"/>
                  </a:cubicBezTo>
                  <a:lnTo>
                    <a:pt x="1248" y="500"/>
                  </a:lnTo>
                  <a:cubicBezTo>
                    <a:pt x="1268" y="480"/>
                    <a:pt x="1278" y="460"/>
                    <a:pt x="1288" y="449"/>
                  </a:cubicBezTo>
                  <a:lnTo>
                    <a:pt x="1298" y="429"/>
                  </a:lnTo>
                  <a:cubicBezTo>
                    <a:pt x="1318" y="410"/>
                    <a:pt x="1318" y="400"/>
                    <a:pt x="1318" y="380"/>
                  </a:cubicBezTo>
                  <a:lnTo>
                    <a:pt x="1318" y="350"/>
                  </a:lnTo>
                  <a:lnTo>
                    <a:pt x="1298" y="330"/>
                  </a:lnTo>
                  <a:cubicBezTo>
                    <a:pt x="1298" y="330"/>
                    <a:pt x="1288" y="330"/>
                    <a:pt x="1278" y="320"/>
                  </a:cubicBezTo>
                  <a:lnTo>
                    <a:pt x="1258" y="310"/>
                  </a:lnTo>
                  <a:cubicBezTo>
                    <a:pt x="1258" y="310"/>
                    <a:pt x="1248" y="300"/>
                    <a:pt x="1238" y="300"/>
                  </a:cubicBezTo>
                  <a:lnTo>
                    <a:pt x="909" y="140"/>
                  </a:lnTo>
                  <a:cubicBezTo>
                    <a:pt x="849" y="110"/>
                    <a:pt x="769" y="70"/>
                    <a:pt x="689" y="41"/>
                  </a:cubicBezTo>
                  <a:cubicBezTo>
                    <a:pt x="610" y="10"/>
                    <a:pt x="530" y="1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8727328" y="3829328"/>
              <a:ext cx="111019" cy="53535"/>
            </a:xfrm>
            <a:custGeom>
              <a:avLst/>
              <a:gdLst/>
              <a:ahLst/>
              <a:cxnLst/>
              <a:rect l="l" t="t" r="r" b="b"/>
              <a:pathLst>
                <a:path w="1209" h="583" extrusionOk="0">
                  <a:moveTo>
                    <a:pt x="390" y="1"/>
                  </a:moveTo>
                  <a:cubicBezTo>
                    <a:pt x="320" y="11"/>
                    <a:pt x="250" y="31"/>
                    <a:pt x="190" y="61"/>
                  </a:cubicBezTo>
                  <a:cubicBezTo>
                    <a:pt x="170" y="81"/>
                    <a:pt x="140" y="101"/>
                    <a:pt x="120" y="121"/>
                  </a:cubicBezTo>
                  <a:cubicBezTo>
                    <a:pt x="90" y="141"/>
                    <a:pt x="70" y="170"/>
                    <a:pt x="50" y="190"/>
                  </a:cubicBezTo>
                  <a:cubicBezTo>
                    <a:pt x="41" y="210"/>
                    <a:pt x="21" y="230"/>
                    <a:pt x="10" y="241"/>
                  </a:cubicBezTo>
                  <a:cubicBezTo>
                    <a:pt x="10" y="250"/>
                    <a:pt x="1" y="250"/>
                    <a:pt x="1" y="261"/>
                  </a:cubicBezTo>
                  <a:lnTo>
                    <a:pt x="10" y="270"/>
                  </a:lnTo>
                  <a:cubicBezTo>
                    <a:pt x="21" y="270"/>
                    <a:pt x="30" y="280"/>
                    <a:pt x="50" y="290"/>
                  </a:cubicBezTo>
                  <a:cubicBezTo>
                    <a:pt x="61" y="300"/>
                    <a:pt x="81" y="310"/>
                    <a:pt x="110" y="320"/>
                  </a:cubicBezTo>
                  <a:cubicBezTo>
                    <a:pt x="130" y="330"/>
                    <a:pt x="150" y="340"/>
                    <a:pt x="180" y="360"/>
                  </a:cubicBezTo>
                  <a:cubicBezTo>
                    <a:pt x="240" y="380"/>
                    <a:pt x="300" y="420"/>
                    <a:pt x="370" y="450"/>
                  </a:cubicBezTo>
                  <a:cubicBezTo>
                    <a:pt x="440" y="490"/>
                    <a:pt x="509" y="520"/>
                    <a:pt x="589" y="550"/>
                  </a:cubicBezTo>
                  <a:cubicBezTo>
                    <a:pt x="647" y="566"/>
                    <a:pt x="711" y="582"/>
                    <a:pt x="771" y="582"/>
                  </a:cubicBezTo>
                  <a:cubicBezTo>
                    <a:pt x="784" y="582"/>
                    <a:pt x="797" y="582"/>
                    <a:pt x="809" y="580"/>
                  </a:cubicBezTo>
                  <a:cubicBezTo>
                    <a:pt x="879" y="580"/>
                    <a:pt x="949" y="550"/>
                    <a:pt x="1009" y="520"/>
                  </a:cubicBezTo>
                  <a:cubicBezTo>
                    <a:pt x="1039" y="500"/>
                    <a:pt x="1068" y="480"/>
                    <a:pt x="1088" y="450"/>
                  </a:cubicBezTo>
                  <a:cubicBezTo>
                    <a:pt x="1108" y="430"/>
                    <a:pt x="1139" y="410"/>
                    <a:pt x="1148" y="390"/>
                  </a:cubicBezTo>
                  <a:cubicBezTo>
                    <a:pt x="1168" y="370"/>
                    <a:pt x="1179" y="340"/>
                    <a:pt x="1188" y="330"/>
                  </a:cubicBezTo>
                  <a:lnTo>
                    <a:pt x="1208" y="310"/>
                  </a:lnTo>
                  <a:cubicBezTo>
                    <a:pt x="1208" y="310"/>
                    <a:pt x="1199" y="310"/>
                    <a:pt x="1188" y="300"/>
                  </a:cubicBezTo>
                  <a:cubicBezTo>
                    <a:pt x="1179" y="300"/>
                    <a:pt x="1168" y="290"/>
                    <a:pt x="1159" y="280"/>
                  </a:cubicBezTo>
                  <a:cubicBezTo>
                    <a:pt x="1139" y="280"/>
                    <a:pt x="1119" y="270"/>
                    <a:pt x="1099" y="261"/>
                  </a:cubicBezTo>
                  <a:cubicBezTo>
                    <a:pt x="1068" y="250"/>
                    <a:pt x="1048" y="241"/>
                    <a:pt x="1019" y="221"/>
                  </a:cubicBezTo>
                  <a:cubicBezTo>
                    <a:pt x="959" y="201"/>
                    <a:pt x="899" y="161"/>
                    <a:pt x="829" y="130"/>
                  </a:cubicBezTo>
                  <a:cubicBezTo>
                    <a:pt x="759" y="101"/>
                    <a:pt x="680" y="61"/>
                    <a:pt x="609" y="41"/>
                  </a:cubicBezTo>
                  <a:cubicBezTo>
                    <a:pt x="529" y="11"/>
                    <a:pt x="460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8721818" y="3823911"/>
              <a:ext cx="122039" cy="64187"/>
            </a:xfrm>
            <a:custGeom>
              <a:avLst/>
              <a:gdLst/>
              <a:ahLst/>
              <a:cxnLst/>
              <a:rect l="l" t="t" r="r" b="b"/>
              <a:pathLst>
                <a:path w="1329" h="699" extrusionOk="0">
                  <a:moveTo>
                    <a:pt x="470" y="120"/>
                  </a:moveTo>
                  <a:cubicBezTo>
                    <a:pt x="520" y="120"/>
                    <a:pt x="580" y="129"/>
                    <a:pt x="649" y="149"/>
                  </a:cubicBezTo>
                  <a:cubicBezTo>
                    <a:pt x="729" y="180"/>
                    <a:pt x="799" y="220"/>
                    <a:pt x="859" y="240"/>
                  </a:cubicBezTo>
                  <a:lnTo>
                    <a:pt x="1179" y="389"/>
                  </a:lnTo>
                  <a:cubicBezTo>
                    <a:pt x="1168" y="399"/>
                    <a:pt x="1168" y="399"/>
                    <a:pt x="1168" y="409"/>
                  </a:cubicBezTo>
                  <a:lnTo>
                    <a:pt x="1108" y="469"/>
                  </a:lnTo>
                  <a:cubicBezTo>
                    <a:pt x="1089" y="489"/>
                    <a:pt x="1059" y="509"/>
                    <a:pt x="1039" y="529"/>
                  </a:cubicBezTo>
                  <a:cubicBezTo>
                    <a:pt x="989" y="559"/>
                    <a:pt x="929" y="579"/>
                    <a:pt x="869" y="579"/>
                  </a:cubicBezTo>
                  <a:cubicBezTo>
                    <a:pt x="854" y="581"/>
                    <a:pt x="839" y="583"/>
                    <a:pt x="823" y="583"/>
                  </a:cubicBezTo>
                  <a:cubicBezTo>
                    <a:pt x="775" y="583"/>
                    <a:pt x="722" y="572"/>
                    <a:pt x="669" y="549"/>
                  </a:cubicBezTo>
                  <a:cubicBezTo>
                    <a:pt x="609" y="529"/>
                    <a:pt x="540" y="499"/>
                    <a:pt x="460" y="459"/>
                  </a:cubicBezTo>
                  <a:lnTo>
                    <a:pt x="150" y="300"/>
                  </a:lnTo>
                  <a:cubicBezTo>
                    <a:pt x="150" y="300"/>
                    <a:pt x="150" y="289"/>
                    <a:pt x="161" y="280"/>
                  </a:cubicBezTo>
                  <a:cubicBezTo>
                    <a:pt x="180" y="269"/>
                    <a:pt x="190" y="249"/>
                    <a:pt x="220" y="229"/>
                  </a:cubicBezTo>
                  <a:cubicBezTo>
                    <a:pt x="240" y="209"/>
                    <a:pt x="260" y="189"/>
                    <a:pt x="290" y="169"/>
                  </a:cubicBezTo>
                  <a:cubicBezTo>
                    <a:pt x="330" y="140"/>
                    <a:pt x="390" y="120"/>
                    <a:pt x="450" y="120"/>
                  </a:cubicBezTo>
                  <a:close/>
                  <a:moveTo>
                    <a:pt x="450" y="0"/>
                  </a:moveTo>
                  <a:cubicBezTo>
                    <a:pt x="370" y="10"/>
                    <a:pt x="290" y="30"/>
                    <a:pt x="220" y="70"/>
                  </a:cubicBezTo>
                  <a:cubicBezTo>
                    <a:pt x="190" y="90"/>
                    <a:pt x="161" y="109"/>
                    <a:pt x="130" y="140"/>
                  </a:cubicBezTo>
                  <a:cubicBezTo>
                    <a:pt x="110" y="160"/>
                    <a:pt x="90" y="189"/>
                    <a:pt x="70" y="209"/>
                  </a:cubicBezTo>
                  <a:cubicBezTo>
                    <a:pt x="50" y="220"/>
                    <a:pt x="41" y="240"/>
                    <a:pt x="30" y="249"/>
                  </a:cubicBezTo>
                  <a:lnTo>
                    <a:pt x="1" y="300"/>
                  </a:lnTo>
                  <a:lnTo>
                    <a:pt x="1" y="359"/>
                  </a:lnTo>
                  <a:lnTo>
                    <a:pt x="61" y="389"/>
                  </a:lnTo>
                  <a:cubicBezTo>
                    <a:pt x="61" y="389"/>
                    <a:pt x="70" y="399"/>
                    <a:pt x="81" y="399"/>
                  </a:cubicBezTo>
                  <a:lnTo>
                    <a:pt x="400" y="569"/>
                  </a:lnTo>
                  <a:cubicBezTo>
                    <a:pt x="490" y="609"/>
                    <a:pt x="560" y="639"/>
                    <a:pt x="629" y="669"/>
                  </a:cubicBezTo>
                  <a:cubicBezTo>
                    <a:pt x="709" y="688"/>
                    <a:pt x="779" y="699"/>
                    <a:pt x="839" y="699"/>
                  </a:cubicBezTo>
                  <a:lnTo>
                    <a:pt x="879" y="699"/>
                  </a:lnTo>
                  <a:cubicBezTo>
                    <a:pt x="949" y="699"/>
                    <a:pt x="1029" y="669"/>
                    <a:pt x="1099" y="629"/>
                  </a:cubicBezTo>
                  <a:cubicBezTo>
                    <a:pt x="1128" y="609"/>
                    <a:pt x="1159" y="579"/>
                    <a:pt x="1188" y="559"/>
                  </a:cubicBezTo>
                  <a:cubicBezTo>
                    <a:pt x="1219" y="529"/>
                    <a:pt x="1239" y="509"/>
                    <a:pt x="1259" y="479"/>
                  </a:cubicBezTo>
                  <a:lnTo>
                    <a:pt x="1299" y="439"/>
                  </a:lnTo>
                  <a:lnTo>
                    <a:pt x="1299" y="419"/>
                  </a:lnTo>
                  <a:cubicBezTo>
                    <a:pt x="1319" y="389"/>
                    <a:pt x="1328" y="389"/>
                    <a:pt x="1328" y="369"/>
                  </a:cubicBezTo>
                  <a:lnTo>
                    <a:pt x="1328" y="339"/>
                  </a:lnTo>
                  <a:lnTo>
                    <a:pt x="1299" y="320"/>
                  </a:lnTo>
                  <a:cubicBezTo>
                    <a:pt x="1299" y="320"/>
                    <a:pt x="1288" y="309"/>
                    <a:pt x="1279" y="309"/>
                  </a:cubicBezTo>
                  <a:lnTo>
                    <a:pt x="1268" y="300"/>
                  </a:lnTo>
                  <a:cubicBezTo>
                    <a:pt x="1259" y="300"/>
                    <a:pt x="1248" y="289"/>
                    <a:pt x="1239" y="289"/>
                  </a:cubicBezTo>
                  <a:lnTo>
                    <a:pt x="909" y="140"/>
                  </a:lnTo>
                  <a:cubicBezTo>
                    <a:pt x="849" y="109"/>
                    <a:pt x="769" y="70"/>
                    <a:pt x="689" y="40"/>
                  </a:cubicBezTo>
                  <a:cubicBezTo>
                    <a:pt x="600" y="10"/>
                    <a:pt x="520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8727328" y="3829328"/>
              <a:ext cx="111019" cy="53535"/>
            </a:xfrm>
            <a:custGeom>
              <a:avLst/>
              <a:gdLst/>
              <a:ahLst/>
              <a:cxnLst/>
              <a:rect l="l" t="t" r="r" b="b"/>
              <a:pathLst>
                <a:path w="1209" h="583" extrusionOk="0">
                  <a:moveTo>
                    <a:pt x="390" y="1"/>
                  </a:moveTo>
                  <a:cubicBezTo>
                    <a:pt x="320" y="11"/>
                    <a:pt x="250" y="31"/>
                    <a:pt x="190" y="61"/>
                  </a:cubicBezTo>
                  <a:cubicBezTo>
                    <a:pt x="170" y="81"/>
                    <a:pt x="140" y="101"/>
                    <a:pt x="120" y="121"/>
                  </a:cubicBezTo>
                  <a:cubicBezTo>
                    <a:pt x="90" y="141"/>
                    <a:pt x="70" y="170"/>
                    <a:pt x="50" y="190"/>
                  </a:cubicBezTo>
                  <a:cubicBezTo>
                    <a:pt x="41" y="210"/>
                    <a:pt x="21" y="230"/>
                    <a:pt x="10" y="241"/>
                  </a:cubicBezTo>
                  <a:cubicBezTo>
                    <a:pt x="10" y="250"/>
                    <a:pt x="1" y="250"/>
                    <a:pt x="1" y="261"/>
                  </a:cubicBezTo>
                  <a:lnTo>
                    <a:pt x="10" y="270"/>
                  </a:lnTo>
                  <a:cubicBezTo>
                    <a:pt x="21" y="270"/>
                    <a:pt x="30" y="280"/>
                    <a:pt x="50" y="290"/>
                  </a:cubicBezTo>
                  <a:cubicBezTo>
                    <a:pt x="61" y="300"/>
                    <a:pt x="81" y="310"/>
                    <a:pt x="110" y="320"/>
                  </a:cubicBezTo>
                  <a:cubicBezTo>
                    <a:pt x="130" y="330"/>
                    <a:pt x="150" y="340"/>
                    <a:pt x="180" y="360"/>
                  </a:cubicBezTo>
                  <a:cubicBezTo>
                    <a:pt x="240" y="380"/>
                    <a:pt x="300" y="420"/>
                    <a:pt x="370" y="450"/>
                  </a:cubicBezTo>
                  <a:cubicBezTo>
                    <a:pt x="440" y="490"/>
                    <a:pt x="509" y="520"/>
                    <a:pt x="589" y="550"/>
                  </a:cubicBezTo>
                  <a:cubicBezTo>
                    <a:pt x="647" y="566"/>
                    <a:pt x="711" y="582"/>
                    <a:pt x="771" y="582"/>
                  </a:cubicBezTo>
                  <a:cubicBezTo>
                    <a:pt x="784" y="582"/>
                    <a:pt x="797" y="582"/>
                    <a:pt x="809" y="580"/>
                  </a:cubicBezTo>
                  <a:cubicBezTo>
                    <a:pt x="879" y="580"/>
                    <a:pt x="949" y="550"/>
                    <a:pt x="1009" y="520"/>
                  </a:cubicBezTo>
                  <a:cubicBezTo>
                    <a:pt x="1039" y="500"/>
                    <a:pt x="1068" y="480"/>
                    <a:pt x="1088" y="450"/>
                  </a:cubicBezTo>
                  <a:cubicBezTo>
                    <a:pt x="1108" y="430"/>
                    <a:pt x="1139" y="410"/>
                    <a:pt x="1148" y="390"/>
                  </a:cubicBezTo>
                  <a:cubicBezTo>
                    <a:pt x="1168" y="370"/>
                    <a:pt x="1179" y="340"/>
                    <a:pt x="1188" y="330"/>
                  </a:cubicBezTo>
                  <a:lnTo>
                    <a:pt x="1208" y="310"/>
                  </a:lnTo>
                  <a:cubicBezTo>
                    <a:pt x="1208" y="310"/>
                    <a:pt x="1199" y="310"/>
                    <a:pt x="1188" y="300"/>
                  </a:cubicBezTo>
                  <a:cubicBezTo>
                    <a:pt x="1179" y="300"/>
                    <a:pt x="1168" y="290"/>
                    <a:pt x="1159" y="280"/>
                  </a:cubicBezTo>
                  <a:cubicBezTo>
                    <a:pt x="1139" y="280"/>
                    <a:pt x="1119" y="270"/>
                    <a:pt x="1099" y="261"/>
                  </a:cubicBezTo>
                  <a:cubicBezTo>
                    <a:pt x="1068" y="250"/>
                    <a:pt x="1048" y="241"/>
                    <a:pt x="1019" y="221"/>
                  </a:cubicBezTo>
                  <a:cubicBezTo>
                    <a:pt x="959" y="201"/>
                    <a:pt x="899" y="161"/>
                    <a:pt x="829" y="130"/>
                  </a:cubicBezTo>
                  <a:cubicBezTo>
                    <a:pt x="759" y="101"/>
                    <a:pt x="680" y="61"/>
                    <a:pt x="609" y="41"/>
                  </a:cubicBezTo>
                  <a:cubicBezTo>
                    <a:pt x="529" y="11"/>
                    <a:pt x="460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8721818" y="3823911"/>
              <a:ext cx="122957" cy="64187"/>
            </a:xfrm>
            <a:custGeom>
              <a:avLst/>
              <a:gdLst/>
              <a:ahLst/>
              <a:cxnLst/>
              <a:rect l="l" t="t" r="r" b="b"/>
              <a:pathLst>
                <a:path w="1339" h="699" extrusionOk="0">
                  <a:moveTo>
                    <a:pt x="470" y="120"/>
                  </a:moveTo>
                  <a:cubicBezTo>
                    <a:pt x="520" y="120"/>
                    <a:pt x="580" y="129"/>
                    <a:pt x="649" y="149"/>
                  </a:cubicBezTo>
                  <a:cubicBezTo>
                    <a:pt x="729" y="180"/>
                    <a:pt x="799" y="220"/>
                    <a:pt x="859" y="240"/>
                  </a:cubicBezTo>
                  <a:lnTo>
                    <a:pt x="1179" y="389"/>
                  </a:lnTo>
                  <a:cubicBezTo>
                    <a:pt x="1168" y="399"/>
                    <a:pt x="1168" y="399"/>
                    <a:pt x="1168" y="409"/>
                  </a:cubicBezTo>
                  <a:lnTo>
                    <a:pt x="1108" y="469"/>
                  </a:lnTo>
                  <a:cubicBezTo>
                    <a:pt x="1089" y="489"/>
                    <a:pt x="1059" y="509"/>
                    <a:pt x="1039" y="529"/>
                  </a:cubicBezTo>
                  <a:cubicBezTo>
                    <a:pt x="989" y="559"/>
                    <a:pt x="929" y="579"/>
                    <a:pt x="869" y="579"/>
                  </a:cubicBezTo>
                  <a:cubicBezTo>
                    <a:pt x="854" y="581"/>
                    <a:pt x="839" y="583"/>
                    <a:pt x="823" y="583"/>
                  </a:cubicBezTo>
                  <a:cubicBezTo>
                    <a:pt x="775" y="583"/>
                    <a:pt x="722" y="572"/>
                    <a:pt x="669" y="549"/>
                  </a:cubicBezTo>
                  <a:cubicBezTo>
                    <a:pt x="609" y="529"/>
                    <a:pt x="540" y="499"/>
                    <a:pt x="460" y="459"/>
                  </a:cubicBezTo>
                  <a:lnTo>
                    <a:pt x="150" y="300"/>
                  </a:lnTo>
                  <a:cubicBezTo>
                    <a:pt x="150" y="300"/>
                    <a:pt x="150" y="289"/>
                    <a:pt x="161" y="280"/>
                  </a:cubicBezTo>
                  <a:cubicBezTo>
                    <a:pt x="180" y="269"/>
                    <a:pt x="190" y="249"/>
                    <a:pt x="220" y="229"/>
                  </a:cubicBezTo>
                  <a:cubicBezTo>
                    <a:pt x="240" y="209"/>
                    <a:pt x="260" y="189"/>
                    <a:pt x="290" y="169"/>
                  </a:cubicBezTo>
                  <a:cubicBezTo>
                    <a:pt x="330" y="140"/>
                    <a:pt x="390" y="120"/>
                    <a:pt x="450" y="120"/>
                  </a:cubicBezTo>
                  <a:close/>
                  <a:moveTo>
                    <a:pt x="450" y="0"/>
                  </a:moveTo>
                  <a:cubicBezTo>
                    <a:pt x="370" y="10"/>
                    <a:pt x="290" y="30"/>
                    <a:pt x="220" y="70"/>
                  </a:cubicBezTo>
                  <a:cubicBezTo>
                    <a:pt x="190" y="90"/>
                    <a:pt x="161" y="109"/>
                    <a:pt x="130" y="140"/>
                  </a:cubicBezTo>
                  <a:cubicBezTo>
                    <a:pt x="110" y="160"/>
                    <a:pt x="90" y="189"/>
                    <a:pt x="70" y="209"/>
                  </a:cubicBezTo>
                  <a:cubicBezTo>
                    <a:pt x="50" y="220"/>
                    <a:pt x="41" y="240"/>
                    <a:pt x="30" y="249"/>
                  </a:cubicBezTo>
                  <a:lnTo>
                    <a:pt x="1" y="300"/>
                  </a:lnTo>
                  <a:lnTo>
                    <a:pt x="1" y="359"/>
                  </a:lnTo>
                  <a:lnTo>
                    <a:pt x="61" y="389"/>
                  </a:lnTo>
                  <a:cubicBezTo>
                    <a:pt x="61" y="389"/>
                    <a:pt x="70" y="399"/>
                    <a:pt x="81" y="399"/>
                  </a:cubicBezTo>
                  <a:lnTo>
                    <a:pt x="400" y="569"/>
                  </a:lnTo>
                  <a:cubicBezTo>
                    <a:pt x="490" y="609"/>
                    <a:pt x="560" y="639"/>
                    <a:pt x="629" y="669"/>
                  </a:cubicBezTo>
                  <a:cubicBezTo>
                    <a:pt x="709" y="688"/>
                    <a:pt x="779" y="699"/>
                    <a:pt x="839" y="699"/>
                  </a:cubicBezTo>
                  <a:lnTo>
                    <a:pt x="879" y="699"/>
                  </a:lnTo>
                  <a:cubicBezTo>
                    <a:pt x="949" y="699"/>
                    <a:pt x="1029" y="669"/>
                    <a:pt x="1099" y="629"/>
                  </a:cubicBezTo>
                  <a:cubicBezTo>
                    <a:pt x="1128" y="609"/>
                    <a:pt x="1159" y="579"/>
                    <a:pt x="1188" y="559"/>
                  </a:cubicBezTo>
                  <a:cubicBezTo>
                    <a:pt x="1219" y="529"/>
                    <a:pt x="1239" y="509"/>
                    <a:pt x="1259" y="479"/>
                  </a:cubicBezTo>
                  <a:cubicBezTo>
                    <a:pt x="1268" y="469"/>
                    <a:pt x="1288" y="449"/>
                    <a:pt x="1288" y="439"/>
                  </a:cubicBezTo>
                  <a:lnTo>
                    <a:pt x="1308" y="419"/>
                  </a:lnTo>
                  <a:cubicBezTo>
                    <a:pt x="1319" y="399"/>
                    <a:pt x="1338" y="369"/>
                    <a:pt x="1319" y="339"/>
                  </a:cubicBezTo>
                  <a:lnTo>
                    <a:pt x="1308" y="329"/>
                  </a:lnTo>
                  <a:lnTo>
                    <a:pt x="1299" y="320"/>
                  </a:lnTo>
                  <a:cubicBezTo>
                    <a:pt x="1299" y="320"/>
                    <a:pt x="1288" y="309"/>
                    <a:pt x="1279" y="309"/>
                  </a:cubicBezTo>
                  <a:lnTo>
                    <a:pt x="1268" y="300"/>
                  </a:lnTo>
                  <a:cubicBezTo>
                    <a:pt x="1259" y="300"/>
                    <a:pt x="1248" y="289"/>
                    <a:pt x="1239" y="289"/>
                  </a:cubicBezTo>
                  <a:lnTo>
                    <a:pt x="909" y="140"/>
                  </a:lnTo>
                  <a:cubicBezTo>
                    <a:pt x="849" y="109"/>
                    <a:pt x="769" y="70"/>
                    <a:pt x="689" y="40"/>
                  </a:cubicBezTo>
                  <a:cubicBezTo>
                    <a:pt x="600" y="10"/>
                    <a:pt x="520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8770394" y="3805178"/>
              <a:ext cx="110101" cy="52893"/>
            </a:xfrm>
            <a:custGeom>
              <a:avLst/>
              <a:gdLst/>
              <a:ahLst/>
              <a:cxnLst/>
              <a:rect l="l" t="t" r="r" b="b"/>
              <a:pathLst>
                <a:path w="1199" h="576" extrusionOk="0">
                  <a:moveTo>
                    <a:pt x="435" y="0"/>
                  </a:moveTo>
                  <a:cubicBezTo>
                    <a:pt x="416" y="0"/>
                    <a:pt x="398" y="2"/>
                    <a:pt x="380" y="4"/>
                  </a:cubicBezTo>
                  <a:cubicBezTo>
                    <a:pt x="310" y="4"/>
                    <a:pt x="250" y="24"/>
                    <a:pt x="191" y="64"/>
                  </a:cubicBezTo>
                  <a:cubicBezTo>
                    <a:pt x="160" y="84"/>
                    <a:pt x="131" y="104"/>
                    <a:pt x="111" y="124"/>
                  </a:cubicBezTo>
                  <a:cubicBezTo>
                    <a:pt x="91" y="144"/>
                    <a:pt x="71" y="174"/>
                    <a:pt x="51" y="194"/>
                  </a:cubicBezTo>
                  <a:cubicBezTo>
                    <a:pt x="31" y="214"/>
                    <a:pt x="20" y="234"/>
                    <a:pt x="11" y="244"/>
                  </a:cubicBezTo>
                  <a:cubicBezTo>
                    <a:pt x="11" y="254"/>
                    <a:pt x="0" y="254"/>
                    <a:pt x="0" y="264"/>
                  </a:cubicBezTo>
                  <a:lnTo>
                    <a:pt x="0" y="274"/>
                  </a:lnTo>
                  <a:lnTo>
                    <a:pt x="11" y="274"/>
                  </a:lnTo>
                  <a:cubicBezTo>
                    <a:pt x="20" y="284"/>
                    <a:pt x="31" y="284"/>
                    <a:pt x="51" y="294"/>
                  </a:cubicBezTo>
                  <a:cubicBezTo>
                    <a:pt x="60" y="304"/>
                    <a:pt x="80" y="313"/>
                    <a:pt x="100" y="324"/>
                  </a:cubicBezTo>
                  <a:cubicBezTo>
                    <a:pt x="131" y="333"/>
                    <a:pt x="151" y="344"/>
                    <a:pt x="180" y="364"/>
                  </a:cubicBezTo>
                  <a:cubicBezTo>
                    <a:pt x="240" y="384"/>
                    <a:pt x="300" y="413"/>
                    <a:pt x="370" y="453"/>
                  </a:cubicBezTo>
                  <a:cubicBezTo>
                    <a:pt x="440" y="484"/>
                    <a:pt x="520" y="524"/>
                    <a:pt x="590" y="543"/>
                  </a:cubicBezTo>
                  <a:cubicBezTo>
                    <a:pt x="655" y="560"/>
                    <a:pt x="713" y="576"/>
                    <a:pt x="770" y="576"/>
                  </a:cubicBezTo>
                  <a:cubicBezTo>
                    <a:pt x="783" y="576"/>
                    <a:pt x="796" y="575"/>
                    <a:pt x="809" y="573"/>
                  </a:cubicBezTo>
                  <a:cubicBezTo>
                    <a:pt x="889" y="563"/>
                    <a:pt x="949" y="543"/>
                    <a:pt x="1009" y="504"/>
                  </a:cubicBezTo>
                  <a:cubicBezTo>
                    <a:pt x="1039" y="484"/>
                    <a:pt x="1069" y="464"/>
                    <a:pt x="1089" y="444"/>
                  </a:cubicBezTo>
                  <a:cubicBezTo>
                    <a:pt x="1109" y="413"/>
                    <a:pt x="1129" y="393"/>
                    <a:pt x="1149" y="373"/>
                  </a:cubicBezTo>
                  <a:cubicBezTo>
                    <a:pt x="1169" y="353"/>
                    <a:pt x="1178" y="333"/>
                    <a:pt x="1189" y="313"/>
                  </a:cubicBezTo>
                  <a:cubicBezTo>
                    <a:pt x="1198" y="304"/>
                    <a:pt x="1198" y="294"/>
                    <a:pt x="1198" y="294"/>
                  </a:cubicBezTo>
                  <a:lnTo>
                    <a:pt x="1189" y="284"/>
                  </a:lnTo>
                  <a:cubicBezTo>
                    <a:pt x="1178" y="284"/>
                    <a:pt x="1169" y="274"/>
                    <a:pt x="1149" y="274"/>
                  </a:cubicBezTo>
                  <a:cubicBezTo>
                    <a:pt x="1139" y="264"/>
                    <a:pt x="1119" y="254"/>
                    <a:pt x="1089" y="244"/>
                  </a:cubicBezTo>
                  <a:cubicBezTo>
                    <a:pt x="1069" y="234"/>
                    <a:pt x="1039" y="224"/>
                    <a:pt x="1019" y="214"/>
                  </a:cubicBezTo>
                  <a:cubicBezTo>
                    <a:pt x="959" y="184"/>
                    <a:pt x="889" y="154"/>
                    <a:pt x="819" y="124"/>
                  </a:cubicBezTo>
                  <a:cubicBezTo>
                    <a:pt x="750" y="84"/>
                    <a:pt x="679" y="54"/>
                    <a:pt x="599" y="34"/>
                  </a:cubicBezTo>
                  <a:cubicBezTo>
                    <a:pt x="548" y="12"/>
                    <a:pt x="490" y="0"/>
                    <a:pt x="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8764885" y="3799668"/>
              <a:ext cx="121120" cy="63636"/>
            </a:xfrm>
            <a:custGeom>
              <a:avLst/>
              <a:gdLst/>
              <a:ahLst/>
              <a:cxnLst/>
              <a:rect l="l" t="t" r="r" b="b"/>
              <a:pathLst>
                <a:path w="1319" h="693" extrusionOk="0">
                  <a:moveTo>
                    <a:pt x="491" y="120"/>
                  </a:moveTo>
                  <a:cubicBezTo>
                    <a:pt x="535" y="120"/>
                    <a:pt x="588" y="132"/>
                    <a:pt x="639" y="154"/>
                  </a:cubicBezTo>
                  <a:cubicBezTo>
                    <a:pt x="699" y="164"/>
                    <a:pt x="770" y="194"/>
                    <a:pt x="859" y="234"/>
                  </a:cubicBezTo>
                  <a:lnTo>
                    <a:pt x="1179" y="384"/>
                  </a:lnTo>
                  <a:cubicBezTo>
                    <a:pt x="1169" y="384"/>
                    <a:pt x="1169" y="393"/>
                    <a:pt x="1159" y="393"/>
                  </a:cubicBezTo>
                  <a:cubicBezTo>
                    <a:pt x="1149" y="413"/>
                    <a:pt x="1129" y="433"/>
                    <a:pt x="1109" y="453"/>
                  </a:cubicBezTo>
                  <a:cubicBezTo>
                    <a:pt x="1089" y="484"/>
                    <a:pt x="1059" y="493"/>
                    <a:pt x="1039" y="513"/>
                  </a:cubicBezTo>
                  <a:cubicBezTo>
                    <a:pt x="989" y="544"/>
                    <a:pt x="929" y="573"/>
                    <a:pt x="869" y="573"/>
                  </a:cubicBezTo>
                  <a:cubicBezTo>
                    <a:pt x="854" y="576"/>
                    <a:pt x="839" y="577"/>
                    <a:pt x="824" y="577"/>
                  </a:cubicBezTo>
                  <a:cubicBezTo>
                    <a:pt x="778" y="577"/>
                    <a:pt x="730" y="566"/>
                    <a:pt x="670" y="544"/>
                  </a:cubicBezTo>
                  <a:cubicBezTo>
                    <a:pt x="610" y="524"/>
                    <a:pt x="540" y="493"/>
                    <a:pt x="460" y="453"/>
                  </a:cubicBezTo>
                  <a:lnTo>
                    <a:pt x="140" y="304"/>
                  </a:lnTo>
                  <a:cubicBezTo>
                    <a:pt x="151" y="304"/>
                    <a:pt x="151" y="294"/>
                    <a:pt x="160" y="294"/>
                  </a:cubicBezTo>
                  <a:cubicBezTo>
                    <a:pt x="171" y="274"/>
                    <a:pt x="191" y="254"/>
                    <a:pt x="211" y="234"/>
                  </a:cubicBezTo>
                  <a:cubicBezTo>
                    <a:pt x="231" y="204"/>
                    <a:pt x="260" y="194"/>
                    <a:pt x="280" y="174"/>
                  </a:cubicBezTo>
                  <a:cubicBezTo>
                    <a:pt x="330" y="144"/>
                    <a:pt x="390" y="124"/>
                    <a:pt x="450" y="124"/>
                  </a:cubicBezTo>
                  <a:cubicBezTo>
                    <a:pt x="463" y="122"/>
                    <a:pt x="477" y="120"/>
                    <a:pt x="491" y="120"/>
                  </a:cubicBezTo>
                  <a:close/>
                  <a:moveTo>
                    <a:pt x="495" y="1"/>
                  </a:moveTo>
                  <a:cubicBezTo>
                    <a:pt x="476" y="1"/>
                    <a:pt x="458" y="2"/>
                    <a:pt x="440" y="5"/>
                  </a:cubicBezTo>
                  <a:cubicBezTo>
                    <a:pt x="360" y="5"/>
                    <a:pt x="280" y="34"/>
                    <a:pt x="220" y="74"/>
                  </a:cubicBezTo>
                  <a:cubicBezTo>
                    <a:pt x="191" y="94"/>
                    <a:pt x="160" y="114"/>
                    <a:pt x="131" y="144"/>
                  </a:cubicBezTo>
                  <a:cubicBezTo>
                    <a:pt x="100" y="164"/>
                    <a:pt x="80" y="194"/>
                    <a:pt x="60" y="214"/>
                  </a:cubicBezTo>
                  <a:cubicBezTo>
                    <a:pt x="51" y="234"/>
                    <a:pt x="41" y="244"/>
                    <a:pt x="31" y="264"/>
                  </a:cubicBezTo>
                  <a:lnTo>
                    <a:pt x="1" y="314"/>
                  </a:lnTo>
                  <a:lnTo>
                    <a:pt x="1" y="364"/>
                  </a:lnTo>
                  <a:lnTo>
                    <a:pt x="51" y="393"/>
                  </a:lnTo>
                  <a:cubicBezTo>
                    <a:pt x="60" y="404"/>
                    <a:pt x="71" y="404"/>
                    <a:pt x="80" y="413"/>
                  </a:cubicBezTo>
                  <a:lnTo>
                    <a:pt x="410" y="564"/>
                  </a:lnTo>
                  <a:cubicBezTo>
                    <a:pt x="490" y="613"/>
                    <a:pt x="570" y="643"/>
                    <a:pt x="630" y="663"/>
                  </a:cubicBezTo>
                  <a:cubicBezTo>
                    <a:pt x="710" y="683"/>
                    <a:pt x="779" y="693"/>
                    <a:pt x="839" y="693"/>
                  </a:cubicBezTo>
                  <a:lnTo>
                    <a:pt x="879" y="693"/>
                  </a:lnTo>
                  <a:cubicBezTo>
                    <a:pt x="959" y="683"/>
                    <a:pt x="1039" y="663"/>
                    <a:pt x="1099" y="613"/>
                  </a:cubicBezTo>
                  <a:cubicBezTo>
                    <a:pt x="1139" y="593"/>
                    <a:pt x="1169" y="573"/>
                    <a:pt x="1189" y="544"/>
                  </a:cubicBezTo>
                  <a:lnTo>
                    <a:pt x="1258" y="473"/>
                  </a:lnTo>
                  <a:cubicBezTo>
                    <a:pt x="1269" y="453"/>
                    <a:pt x="1278" y="433"/>
                    <a:pt x="1289" y="424"/>
                  </a:cubicBezTo>
                  <a:lnTo>
                    <a:pt x="1298" y="404"/>
                  </a:lnTo>
                  <a:cubicBezTo>
                    <a:pt x="1318" y="373"/>
                    <a:pt x="1318" y="373"/>
                    <a:pt x="1318" y="354"/>
                  </a:cubicBezTo>
                  <a:lnTo>
                    <a:pt x="1318" y="324"/>
                  </a:lnTo>
                  <a:lnTo>
                    <a:pt x="1298" y="304"/>
                  </a:lnTo>
                  <a:cubicBezTo>
                    <a:pt x="1298" y="304"/>
                    <a:pt x="1289" y="294"/>
                    <a:pt x="1278" y="294"/>
                  </a:cubicBezTo>
                  <a:lnTo>
                    <a:pt x="1258" y="284"/>
                  </a:lnTo>
                  <a:cubicBezTo>
                    <a:pt x="1258" y="284"/>
                    <a:pt x="1249" y="274"/>
                    <a:pt x="1238" y="274"/>
                  </a:cubicBezTo>
                  <a:lnTo>
                    <a:pt x="909" y="124"/>
                  </a:lnTo>
                  <a:cubicBezTo>
                    <a:pt x="819" y="84"/>
                    <a:pt x="750" y="54"/>
                    <a:pt x="679" y="34"/>
                  </a:cubicBezTo>
                  <a:cubicBezTo>
                    <a:pt x="613" y="12"/>
                    <a:pt x="551" y="1"/>
                    <a:pt x="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8770394" y="3805178"/>
              <a:ext cx="110101" cy="52893"/>
            </a:xfrm>
            <a:custGeom>
              <a:avLst/>
              <a:gdLst/>
              <a:ahLst/>
              <a:cxnLst/>
              <a:rect l="l" t="t" r="r" b="b"/>
              <a:pathLst>
                <a:path w="1199" h="576" extrusionOk="0">
                  <a:moveTo>
                    <a:pt x="435" y="0"/>
                  </a:moveTo>
                  <a:cubicBezTo>
                    <a:pt x="416" y="0"/>
                    <a:pt x="398" y="2"/>
                    <a:pt x="380" y="4"/>
                  </a:cubicBezTo>
                  <a:cubicBezTo>
                    <a:pt x="310" y="4"/>
                    <a:pt x="250" y="24"/>
                    <a:pt x="191" y="64"/>
                  </a:cubicBezTo>
                  <a:cubicBezTo>
                    <a:pt x="160" y="84"/>
                    <a:pt x="131" y="104"/>
                    <a:pt x="111" y="124"/>
                  </a:cubicBezTo>
                  <a:cubicBezTo>
                    <a:pt x="91" y="144"/>
                    <a:pt x="71" y="174"/>
                    <a:pt x="51" y="194"/>
                  </a:cubicBezTo>
                  <a:cubicBezTo>
                    <a:pt x="31" y="214"/>
                    <a:pt x="20" y="234"/>
                    <a:pt x="11" y="244"/>
                  </a:cubicBezTo>
                  <a:cubicBezTo>
                    <a:pt x="11" y="254"/>
                    <a:pt x="0" y="254"/>
                    <a:pt x="0" y="264"/>
                  </a:cubicBezTo>
                  <a:lnTo>
                    <a:pt x="0" y="274"/>
                  </a:lnTo>
                  <a:lnTo>
                    <a:pt x="11" y="274"/>
                  </a:lnTo>
                  <a:cubicBezTo>
                    <a:pt x="20" y="284"/>
                    <a:pt x="31" y="284"/>
                    <a:pt x="51" y="294"/>
                  </a:cubicBezTo>
                  <a:cubicBezTo>
                    <a:pt x="60" y="304"/>
                    <a:pt x="80" y="313"/>
                    <a:pt x="100" y="324"/>
                  </a:cubicBezTo>
                  <a:cubicBezTo>
                    <a:pt x="131" y="333"/>
                    <a:pt x="151" y="344"/>
                    <a:pt x="180" y="364"/>
                  </a:cubicBezTo>
                  <a:cubicBezTo>
                    <a:pt x="240" y="384"/>
                    <a:pt x="300" y="413"/>
                    <a:pt x="370" y="453"/>
                  </a:cubicBezTo>
                  <a:cubicBezTo>
                    <a:pt x="440" y="484"/>
                    <a:pt x="520" y="524"/>
                    <a:pt x="590" y="543"/>
                  </a:cubicBezTo>
                  <a:cubicBezTo>
                    <a:pt x="655" y="560"/>
                    <a:pt x="713" y="576"/>
                    <a:pt x="770" y="576"/>
                  </a:cubicBezTo>
                  <a:cubicBezTo>
                    <a:pt x="783" y="576"/>
                    <a:pt x="796" y="575"/>
                    <a:pt x="809" y="573"/>
                  </a:cubicBezTo>
                  <a:cubicBezTo>
                    <a:pt x="889" y="563"/>
                    <a:pt x="949" y="543"/>
                    <a:pt x="1009" y="504"/>
                  </a:cubicBezTo>
                  <a:cubicBezTo>
                    <a:pt x="1039" y="484"/>
                    <a:pt x="1069" y="464"/>
                    <a:pt x="1089" y="444"/>
                  </a:cubicBezTo>
                  <a:cubicBezTo>
                    <a:pt x="1109" y="413"/>
                    <a:pt x="1129" y="393"/>
                    <a:pt x="1149" y="373"/>
                  </a:cubicBezTo>
                  <a:cubicBezTo>
                    <a:pt x="1169" y="353"/>
                    <a:pt x="1178" y="333"/>
                    <a:pt x="1189" y="313"/>
                  </a:cubicBezTo>
                  <a:cubicBezTo>
                    <a:pt x="1198" y="304"/>
                    <a:pt x="1198" y="294"/>
                    <a:pt x="1198" y="294"/>
                  </a:cubicBezTo>
                  <a:lnTo>
                    <a:pt x="1189" y="284"/>
                  </a:lnTo>
                  <a:cubicBezTo>
                    <a:pt x="1178" y="284"/>
                    <a:pt x="1169" y="274"/>
                    <a:pt x="1149" y="274"/>
                  </a:cubicBezTo>
                  <a:cubicBezTo>
                    <a:pt x="1139" y="264"/>
                    <a:pt x="1119" y="254"/>
                    <a:pt x="1089" y="244"/>
                  </a:cubicBezTo>
                  <a:cubicBezTo>
                    <a:pt x="1069" y="234"/>
                    <a:pt x="1039" y="224"/>
                    <a:pt x="1019" y="214"/>
                  </a:cubicBezTo>
                  <a:cubicBezTo>
                    <a:pt x="959" y="184"/>
                    <a:pt x="889" y="154"/>
                    <a:pt x="819" y="124"/>
                  </a:cubicBezTo>
                  <a:cubicBezTo>
                    <a:pt x="750" y="84"/>
                    <a:pt x="679" y="54"/>
                    <a:pt x="599" y="34"/>
                  </a:cubicBezTo>
                  <a:cubicBezTo>
                    <a:pt x="548" y="12"/>
                    <a:pt x="490" y="0"/>
                    <a:pt x="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8764885" y="3799668"/>
              <a:ext cx="121120" cy="63636"/>
            </a:xfrm>
            <a:custGeom>
              <a:avLst/>
              <a:gdLst/>
              <a:ahLst/>
              <a:cxnLst/>
              <a:rect l="l" t="t" r="r" b="b"/>
              <a:pathLst>
                <a:path w="1319" h="693" extrusionOk="0">
                  <a:moveTo>
                    <a:pt x="491" y="120"/>
                  </a:moveTo>
                  <a:cubicBezTo>
                    <a:pt x="535" y="120"/>
                    <a:pt x="588" y="132"/>
                    <a:pt x="639" y="154"/>
                  </a:cubicBezTo>
                  <a:cubicBezTo>
                    <a:pt x="699" y="164"/>
                    <a:pt x="770" y="194"/>
                    <a:pt x="859" y="234"/>
                  </a:cubicBezTo>
                  <a:lnTo>
                    <a:pt x="1179" y="384"/>
                  </a:lnTo>
                  <a:cubicBezTo>
                    <a:pt x="1169" y="384"/>
                    <a:pt x="1169" y="393"/>
                    <a:pt x="1159" y="393"/>
                  </a:cubicBezTo>
                  <a:cubicBezTo>
                    <a:pt x="1149" y="413"/>
                    <a:pt x="1129" y="433"/>
                    <a:pt x="1109" y="453"/>
                  </a:cubicBezTo>
                  <a:cubicBezTo>
                    <a:pt x="1089" y="484"/>
                    <a:pt x="1059" y="493"/>
                    <a:pt x="1039" y="513"/>
                  </a:cubicBezTo>
                  <a:cubicBezTo>
                    <a:pt x="989" y="544"/>
                    <a:pt x="929" y="573"/>
                    <a:pt x="869" y="573"/>
                  </a:cubicBezTo>
                  <a:cubicBezTo>
                    <a:pt x="854" y="576"/>
                    <a:pt x="839" y="577"/>
                    <a:pt x="824" y="577"/>
                  </a:cubicBezTo>
                  <a:cubicBezTo>
                    <a:pt x="778" y="577"/>
                    <a:pt x="730" y="566"/>
                    <a:pt x="670" y="544"/>
                  </a:cubicBezTo>
                  <a:cubicBezTo>
                    <a:pt x="610" y="524"/>
                    <a:pt x="540" y="493"/>
                    <a:pt x="460" y="453"/>
                  </a:cubicBezTo>
                  <a:lnTo>
                    <a:pt x="140" y="304"/>
                  </a:lnTo>
                  <a:cubicBezTo>
                    <a:pt x="151" y="304"/>
                    <a:pt x="151" y="294"/>
                    <a:pt x="160" y="294"/>
                  </a:cubicBezTo>
                  <a:cubicBezTo>
                    <a:pt x="171" y="274"/>
                    <a:pt x="191" y="254"/>
                    <a:pt x="211" y="234"/>
                  </a:cubicBezTo>
                  <a:cubicBezTo>
                    <a:pt x="231" y="204"/>
                    <a:pt x="260" y="194"/>
                    <a:pt x="280" y="174"/>
                  </a:cubicBezTo>
                  <a:cubicBezTo>
                    <a:pt x="330" y="144"/>
                    <a:pt x="390" y="124"/>
                    <a:pt x="450" y="124"/>
                  </a:cubicBezTo>
                  <a:cubicBezTo>
                    <a:pt x="463" y="122"/>
                    <a:pt x="477" y="120"/>
                    <a:pt x="491" y="120"/>
                  </a:cubicBezTo>
                  <a:close/>
                  <a:moveTo>
                    <a:pt x="495" y="1"/>
                  </a:moveTo>
                  <a:cubicBezTo>
                    <a:pt x="476" y="1"/>
                    <a:pt x="458" y="2"/>
                    <a:pt x="440" y="5"/>
                  </a:cubicBezTo>
                  <a:cubicBezTo>
                    <a:pt x="360" y="5"/>
                    <a:pt x="280" y="34"/>
                    <a:pt x="220" y="74"/>
                  </a:cubicBezTo>
                  <a:cubicBezTo>
                    <a:pt x="191" y="94"/>
                    <a:pt x="160" y="114"/>
                    <a:pt x="131" y="144"/>
                  </a:cubicBezTo>
                  <a:cubicBezTo>
                    <a:pt x="100" y="164"/>
                    <a:pt x="80" y="194"/>
                    <a:pt x="60" y="214"/>
                  </a:cubicBezTo>
                  <a:cubicBezTo>
                    <a:pt x="51" y="234"/>
                    <a:pt x="41" y="244"/>
                    <a:pt x="31" y="264"/>
                  </a:cubicBezTo>
                  <a:lnTo>
                    <a:pt x="1" y="314"/>
                  </a:lnTo>
                  <a:lnTo>
                    <a:pt x="1" y="364"/>
                  </a:lnTo>
                  <a:lnTo>
                    <a:pt x="51" y="393"/>
                  </a:lnTo>
                  <a:cubicBezTo>
                    <a:pt x="60" y="404"/>
                    <a:pt x="71" y="404"/>
                    <a:pt x="80" y="413"/>
                  </a:cubicBezTo>
                  <a:lnTo>
                    <a:pt x="410" y="564"/>
                  </a:lnTo>
                  <a:cubicBezTo>
                    <a:pt x="490" y="613"/>
                    <a:pt x="570" y="643"/>
                    <a:pt x="630" y="663"/>
                  </a:cubicBezTo>
                  <a:cubicBezTo>
                    <a:pt x="710" y="683"/>
                    <a:pt x="779" y="693"/>
                    <a:pt x="839" y="693"/>
                  </a:cubicBezTo>
                  <a:lnTo>
                    <a:pt x="879" y="693"/>
                  </a:lnTo>
                  <a:cubicBezTo>
                    <a:pt x="959" y="683"/>
                    <a:pt x="1039" y="663"/>
                    <a:pt x="1099" y="613"/>
                  </a:cubicBezTo>
                  <a:cubicBezTo>
                    <a:pt x="1139" y="593"/>
                    <a:pt x="1169" y="573"/>
                    <a:pt x="1189" y="544"/>
                  </a:cubicBezTo>
                  <a:lnTo>
                    <a:pt x="1258" y="473"/>
                  </a:lnTo>
                  <a:cubicBezTo>
                    <a:pt x="1269" y="453"/>
                    <a:pt x="1278" y="433"/>
                    <a:pt x="1289" y="424"/>
                  </a:cubicBezTo>
                  <a:lnTo>
                    <a:pt x="1298" y="404"/>
                  </a:lnTo>
                  <a:cubicBezTo>
                    <a:pt x="1318" y="373"/>
                    <a:pt x="1318" y="373"/>
                    <a:pt x="1318" y="354"/>
                  </a:cubicBezTo>
                  <a:lnTo>
                    <a:pt x="1318" y="324"/>
                  </a:lnTo>
                  <a:lnTo>
                    <a:pt x="1298" y="304"/>
                  </a:lnTo>
                  <a:cubicBezTo>
                    <a:pt x="1298" y="304"/>
                    <a:pt x="1289" y="294"/>
                    <a:pt x="1278" y="294"/>
                  </a:cubicBezTo>
                  <a:lnTo>
                    <a:pt x="1258" y="284"/>
                  </a:lnTo>
                  <a:cubicBezTo>
                    <a:pt x="1258" y="284"/>
                    <a:pt x="1249" y="274"/>
                    <a:pt x="1238" y="274"/>
                  </a:cubicBezTo>
                  <a:lnTo>
                    <a:pt x="909" y="124"/>
                  </a:lnTo>
                  <a:cubicBezTo>
                    <a:pt x="819" y="84"/>
                    <a:pt x="750" y="54"/>
                    <a:pt x="679" y="34"/>
                  </a:cubicBezTo>
                  <a:cubicBezTo>
                    <a:pt x="613" y="12"/>
                    <a:pt x="551" y="1"/>
                    <a:pt x="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8812543" y="3779834"/>
              <a:ext cx="111019" cy="52617"/>
            </a:xfrm>
            <a:custGeom>
              <a:avLst/>
              <a:gdLst/>
              <a:ahLst/>
              <a:cxnLst/>
              <a:rect l="l" t="t" r="r" b="b"/>
              <a:pathLst>
                <a:path w="1209" h="573" extrusionOk="0">
                  <a:moveTo>
                    <a:pt x="380" y="1"/>
                  </a:moveTo>
                  <a:cubicBezTo>
                    <a:pt x="311" y="10"/>
                    <a:pt x="240" y="30"/>
                    <a:pt x="191" y="70"/>
                  </a:cubicBezTo>
                  <a:cubicBezTo>
                    <a:pt x="160" y="90"/>
                    <a:pt x="131" y="110"/>
                    <a:pt x="111" y="130"/>
                  </a:cubicBezTo>
                  <a:cubicBezTo>
                    <a:pt x="91" y="161"/>
                    <a:pt x="71" y="181"/>
                    <a:pt x="51" y="201"/>
                  </a:cubicBezTo>
                  <a:cubicBezTo>
                    <a:pt x="31" y="221"/>
                    <a:pt x="21" y="240"/>
                    <a:pt x="11" y="260"/>
                  </a:cubicBezTo>
                  <a:lnTo>
                    <a:pt x="1" y="270"/>
                  </a:lnTo>
                  <a:lnTo>
                    <a:pt x="1" y="280"/>
                  </a:lnTo>
                  <a:lnTo>
                    <a:pt x="11" y="280"/>
                  </a:lnTo>
                  <a:cubicBezTo>
                    <a:pt x="21" y="290"/>
                    <a:pt x="31" y="300"/>
                    <a:pt x="51" y="300"/>
                  </a:cubicBezTo>
                  <a:lnTo>
                    <a:pt x="111" y="330"/>
                  </a:lnTo>
                  <a:cubicBezTo>
                    <a:pt x="131" y="340"/>
                    <a:pt x="160" y="350"/>
                    <a:pt x="180" y="370"/>
                  </a:cubicBezTo>
                  <a:cubicBezTo>
                    <a:pt x="240" y="390"/>
                    <a:pt x="311" y="420"/>
                    <a:pt x="380" y="460"/>
                  </a:cubicBezTo>
                  <a:cubicBezTo>
                    <a:pt x="450" y="490"/>
                    <a:pt x="520" y="520"/>
                    <a:pt x="600" y="540"/>
                  </a:cubicBezTo>
                  <a:cubicBezTo>
                    <a:pt x="657" y="556"/>
                    <a:pt x="720" y="572"/>
                    <a:pt x="779" y="572"/>
                  </a:cubicBezTo>
                  <a:cubicBezTo>
                    <a:pt x="793" y="572"/>
                    <a:pt x="806" y="571"/>
                    <a:pt x="819" y="570"/>
                  </a:cubicBezTo>
                  <a:cubicBezTo>
                    <a:pt x="890" y="560"/>
                    <a:pt x="959" y="540"/>
                    <a:pt x="1019" y="500"/>
                  </a:cubicBezTo>
                  <a:cubicBezTo>
                    <a:pt x="1049" y="480"/>
                    <a:pt x="1069" y="460"/>
                    <a:pt x="1099" y="430"/>
                  </a:cubicBezTo>
                  <a:cubicBezTo>
                    <a:pt x="1119" y="410"/>
                    <a:pt x="1139" y="380"/>
                    <a:pt x="1159" y="360"/>
                  </a:cubicBezTo>
                  <a:cubicBezTo>
                    <a:pt x="1169" y="340"/>
                    <a:pt x="1189" y="320"/>
                    <a:pt x="1189" y="310"/>
                  </a:cubicBezTo>
                  <a:cubicBezTo>
                    <a:pt x="1199" y="290"/>
                    <a:pt x="1209" y="280"/>
                    <a:pt x="1209" y="280"/>
                  </a:cubicBezTo>
                  <a:lnTo>
                    <a:pt x="1189" y="280"/>
                  </a:lnTo>
                  <a:cubicBezTo>
                    <a:pt x="1179" y="270"/>
                    <a:pt x="1169" y="270"/>
                    <a:pt x="1159" y="260"/>
                  </a:cubicBezTo>
                  <a:cubicBezTo>
                    <a:pt x="1139" y="250"/>
                    <a:pt x="1119" y="250"/>
                    <a:pt x="1099" y="240"/>
                  </a:cubicBezTo>
                  <a:cubicBezTo>
                    <a:pt x="1069" y="230"/>
                    <a:pt x="1049" y="210"/>
                    <a:pt x="1019" y="201"/>
                  </a:cubicBezTo>
                  <a:cubicBezTo>
                    <a:pt x="959" y="181"/>
                    <a:pt x="890" y="150"/>
                    <a:pt x="819" y="121"/>
                  </a:cubicBezTo>
                  <a:cubicBezTo>
                    <a:pt x="750" y="90"/>
                    <a:pt x="680" y="50"/>
                    <a:pt x="600" y="30"/>
                  </a:cubicBezTo>
                  <a:cubicBezTo>
                    <a:pt x="530" y="10"/>
                    <a:pt x="450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8807033" y="3774416"/>
              <a:ext cx="122039" cy="63269"/>
            </a:xfrm>
            <a:custGeom>
              <a:avLst/>
              <a:gdLst/>
              <a:ahLst/>
              <a:cxnLst/>
              <a:rect l="l" t="t" r="r" b="b"/>
              <a:pathLst>
                <a:path w="1329" h="689" extrusionOk="0">
                  <a:moveTo>
                    <a:pt x="450" y="120"/>
                  </a:moveTo>
                  <a:cubicBezTo>
                    <a:pt x="500" y="120"/>
                    <a:pt x="570" y="129"/>
                    <a:pt x="640" y="149"/>
                  </a:cubicBezTo>
                  <a:cubicBezTo>
                    <a:pt x="710" y="169"/>
                    <a:pt x="770" y="189"/>
                    <a:pt x="859" y="229"/>
                  </a:cubicBezTo>
                  <a:lnTo>
                    <a:pt x="1179" y="369"/>
                  </a:lnTo>
                  <a:cubicBezTo>
                    <a:pt x="1179" y="379"/>
                    <a:pt x="1169" y="379"/>
                    <a:pt x="1169" y="389"/>
                  </a:cubicBezTo>
                  <a:lnTo>
                    <a:pt x="1109" y="449"/>
                  </a:lnTo>
                  <a:cubicBezTo>
                    <a:pt x="1089" y="469"/>
                    <a:pt x="1069" y="489"/>
                    <a:pt x="1039" y="509"/>
                  </a:cubicBezTo>
                  <a:cubicBezTo>
                    <a:pt x="989" y="539"/>
                    <a:pt x="939" y="559"/>
                    <a:pt x="879" y="569"/>
                  </a:cubicBezTo>
                  <a:cubicBezTo>
                    <a:pt x="864" y="571"/>
                    <a:pt x="848" y="573"/>
                    <a:pt x="832" y="573"/>
                  </a:cubicBezTo>
                  <a:cubicBezTo>
                    <a:pt x="784" y="573"/>
                    <a:pt x="732" y="561"/>
                    <a:pt x="680" y="539"/>
                  </a:cubicBezTo>
                  <a:cubicBezTo>
                    <a:pt x="600" y="519"/>
                    <a:pt x="520" y="489"/>
                    <a:pt x="460" y="459"/>
                  </a:cubicBezTo>
                  <a:lnTo>
                    <a:pt x="151" y="309"/>
                  </a:lnTo>
                  <a:cubicBezTo>
                    <a:pt x="151" y="309"/>
                    <a:pt x="151" y="299"/>
                    <a:pt x="161" y="299"/>
                  </a:cubicBezTo>
                  <a:cubicBezTo>
                    <a:pt x="171" y="280"/>
                    <a:pt x="191" y="260"/>
                    <a:pt x="211" y="240"/>
                  </a:cubicBezTo>
                  <a:cubicBezTo>
                    <a:pt x="231" y="220"/>
                    <a:pt x="260" y="200"/>
                    <a:pt x="280" y="180"/>
                  </a:cubicBezTo>
                  <a:cubicBezTo>
                    <a:pt x="331" y="149"/>
                    <a:pt x="391" y="129"/>
                    <a:pt x="450" y="120"/>
                  </a:cubicBezTo>
                  <a:close/>
                  <a:moveTo>
                    <a:pt x="440" y="0"/>
                  </a:moveTo>
                  <a:cubicBezTo>
                    <a:pt x="360" y="10"/>
                    <a:pt x="280" y="30"/>
                    <a:pt x="211" y="80"/>
                  </a:cubicBezTo>
                  <a:cubicBezTo>
                    <a:pt x="180" y="100"/>
                    <a:pt x="151" y="120"/>
                    <a:pt x="131" y="149"/>
                  </a:cubicBezTo>
                  <a:lnTo>
                    <a:pt x="61" y="220"/>
                  </a:lnTo>
                  <a:cubicBezTo>
                    <a:pt x="51" y="240"/>
                    <a:pt x="41" y="260"/>
                    <a:pt x="31" y="269"/>
                  </a:cubicBezTo>
                  <a:lnTo>
                    <a:pt x="1" y="319"/>
                  </a:lnTo>
                  <a:lnTo>
                    <a:pt x="1" y="369"/>
                  </a:lnTo>
                  <a:lnTo>
                    <a:pt x="61" y="399"/>
                  </a:lnTo>
                  <a:lnTo>
                    <a:pt x="81" y="419"/>
                  </a:lnTo>
                  <a:lnTo>
                    <a:pt x="410" y="569"/>
                  </a:lnTo>
                  <a:cubicBezTo>
                    <a:pt x="480" y="599"/>
                    <a:pt x="560" y="629"/>
                    <a:pt x="640" y="659"/>
                  </a:cubicBezTo>
                  <a:cubicBezTo>
                    <a:pt x="720" y="679"/>
                    <a:pt x="779" y="688"/>
                    <a:pt x="839" y="688"/>
                  </a:cubicBezTo>
                  <a:lnTo>
                    <a:pt x="890" y="688"/>
                  </a:lnTo>
                  <a:cubicBezTo>
                    <a:pt x="970" y="679"/>
                    <a:pt x="1039" y="648"/>
                    <a:pt x="1109" y="609"/>
                  </a:cubicBezTo>
                  <a:cubicBezTo>
                    <a:pt x="1139" y="589"/>
                    <a:pt x="1169" y="559"/>
                    <a:pt x="1199" y="529"/>
                  </a:cubicBezTo>
                  <a:cubicBezTo>
                    <a:pt x="1219" y="509"/>
                    <a:pt x="1249" y="479"/>
                    <a:pt x="1259" y="459"/>
                  </a:cubicBezTo>
                  <a:cubicBezTo>
                    <a:pt x="1279" y="439"/>
                    <a:pt x="1289" y="419"/>
                    <a:pt x="1299" y="409"/>
                  </a:cubicBezTo>
                  <a:lnTo>
                    <a:pt x="1309" y="399"/>
                  </a:lnTo>
                  <a:cubicBezTo>
                    <a:pt x="1319" y="369"/>
                    <a:pt x="1329" y="359"/>
                    <a:pt x="1329" y="339"/>
                  </a:cubicBezTo>
                  <a:lnTo>
                    <a:pt x="1329" y="309"/>
                  </a:lnTo>
                  <a:lnTo>
                    <a:pt x="1299" y="289"/>
                  </a:lnTo>
                  <a:cubicBezTo>
                    <a:pt x="1299" y="289"/>
                    <a:pt x="1289" y="289"/>
                    <a:pt x="1279" y="280"/>
                  </a:cubicBezTo>
                  <a:lnTo>
                    <a:pt x="1269" y="280"/>
                  </a:lnTo>
                  <a:cubicBezTo>
                    <a:pt x="1259" y="269"/>
                    <a:pt x="1249" y="269"/>
                    <a:pt x="1239" y="269"/>
                  </a:cubicBezTo>
                  <a:lnTo>
                    <a:pt x="910" y="120"/>
                  </a:lnTo>
                  <a:cubicBezTo>
                    <a:pt x="819" y="80"/>
                    <a:pt x="750" y="50"/>
                    <a:pt x="680" y="30"/>
                  </a:cubicBezTo>
                  <a:cubicBezTo>
                    <a:pt x="590" y="10"/>
                    <a:pt x="500" y="0"/>
                    <a:pt x="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8812543" y="3779834"/>
              <a:ext cx="111019" cy="52617"/>
            </a:xfrm>
            <a:custGeom>
              <a:avLst/>
              <a:gdLst/>
              <a:ahLst/>
              <a:cxnLst/>
              <a:rect l="l" t="t" r="r" b="b"/>
              <a:pathLst>
                <a:path w="1209" h="573" extrusionOk="0">
                  <a:moveTo>
                    <a:pt x="380" y="1"/>
                  </a:moveTo>
                  <a:cubicBezTo>
                    <a:pt x="311" y="10"/>
                    <a:pt x="240" y="30"/>
                    <a:pt x="191" y="70"/>
                  </a:cubicBezTo>
                  <a:cubicBezTo>
                    <a:pt x="160" y="90"/>
                    <a:pt x="131" y="110"/>
                    <a:pt x="111" y="130"/>
                  </a:cubicBezTo>
                  <a:cubicBezTo>
                    <a:pt x="91" y="161"/>
                    <a:pt x="71" y="181"/>
                    <a:pt x="51" y="201"/>
                  </a:cubicBezTo>
                  <a:cubicBezTo>
                    <a:pt x="31" y="221"/>
                    <a:pt x="21" y="240"/>
                    <a:pt x="11" y="260"/>
                  </a:cubicBezTo>
                  <a:lnTo>
                    <a:pt x="1" y="270"/>
                  </a:lnTo>
                  <a:lnTo>
                    <a:pt x="1" y="280"/>
                  </a:lnTo>
                  <a:lnTo>
                    <a:pt x="11" y="280"/>
                  </a:lnTo>
                  <a:cubicBezTo>
                    <a:pt x="21" y="290"/>
                    <a:pt x="31" y="300"/>
                    <a:pt x="51" y="300"/>
                  </a:cubicBezTo>
                  <a:lnTo>
                    <a:pt x="111" y="330"/>
                  </a:lnTo>
                  <a:cubicBezTo>
                    <a:pt x="131" y="340"/>
                    <a:pt x="160" y="350"/>
                    <a:pt x="180" y="370"/>
                  </a:cubicBezTo>
                  <a:cubicBezTo>
                    <a:pt x="240" y="390"/>
                    <a:pt x="311" y="420"/>
                    <a:pt x="380" y="460"/>
                  </a:cubicBezTo>
                  <a:cubicBezTo>
                    <a:pt x="450" y="490"/>
                    <a:pt x="520" y="520"/>
                    <a:pt x="600" y="540"/>
                  </a:cubicBezTo>
                  <a:cubicBezTo>
                    <a:pt x="657" y="556"/>
                    <a:pt x="720" y="572"/>
                    <a:pt x="779" y="572"/>
                  </a:cubicBezTo>
                  <a:cubicBezTo>
                    <a:pt x="793" y="572"/>
                    <a:pt x="806" y="571"/>
                    <a:pt x="819" y="570"/>
                  </a:cubicBezTo>
                  <a:cubicBezTo>
                    <a:pt x="890" y="560"/>
                    <a:pt x="959" y="540"/>
                    <a:pt x="1019" y="500"/>
                  </a:cubicBezTo>
                  <a:cubicBezTo>
                    <a:pt x="1049" y="480"/>
                    <a:pt x="1069" y="460"/>
                    <a:pt x="1099" y="430"/>
                  </a:cubicBezTo>
                  <a:cubicBezTo>
                    <a:pt x="1119" y="410"/>
                    <a:pt x="1139" y="380"/>
                    <a:pt x="1159" y="360"/>
                  </a:cubicBezTo>
                  <a:cubicBezTo>
                    <a:pt x="1169" y="340"/>
                    <a:pt x="1189" y="320"/>
                    <a:pt x="1189" y="310"/>
                  </a:cubicBezTo>
                  <a:cubicBezTo>
                    <a:pt x="1199" y="290"/>
                    <a:pt x="1209" y="280"/>
                    <a:pt x="1209" y="280"/>
                  </a:cubicBezTo>
                  <a:lnTo>
                    <a:pt x="1189" y="280"/>
                  </a:lnTo>
                  <a:cubicBezTo>
                    <a:pt x="1179" y="270"/>
                    <a:pt x="1169" y="270"/>
                    <a:pt x="1159" y="260"/>
                  </a:cubicBezTo>
                  <a:cubicBezTo>
                    <a:pt x="1139" y="250"/>
                    <a:pt x="1119" y="250"/>
                    <a:pt x="1099" y="240"/>
                  </a:cubicBezTo>
                  <a:cubicBezTo>
                    <a:pt x="1069" y="230"/>
                    <a:pt x="1049" y="210"/>
                    <a:pt x="1019" y="201"/>
                  </a:cubicBezTo>
                  <a:cubicBezTo>
                    <a:pt x="959" y="181"/>
                    <a:pt x="890" y="150"/>
                    <a:pt x="819" y="121"/>
                  </a:cubicBezTo>
                  <a:cubicBezTo>
                    <a:pt x="750" y="90"/>
                    <a:pt x="680" y="50"/>
                    <a:pt x="600" y="30"/>
                  </a:cubicBezTo>
                  <a:cubicBezTo>
                    <a:pt x="530" y="10"/>
                    <a:pt x="450" y="1"/>
                    <a:pt x="3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8807033" y="3774416"/>
              <a:ext cx="122957" cy="63269"/>
            </a:xfrm>
            <a:custGeom>
              <a:avLst/>
              <a:gdLst/>
              <a:ahLst/>
              <a:cxnLst/>
              <a:rect l="l" t="t" r="r" b="b"/>
              <a:pathLst>
                <a:path w="1339" h="689" extrusionOk="0">
                  <a:moveTo>
                    <a:pt x="450" y="120"/>
                  </a:moveTo>
                  <a:cubicBezTo>
                    <a:pt x="500" y="120"/>
                    <a:pt x="570" y="129"/>
                    <a:pt x="640" y="149"/>
                  </a:cubicBezTo>
                  <a:cubicBezTo>
                    <a:pt x="710" y="169"/>
                    <a:pt x="770" y="189"/>
                    <a:pt x="859" y="229"/>
                  </a:cubicBezTo>
                  <a:lnTo>
                    <a:pt x="1179" y="369"/>
                  </a:lnTo>
                  <a:cubicBezTo>
                    <a:pt x="1179" y="379"/>
                    <a:pt x="1169" y="379"/>
                    <a:pt x="1169" y="389"/>
                  </a:cubicBezTo>
                  <a:lnTo>
                    <a:pt x="1109" y="449"/>
                  </a:lnTo>
                  <a:cubicBezTo>
                    <a:pt x="1089" y="469"/>
                    <a:pt x="1069" y="489"/>
                    <a:pt x="1039" y="509"/>
                  </a:cubicBezTo>
                  <a:cubicBezTo>
                    <a:pt x="989" y="539"/>
                    <a:pt x="939" y="559"/>
                    <a:pt x="879" y="569"/>
                  </a:cubicBezTo>
                  <a:cubicBezTo>
                    <a:pt x="864" y="571"/>
                    <a:pt x="848" y="573"/>
                    <a:pt x="832" y="573"/>
                  </a:cubicBezTo>
                  <a:cubicBezTo>
                    <a:pt x="784" y="573"/>
                    <a:pt x="732" y="561"/>
                    <a:pt x="680" y="539"/>
                  </a:cubicBezTo>
                  <a:cubicBezTo>
                    <a:pt x="600" y="519"/>
                    <a:pt x="520" y="489"/>
                    <a:pt x="460" y="459"/>
                  </a:cubicBezTo>
                  <a:lnTo>
                    <a:pt x="151" y="309"/>
                  </a:lnTo>
                  <a:cubicBezTo>
                    <a:pt x="151" y="309"/>
                    <a:pt x="151" y="299"/>
                    <a:pt x="161" y="299"/>
                  </a:cubicBezTo>
                  <a:cubicBezTo>
                    <a:pt x="171" y="280"/>
                    <a:pt x="191" y="260"/>
                    <a:pt x="211" y="240"/>
                  </a:cubicBezTo>
                  <a:cubicBezTo>
                    <a:pt x="231" y="220"/>
                    <a:pt x="260" y="200"/>
                    <a:pt x="280" y="180"/>
                  </a:cubicBezTo>
                  <a:cubicBezTo>
                    <a:pt x="331" y="149"/>
                    <a:pt x="391" y="129"/>
                    <a:pt x="450" y="120"/>
                  </a:cubicBezTo>
                  <a:close/>
                  <a:moveTo>
                    <a:pt x="440" y="0"/>
                  </a:moveTo>
                  <a:cubicBezTo>
                    <a:pt x="360" y="10"/>
                    <a:pt x="280" y="30"/>
                    <a:pt x="211" y="80"/>
                  </a:cubicBezTo>
                  <a:cubicBezTo>
                    <a:pt x="180" y="100"/>
                    <a:pt x="151" y="120"/>
                    <a:pt x="131" y="149"/>
                  </a:cubicBezTo>
                  <a:lnTo>
                    <a:pt x="61" y="220"/>
                  </a:lnTo>
                  <a:cubicBezTo>
                    <a:pt x="51" y="240"/>
                    <a:pt x="41" y="260"/>
                    <a:pt x="31" y="269"/>
                  </a:cubicBezTo>
                  <a:lnTo>
                    <a:pt x="1" y="319"/>
                  </a:lnTo>
                  <a:lnTo>
                    <a:pt x="1" y="369"/>
                  </a:lnTo>
                  <a:lnTo>
                    <a:pt x="61" y="399"/>
                  </a:lnTo>
                  <a:lnTo>
                    <a:pt x="81" y="419"/>
                  </a:lnTo>
                  <a:lnTo>
                    <a:pt x="410" y="569"/>
                  </a:lnTo>
                  <a:cubicBezTo>
                    <a:pt x="480" y="599"/>
                    <a:pt x="560" y="639"/>
                    <a:pt x="640" y="659"/>
                  </a:cubicBezTo>
                  <a:cubicBezTo>
                    <a:pt x="720" y="679"/>
                    <a:pt x="779" y="688"/>
                    <a:pt x="839" y="688"/>
                  </a:cubicBezTo>
                  <a:lnTo>
                    <a:pt x="890" y="688"/>
                  </a:lnTo>
                  <a:cubicBezTo>
                    <a:pt x="970" y="679"/>
                    <a:pt x="1039" y="648"/>
                    <a:pt x="1109" y="609"/>
                  </a:cubicBezTo>
                  <a:cubicBezTo>
                    <a:pt x="1139" y="589"/>
                    <a:pt x="1169" y="559"/>
                    <a:pt x="1199" y="529"/>
                  </a:cubicBezTo>
                  <a:cubicBezTo>
                    <a:pt x="1219" y="509"/>
                    <a:pt x="1249" y="479"/>
                    <a:pt x="1259" y="459"/>
                  </a:cubicBezTo>
                  <a:cubicBezTo>
                    <a:pt x="1279" y="439"/>
                    <a:pt x="1289" y="419"/>
                    <a:pt x="1299" y="409"/>
                  </a:cubicBezTo>
                  <a:lnTo>
                    <a:pt x="1309" y="389"/>
                  </a:lnTo>
                  <a:cubicBezTo>
                    <a:pt x="1319" y="369"/>
                    <a:pt x="1338" y="339"/>
                    <a:pt x="1309" y="299"/>
                  </a:cubicBezTo>
                  <a:lnTo>
                    <a:pt x="1299" y="289"/>
                  </a:lnTo>
                  <a:cubicBezTo>
                    <a:pt x="1299" y="289"/>
                    <a:pt x="1289" y="289"/>
                    <a:pt x="1279" y="280"/>
                  </a:cubicBezTo>
                  <a:lnTo>
                    <a:pt x="1269" y="280"/>
                  </a:lnTo>
                  <a:cubicBezTo>
                    <a:pt x="1259" y="269"/>
                    <a:pt x="1249" y="269"/>
                    <a:pt x="1239" y="269"/>
                  </a:cubicBezTo>
                  <a:lnTo>
                    <a:pt x="910" y="120"/>
                  </a:lnTo>
                  <a:cubicBezTo>
                    <a:pt x="819" y="80"/>
                    <a:pt x="750" y="50"/>
                    <a:pt x="680" y="30"/>
                  </a:cubicBezTo>
                  <a:cubicBezTo>
                    <a:pt x="590" y="10"/>
                    <a:pt x="500" y="0"/>
                    <a:pt x="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8854691" y="3753939"/>
              <a:ext cx="111111" cy="52066"/>
            </a:xfrm>
            <a:custGeom>
              <a:avLst/>
              <a:gdLst/>
              <a:ahLst/>
              <a:cxnLst/>
              <a:rect l="l" t="t" r="r" b="b"/>
              <a:pathLst>
                <a:path w="1210" h="567" extrusionOk="0">
                  <a:moveTo>
                    <a:pt x="420" y="1"/>
                  </a:moveTo>
                  <a:cubicBezTo>
                    <a:pt x="407" y="1"/>
                    <a:pt x="394" y="1"/>
                    <a:pt x="380" y="3"/>
                  </a:cubicBezTo>
                  <a:cubicBezTo>
                    <a:pt x="311" y="13"/>
                    <a:pt x="240" y="33"/>
                    <a:pt x="181" y="73"/>
                  </a:cubicBezTo>
                  <a:cubicBezTo>
                    <a:pt x="161" y="93"/>
                    <a:pt x="131" y="113"/>
                    <a:pt x="111" y="143"/>
                  </a:cubicBezTo>
                  <a:cubicBezTo>
                    <a:pt x="81" y="163"/>
                    <a:pt x="61" y="183"/>
                    <a:pt x="51" y="213"/>
                  </a:cubicBezTo>
                  <a:cubicBezTo>
                    <a:pt x="31" y="233"/>
                    <a:pt x="21" y="253"/>
                    <a:pt x="11" y="263"/>
                  </a:cubicBezTo>
                  <a:cubicBezTo>
                    <a:pt x="11" y="273"/>
                    <a:pt x="1" y="273"/>
                    <a:pt x="1" y="283"/>
                  </a:cubicBezTo>
                  <a:cubicBezTo>
                    <a:pt x="1" y="292"/>
                    <a:pt x="11" y="292"/>
                    <a:pt x="11" y="292"/>
                  </a:cubicBezTo>
                  <a:cubicBezTo>
                    <a:pt x="21" y="292"/>
                    <a:pt x="31" y="303"/>
                    <a:pt x="51" y="312"/>
                  </a:cubicBezTo>
                  <a:cubicBezTo>
                    <a:pt x="71" y="323"/>
                    <a:pt x="81" y="323"/>
                    <a:pt x="111" y="332"/>
                  </a:cubicBezTo>
                  <a:cubicBezTo>
                    <a:pt x="131" y="343"/>
                    <a:pt x="161" y="363"/>
                    <a:pt x="191" y="372"/>
                  </a:cubicBezTo>
                  <a:cubicBezTo>
                    <a:pt x="240" y="392"/>
                    <a:pt x="311" y="423"/>
                    <a:pt x="380" y="452"/>
                  </a:cubicBezTo>
                  <a:cubicBezTo>
                    <a:pt x="451" y="492"/>
                    <a:pt x="530" y="522"/>
                    <a:pt x="600" y="542"/>
                  </a:cubicBezTo>
                  <a:cubicBezTo>
                    <a:pt x="658" y="557"/>
                    <a:pt x="712" y="566"/>
                    <a:pt x="768" y="566"/>
                  </a:cubicBezTo>
                  <a:cubicBezTo>
                    <a:pt x="788" y="566"/>
                    <a:pt x="809" y="565"/>
                    <a:pt x="830" y="562"/>
                  </a:cubicBezTo>
                  <a:cubicBezTo>
                    <a:pt x="899" y="562"/>
                    <a:pt x="959" y="532"/>
                    <a:pt x="1019" y="492"/>
                  </a:cubicBezTo>
                  <a:cubicBezTo>
                    <a:pt x="1049" y="472"/>
                    <a:pt x="1069" y="452"/>
                    <a:pt x="1099" y="423"/>
                  </a:cubicBezTo>
                  <a:cubicBezTo>
                    <a:pt x="1119" y="403"/>
                    <a:pt x="1139" y="383"/>
                    <a:pt x="1159" y="352"/>
                  </a:cubicBezTo>
                  <a:cubicBezTo>
                    <a:pt x="1169" y="332"/>
                    <a:pt x="1179" y="312"/>
                    <a:pt x="1189" y="303"/>
                  </a:cubicBezTo>
                  <a:cubicBezTo>
                    <a:pt x="1199" y="283"/>
                    <a:pt x="1209" y="273"/>
                    <a:pt x="1209" y="273"/>
                  </a:cubicBezTo>
                  <a:lnTo>
                    <a:pt x="1189" y="273"/>
                  </a:lnTo>
                  <a:cubicBezTo>
                    <a:pt x="1179" y="263"/>
                    <a:pt x="1169" y="263"/>
                    <a:pt x="1149" y="253"/>
                  </a:cubicBezTo>
                  <a:cubicBezTo>
                    <a:pt x="1139" y="243"/>
                    <a:pt x="1119" y="243"/>
                    <a:pt x="1089" y="233"/>
                  </a:cubicBezTo>
                  <a:cubicBezTo>
                    <a:pt x="1069" y="223"/>
                    <a:pt x="1039" y="213"/>
                    <a:pt x="1019" y="193"/>
                  </a:cubicBezTo>
                  <a:cubicBezTo>
                    <a:pt x="959" y="173"/>
                    <a:pt x="890" y="143"/>
                    <a:pt x="819" y="113"/>
                  </a:cubicBezTo>
                  <a:cubicBezTo>
                    <a:pt x="750" y="83"/>
                    <a:pt x="670" y="53"/>
                    <a:pt x="600" y="33"/>
                  </a:cubicBezTo>
                  <a:cubicBezTo>
                    <a:pt x="535" y="17"/>
                    <a:pt x="477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8849181" y="3748337"/>
              <a:ext cx="122131" cy="63636"/>
            </a:xfrm>
            <a:custGeom>
              <a:avLst/>
              <a:gdLst/>
              <a:ahLst/>
              <a:cxnLst/>
              <a:rect l="l" t="t" r="r" b="b"/>
              <a:pathLst>
                <a:path w="1330" h="693" extrusionOk="0">
                  <a:moveTo>
                    <a:pt x="486" y="120"/>
                  </a:moveTo>
                  <a:cubicBezTo>
                    <a:pt x="532" y="120"/>
                    <a:pt x="580" y="132"/>
                    <a:pt x="640" y="154"/>
                  </a:cubicBezTo>
                  <a:cubicBezTo>
                    <a:pt x="720" y="174"/>
                    <a:pt x="800" y="204"/>
                    <a:pt x="860" y="234"/>
                  </a:cubicBezTo>
                  <a:lnTo>
                    <a:pt x="1179" y="364"/>
                  </a:lnTo>
                  <a:cubicBezTo>
                    <a:pt x="1179" y="373"/>
                    <a:pt x="1169" y="373"/>
                    <a:pt x="1169" y="384"/>
                  </a:cubicBezTo>
                  <a:lnTo>
                    <a:pt x="1109" y="444"/>
                  </a:lnTo>
                  <a:cubicBezTo>
                    <a:pt x="1090" y="464"/>
                    <a:pt x="1070" y="484"/>
                    <a:pt x="1039" y="504"/>
                  </a:cubicBezTo>
                  <a:cubicBezTo>
                    <a:pt x="999" y="544"/>
                    <a:pt x="939" y="564"/>
                    <a:pt x="879" y="564"/>
                  </a:cubicBezTo>
                  <a:cubicBezTo>
                    <a:pt x="864" y="566"/>
                    <a:pt x="848" y="567"/>
                    <a:pt x="831" y="567"/>
                  </a:cubicBezTo>
                  <a:cubicBezTo>
                    <a:pt x="786" y="567"/>
                    <a:pt x="738" y="558"/>
                    <a:pt x="680" y="544"/>
                  </a:cubicBezTo>
                  <a:cubicBezTo>
                    <a:pt x="610" y="524"/>
                    <a:pt x="540" y="504"/>
                    <a:pt x="460" y="464"/>
                  </a:cubicBezTo>
                  <a:lnTo>
                    <a:pt x="141" y="324"/>
                  </a:lnTo>
                  <a:lnTo>
                    <a:pt x="161" y="304"/>
                  </a:lnTo>
                  <a:cubicBezTo>
                    <a:pt x="171" y="284"/>
                    <a:pt x="191" y="264"/>
                    <a:pt x="211" y="244"/>
                  </a:cubicBezTo>
                  <a:cubicBezTo>
                    <a:pt x="231" y="224"/>
                    <a:pt x="251" y="204"/>
                    <a:pt x="281" y="184"/>
                  </a:cubicBezTo>
                  <a:cubicBezTo>
                    <a:pt x="331" y="154"/>
                    <a:pt x="380" y="134"/>
                    <a:pt x="440" y="124"/>
                  </a:cubicBezTo>
                  <a:cubicBezTo>
                    <a:pt x="455" y="122"/>
                    <a:pt x="470" y="120"/>
                    <a:pt x="486" y="120"/>
                  </a:cubicBezTo>
                  <a:close/>
                  <a:moveTo>
                    <a:pt x="485" y="1"/>
                  </a:moveTo>
                  <a:cubicBezTo>
                    <a:pt x="466" y="1"/>
                    <a:pt x="448" y="2"/>
                    <a:pt x="431" y="4"/>
                  </a:cubicBezTo>
                  <a:cubicBezTo>
                    <a:pt x="351" y="14"/>
                    <a:pt x="281" y="44"/>
                    <a:pt x="211" y="84"/>
                  </a:cubicBezTo>
                  <a:cubicBezTo>
                    <a:pt x="181" y="104"/>
                    <a:pt x="151" y="134"/>
                    <a:pt x="121" y="154"/>
                  </a:cubicBezTo>
                  <a:cubicBezTo>
                    <a:pt x="101" y="184"/>
                    <a:pt x="81" y="214"/>
                    <a:pt x="61" y="234"/>
                  </a:cubicBezTo>
                  <a:cubicBezTo>
                    <a:pt x="51" y="254"/>
                    <a:pt x="41" y="264"/>
                    <a:pt x="31" y="284"/>
                  </a:cubicBezTo>
                  <a:lnTo>
                    <a:pt x="1" y="334"/>
                  </a:lnTo>
                  <a:lnTo>
                    <a:pt x="1" y="384"/>
                  </a:lnTo>
                  <a:lnTo>
                    <a:pt x="61" y="413"/>
                  </a:lnTo>
                  <a:cubicBezTo>
                    <a:pt x="71" y="413"/>
                    <a:pt x="71" y="424"/>
                    <a:pt x="81" y="424"/>
                  </a:cubicBezTo>
                  <a:lnTo>
                    <a:pt x="411" y="573"/>
                  </a:lnTo>
                  <a:cubicBezTo>
                    <a:pt x="500" y="613"/>
                    <a:pt x="580" y="643"/>
                    <a:pt x="650" y="663"/>
                  </a:cubicBezTo>
                  <a:cubicBezTo>
                    <a:pt x="720" y="683"/>
                    <a:pt x="780" y="693"/>
                    <a:pt x="840" y="693"/>
                  </a:cubicBezTo>
                  <a:cubicBezTo>
                    <a:pt x="860" y="693"/>
                    <a:pt x="870" y="683"/>
                    <a:pt x="890" y="683"/>
                  </a:cubicBezTo>
                  <a:cubicBezTo>
                    <a:pt x="970" y="673"/>
                    <a:pt x="1050" y="653"/>
                    <a:pt x="1109" y="603"/>
                  </a:cubicBezTo>
                  <a:cubicBezTo>
                    <a:pt x="1139" y="583"/>
                    <a:pt x="1169" y="553"/>
                    <a:pt x="1199" y="524"/>
                  </a:cubicBezTo>
                  <a:cubicBezTo>
                    <a:pt x="1219" y="504"/>
                    <a:pt x="1249" y="473"/>
                    <a:pt x="1259" y="453"/>
                  </a:cubicBezTo>
                  <a:cubicBezTo>
                    <a:pt x="1279" y="433"/>
                    <a:pt x="1289" y="413"/>
                    <a:pt x="1299" y="393"/>
                  </a:cubicBezTo>
                  <a:lnTo>
                    <a:pt x="1309" y="384"/>
                  </a:lnTo>
                  <a:cubicBezTo>
                    <a:pt x="1319" y="364"/>
                    <a:pt x="1329" y="353"/>
                    <a:pt x="1329" y="334"/>
                  </a:cubicBezTo>
                  <a:lnTo>
                    <a:pt x="1329" y="304"/>
                  </a:lnTo>
                  <a:lnTo>
                    <a:pt x="1299" y="284"/>
                  </a:lnTo>
                  <a:cubicBezTo>
                    <a:pt x="1299" y="284"/>
                    <a:pt x="1289" y="284"/>
                    <a:pt x="1279" y="274"/>
                  </a:cubicBezTo>
                  <a:lnTo>
                    <a:pt x="1259" y="274"/>
                  </a:lnTo>
                  <a:cubicBezTo>
                    <a:pt x="1259" y="264"/>
                    <a:pt x="1249" y="264"/>
                    <a:pt x="1239" y="264"/>
                  </a:cubicBezTo>
                  <a:lnTo>
                    <a:pt x="899" y="124"/>
                  </a:lnTo>
                  <a:cubicBezTo>
                    <a:pt x="840" y="94"/>
                    <a:pt x="760" y="54"/>
                    <a:pt x="670" y="34"/>
                  </a:cubicBezTo>
                  <a:cubicBezTo>
                    <a:pt x="603" y="12"/>
                    <a:pt x="54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8854691" y="3753939"/>
              <a:ext cx="111111" cy="52066"/>
            </a:xfrm>
            <a:custGeom>
              <a:avLst/>
              <a:gdLst/>
              <a:ahLst/>
              <a:cxnLst/>
              <a:rect l="l" t="t" r="r" b="b"/>
              <a:pathLst>
                <a:path w="1210" h="567" extrusionOk="0">
                  <a:moveTo>
                    <a:pt x="420" y="1"/>
                  </a:moveTo>
                  <a:cubicBezTo>
                    <a:pt x="407" y="1"/>
                    <a:pt x="394" y="1"/>
                    <a:pt x="380" y="3"/>
                  </a:cubicBezTo>
                  <a:cubicBezTo>
                    <a:pt x="311" y="13"/>
                    <a:pt x="240" y="33"/>
                    <a:pt x="181" y="73"/>
                  </a:cubicBezTo>
                  <a:cubicBezTo>
                    <a:pt x="161" y="93"/>
                    <a:pt x="131" y="113"/>
                    <a:pt x="111" y="143"/>
                  </a:cubicBezTo>
                  <a:cubicBezTo>
                    <a:pt x="81" y="163"/>
                    <a:pt x="61" y="183"/>
                    <a:pt x="51" y="213"/>
                  </a:cubicBezTo>
                  <a:cubicBezTo>
                    <a:pt x="31" y="233"/>
                    <a:pt x="21" y="253"/>
                    <a:pt x="11" y="263"/>
                  </a:cubicBezTo>
                  <a:cubicBezTo>
                    <a:pt x="11" y="273"/>
                    <a:pt x="1" y="273"/>
                    <a:pt x="1" y="283"/>
                  </a:cubicBezTo>
                  <a:cubicBezTo>
                    <a:pt x="1" y="292"/>
                    <a:pt x="11" y="292"/>
                    <a:pt x="11" y="292"/>
                  </a:cubicBezTo>
                  <a:cubicBezTo>
                    <a:pt x="21" y="292"/>
                    <a:pt x="31" y="303"/>
                    <a:pt x="51" y="312"/>
                  </a:cubicBezTo>
                  <a:cubicBezTo>
                    <a:pt x="71" y="323"/>
                    <a:pt x="81" y="323"/>
                    <a:pt x="111" y="332"/>
                  </a:cubicBezTo>
                  <a:cubicBezTo>
                    <a:pt x="131" y="343"/>
                    <a:pt x="161" y="363"/>
                    <a:pt x="191" y="372"/>
                  </a:cubicBezTo>
                  <a:cubicBezTo>
                    <a:pt x="240" y="392"/>
                    <a:pt x="311" y="423"/>
                    <a:pt x="380" y="452"/>
                  </a:cubicBezTo>
                  <a:cubicBezTo>
                    <a:pt x="451" y="492"/>
                    <a:pt x="530" y="522"/>
                    <a:pt x="600" y="542"/>
                  </a:cubicBezTo>
                  <a:cubicBezTo>
                    <a:pt x="658" y="557"/>
                    <a:pt x="712" y="566"/>
                    <a:pt x="768" y="566"/>
                  </a:cubicBezTo>
                  <a:cubicBezTo>
                    <a:pt x="788" y="566"/>
                    <a:pt x="809" y="565"/>
                    <a:pt x="830" y="562"/>
                  </a:cubicBezTo>
                  <a:cubicBezTo>
                    <a:pt x="899" y="562"/>
                    <a:pt x="959" y="532"/>
                    <a:pt x="1019" y="492"/>
                  </a:cubicBezTo>
                  <a:cubicBezTo>
                    <a:pt x="1049" y="472"/>
                    <a:pt x="1069" y="452"/>
                    <a:pt x="1099" y="423"/>
                  </a:cubicBezTo>
                  <a:cubicBezTo>
                    <a:pt x="1119" y="403"/>
                    <a:pt x="1139" y="383"/>
                    <a:pt x="1159" y="352"/>
                  </a:cubicBezTo>
                  <a:cubicBezTo>
                    <a:pt x="1169" y="332"/>
                    <a:pt x="1179" y="312"/>
                    <a:pt x="1189" y="303"/>
                  </a:cubicBezTo>
                  <a:cubicBezTo>
                    <a:pt x="1199" y="283"/>
                    <a:pt x="1209" y="273"/>
                    <a:pt x="1209" y="273"/>
                  </a:cubicBezTo>
                  <a:lnTo>
                    <a:pt x="1189" y="273"/>
                  </a:lnTo>
                  <a:cubicBezTo>
                    <a:pt x="1179" y="263"/>
                    <a:pt x="1169" y="263"/>
                    <a:pt x="1149" y="253"/>
                  </a:cubicBezTo>
                  <a:cubicBezTo>
                    <a:pt x="1139" y="243"/>
                    <a:pt x="1119" y="243"/>
                    <a:pt x="1089" y="233"/>
                  </a:cubicBezTo>
                  <a:cubicBezTo>
                    <a:pt x="1069" y="223"/>
                    <a:pt x="1039" y="213"/>
                    <a:pt x="1019" y="193"/>
                  </a:cubicBezTo>
                  <a:cubicBezTo>
                    <a:pt x="959" y="173"/>
                    <a:pt x="890" y="143"/>
                    <a:pt x="819" y="113"/>
                  </a:cubicBezTo>
                  <a:cubicBezTo>
                    <a:pt x="750" y="83"/>
                    <a:pt x="670" y="53"/>
                    <a:pt x="600" y="33"/>
                  </a:cubicBezTo>
                  <a:cubicBezTo>
                    <a:pt x="535" y="17"/>
                    <a:pt x="477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8849181" y="3748337"/>
              <a:ext cx="122131" cy="63636"/>
            </a:xfrm>
            <a:custGeom>
              <a:avLst/>
              <a:gdLst/>
              <a:ahLst/>
              <a:cxnLst/>
              <a:rect l="l" t="t" r="r" b="b"/>
              <a:pathLst>
                <a:path w="1330" h="693" extrusionOk="0">
                  <a:moveTo>
                    <a:pt x="486" y="120"/>
                  </a:moveTo>
                  <a:cubicBezTo>
                    <a:pt x="532" y="120"/>
                    <a:pt x="580" y="132"/>
                    <a:pt x="640" y="154"/>
                  </a:cubicBezTo>
                  <a:cubicBezTo>
                    <a:pt x="720" y="174"/>
                    <a:pt x="800" y="204"/>
                    <a:pt x="860" y="234"/>
                  </a:cubicBezTo>
                  <a:lnTo>
                    <a:pt x="1179" y="364"/>
                  </a:lnTo>
                  <a:cubicBezTo>
                    <a:pt x="1179" y="373"/>
                    <a:pt x="1169" y="373"/>
                    <a:pt x="1169" y="384"/>
                  </a:cubicBezTo>
                  <a:lnTo>
                    <a:pt x="1109" y="444"/>
                  </a:lnTo>
                  <a:cubicBezTo>
                    <a:pt x="1090" y="464"/>
                    <a:pt x="1070" y="484"/>
                    <a:pt x="1039" y="504"/>
                  </a:cubicBezTo>
                  <a:cubicBezTo>
                    <a:pt x="999" y="544"/>
                    <a:pt x="939" y="564"/>
                    <a:pt x="879" y="564"/>
                  </a:cubicBezTo>
                  <a:cubicBezTo>
                    <a:pt x="864" y="566"/>
                    <a:pt x="848" y="567"/>
                    <a:pt x="831" y="567"/>
                  </a:cubicBezTo>
                  <a:cubicBezTo>
                    <a:pt x="786" y="567"/>
                    <a:pt x="738" y="558"/>
                    <a:pt x="680" y="544"/>
                  </a:cubicBezTo>
                  <a:cubicBezTo>
                    <a:pt x="610" y="524"/>
                    <a:pt x="540" y="504"/>
                    <a:pt x="460" y="464"/>
                  </a:cubicBezTo>
                  <a:lnTo>
                    <a:pt x="141" y="324"/>
                  </a:lnTo>
                  <a:lnTo>
                    <a:pt x="161" y="304"/>
                  </a:lnTo>
                  <a:cubicBezTo>
                    <a:pt x="171" y="284"/>
                    <a:pt x="191" y="264"/>
                    <a:pt x="211" y="244"/>
                  </a:cubicBezTo>
                  <a:cubicBezTo>
                    <a:pt x="231" y="224"/>
                    <a:pt x="251" y="204"/>
                    <a:pt x="281" y="184"/>
                  </a:cubicBezTo>
                  <a:cubicBezTo>
                    <a:pt x="331" y="154"/>
                    <a:pt x="380" y="134"/>
                    <a:pt x="440" y="124"/>
                  </a:cubicBezTo>
                  <a:cubicBezTo>
                    <a:pt x="455" y="122"/>
                    <a:pt x="470" y="120"/>
                    <a:pt x="486" y="120"/>
                  </a:cubicBezTo>
                  <a:close/>
                  <a:moveTo>
                    <a:pt x="485" y="1"/>
                  </a:moveTo>
                  <a:cubicBezTo>
                    <a:pt x="466" y="1"/>
                    <a:pt x="448" y="2"/>
                    <a:pt x="431" y="4"/>
                  </a:cubicBezTo>
                  <a:cubicBezTo>
                    <a:pt x="351" y="14"/>
                    <a:pt x="281" y="44"/>
                    <a:pt x="211" y="84"/>
                  </a:cubicBezTo>
                  <a:cubicBezTo>
                    <a:pt x="181" y="104"/>
                    <a:pt x="151" y="134"/>
                    <a:pt x="121" y="154"/>
                  </a:cubicBezTo>
                  <a:cubicBezTo>
                    <a:pt x="101" y="184"/>
                    <a:pt x="81" y="214"/>
                    <a:pt x="61" y="234"/>
                  </a:cubicBezTo>
                  <a:cubicBezTo>
                    <a:pt x="51" y="254"/>
                    <a:pt x="41" y="264"/>
                    <a:pt x="31" y="284"/>
                  </a:cubicBezTo>
                  <a:lnTo>
                    <a:pt x="1" y="334"/>
                  </a:lnTo>
                  <a:lnTo>
                    <a:pt x="1" y="384"/>
                  </a:lnTo>
                  <a:lnTo>
                    <a:pt x="61" y="413"/>
                  </a:lnTo>
                  <a:cubicBezTo>
                    <a:pt x="71" y="413"/>
                    <a:pt x="71" y="424"/>
                    <a:pt x="81" y="424"/>
                  </a:cubicBezTo>
                  <a:lnTo>
                    <a:pt x="411" y="573"/>
                  </a:lnTo>
                  <a:cubicBezTo>
                    <a:pt x="500" y="613"/>
                    <a:pt x="580" y="643"/>
                    <a:pt x="650" y="663"/>
                  </a:cubicBezTo>
                  <a:cubicBezTo>
                    <a:pt x="720" y="683"/>
                    <a:pt x="780" y="693"/>
                    <a:pt x="840" y="693"/>
                  </a:cubicBezTo>
                  <a:cubicBezTo>
                    <a:pt x="860" y="693"/>
                    <a:pt x="870" y="683"/>
                    <a:pt x="890" y="683"/>
                  </a:cubicBezTo>
                  <a:cubicBezTo>
                    <a:pt x="970" y="673"/>
                    <a:pt x="1050" y="653"/>
                    <a:pt x="1109" y="603"/>
                  </a:cubicBezTo>
                  <a:cubicBezTo>
                    <a:pt x="1139" y="583"/>
                    <a:pt x="1169" y="553"/>
                    <a:pt x="1199" y="524"/>
                  </a:cubicBezTo>
                  <a:cubicBezTo>
                    <a:pt x="1219" y="504"/>
                    <a:pt x="1249" y="473"/>
                    <a:pt x="1259" y="453"/>
                  </a:cubicBezTo>
                  <a:cubicBezTo>
                    <a:pt x="1279" y="433"/>
                    <a:pt x="1289" y="413"/>
                    <a:pt x="1299" y="404"/>
                  </a:cubicBezTo>
                  <a:lnTo>
                    <a:pt x="1309" y="384"/>
                  </a:lnTo>
                  <a:cubicBezTo>
                    <a:pt x="1319" y="364"/>
                    <a:pt x="1329" y="353"/>
                    <a:pt x="1329" y="334"/>
                  </a:cubicBezTo>
                  <a:lnTo>
                    <a:pt x="1329" y="304"/>
                  </a:lnTo>
                  <a:lnTo>
                    <a:pt x="1299" y="284"/>
                  </a:lnTo>
                  <a:cubicBezTo>
                    <a:pt x="1299" y="284"/>
                    <a:pt x="1289" y="284"/>
                    <a:pt x="1279" y="274"/>
                  </a:cubicBezTo>
                  <a:lnTo>
                    <a:pt x="1259" y="274"/>
                  </a:lnTo>
                  <a:cubicBezTo>
                    <a:pt x="1259" y="264"/>
                    <a:pt x="1249" y="264"/>
                    <a:pt x="1239" y="264"/>
                  </a:cubicBezTo>
                  <a:lnTo>
                    <a:pt x="899" y="124"/>
                  </a:lnTo>
                  <a:cubicBezTo>
                    <a:pt x="840" y="94"/>
                    <a:pt x="760" y="54"/>
                    <a:pt x="670" y="34"/>
                  </a:cubicBezTo>
                  <a:cubicBezTo>
                    <a:pt x="603" y="12"/>
                    <a:pt x="541" y="1"/>
                    <a:pt x="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8896013" y="3727585"/>
              <a:ext cx="111019" cy="51791"/>
            </a:xfrm>
            <a:custGeom>
              <a:avLst/>
              <a:gdLst/>
              <a:ahLst/>
              <a:cxnLst/>
              <a:rect l="l" t="t" r="r" b="b"/>
              <a:pathLst>
                <a:path w="1209" h="564" extrusionOk="0">
                  <a:moveTo>
                    <a:pt x="380" y="0"/>
                  </a:moveTo>
                  <a:cubicBezTo>
                    <a:pt x="310" y="11"/>
                    <a:pt x="240" y="40"/>
                    <a:pt x="190" y="80"/>
                  </a:cubicBezTo>
                  <a:cubicBezTo>
                    <a:pt x="160" y="100"/>
                    <a:pt x="130" y="120"/>
                    <a:pt x="110" y="140"/>
                  </a:cubicBezTo>
                  <a:cubicBezTo>
                    <a:pt x="90" y="171"/>
                    <a:pt x="70" y="191"/>
                    <a:pt x="50" y="211"/>
                  </a:cubicBezTo>
                  <a:cubicBezTo>
                    <a:pt x="40" y="230"/>
                    <a:pt x="20" y="260"/>
                    <a:pt x="20" y="270"/>
                  </a:cubicBezTo>
                  <a:cubicBezTo>
                    <a:pt x="10" y="270"/>
                    <a:pt x="10" y="280"/>
                    <a:pt x="10" y="280"/>
                  </a:cubicBezTo>
                  <a:lnTo>
                    <a:pt x="1" y="290"/>
                  </a:lnTo>
                  <a:lnTo>
                    <a:pt x="10" y="290"/>
                  </a:lnTo>
                  <a:cubicBezTo>
                    <a:pt x="10" y="290"/>
                    <a:pt x="10" y="300"/>
                    <a:pt x="20" y="300"/>
                  </a:cubicBezTo>
                  <a:cubicBezTo>
                    <a:pt x="30" y="300"/>
                    <a:pt x="40" y="310"/>
                    <a:pt x="50" y="320"/>
                  </a:cubicBezTo>
                  <a:cubicBezTo>
                    <a:pt x="70" y="320"/>
                    <a:pt x="90" y="330"/>
                    <a:pt x="110" y="340"/>
                  </a:cubicBezTo>
                  <a:cubicBezTo>
                    <a:pt x="140" y="350"/>
                    <a:pt x="160" y="360"/>
                    <a:pt x="190" y="370"/>
                  </a:cubicBezTo>
                  <a:cubicBezTo>
                    <a:pt x="250" y="400"/>
                    <a:pt x="320" y="430"/>
                    <a:pt x="389" y="460"/>
                  </a:cubicBezTo>
                  <a:cubicBezTo>
                    <a:pt x="460" y="490"/>
                    <a:pt x="529" y="520"/>
                    <a:pt x="609" y="540"/>
                  </a:cubicBezTo>
                  <a:cubicBezTo>
                    <a:pt x="667" y="554"/>
                    <a:pt x="721" y="564"/>
                    <a:pt x="772" y="564"/>
                  </a:cubicBezTo>
                  <a:cubicBezTo>
                    <a:pt x="791" y="564"/>
                    <a:pt x="810" y="562"/>
                    <a:pt x="829" y="560"/>
                  </a:cubicBezTo>
                  <a:cubicBezTo>
                    <a:pt x="909" y="550"/>
                    <a:pt x="968" y="530"/>
                    <a:pt x="1028" y="490"/>
                  </a:cubicBezTo>
                  <a:cubicBezTo>
                    <a:pt x="1059" y="470"/>
                    <a:pt x="1079" y="440"/>
                    <a:pt x="1099" y="420"/>
                  </a:cubicBezTo>
                  <a:cubicBezTo>
                    <a:pt x="1128" y="400"/>
                    <a:pt x="1148" y="370"/>
                    <a:pt x="1159" y="350"/>
                  </a:cubicBezTo>
                  <a:cubicBezTo>
                    <a:pt x="1178" y="330"/>
                    <a:pt x="1188" y="310"/>
                    <a:pt x="1198" y="290"/>
                  </a:cubicBezTo>
                  <a:cubicBezTo>
                    <a:pt x="1208" y="280"/>
                    <a:pt x="1208" y="270"/>
                    <a:pt x="1208" y="270"/>
                  </a:cubicBezTo>
                  <a:lnTo>
                    <a:pt x="1198" y="260"/>
                  </a:lnTo>
                  <a:cubicBezTo>
                    <a:pt x="1188" y="260"/>
                    <a:pt x="1178" y="250"/>
                    <a:pt x="1159" y="250"/>
                  </a:cubicBezTo>
                  <a:lnTo>
                    <a:pt x="1099" y="220"/>
                  </a:lnTo>
                  <a:cubicBezTo>
                    <a:pt x="1079" y="211"/>
                    <a:pt x="1048" y="200"/>
                    <a:pt x="1019" y="191"/>
                  </a:cubicBezTo>
                  <a:cubicBezTo>
                    <a:pt x="959" y="171"/>
                    <a:pt x="899" y="140"/>
                    <a:pt x="829" y="111"/>
                  </a:cubicBezTo>
                  <a:cubicBezTo>
                    <a:pt x="749" y="80"/>
                    <a:pt x="679" y="51"/>
                    <a:pt x="599" y="31"/>
                  </a:cubicBezTo>
                  <a:cubicBezTo>
                    <a:pt x="529" y="11"/>
                    <a:pt x="44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8890503" y="3722075"/>
              <a:ext cx="121947" cy="63361"/>
            </a:xfrm>
            <a:custGeom>
              <a:avLst/>
              <a:gdLst/>
              <a:ahLst/>
              <a:cxnLst/>
              <a:rect l="l" t="t" r="r" b="b"/>
              <a:pathLst>
                <a:path w="1328" h="690" extrusionOk="0">
                  <a:moveTo>
                    <a:pt x="449" y="120"/>
                  </a:moveTo>
                  <a:cubicBezTo>
                    <a:pt x="500" y="120"/>
                    <a:pt x="569" y="131"/>
                    <a:pt x="649" y="151"/>
                  </a:cubicBezTo>
                  <a:cubicBezTo>
                    <a:pt x="729" y="171"/>
                    <a:pt x="809" y="200"/>
                    <a:pt x="859" y="220"/>
                  </a:cubicBezTo>
                  <a:lnTo>
                    <a:pt x="1179" y="360"/>
                  </a:lnTo>
                  <a:cubicBezTo>
                    <a:pt x="1179" y="360"/>
                    <a:pt x="1179" y="370"/>
                    <a:pt x="1168" y="380"/>
                  </a:cubicBezTo>
                  <a:cubicBezTo>
                    <a:pt x="1159" y="400"/>
                    <a:pt x="1139" y="420"/>
                    <a:pt x="1119" y="440"/>
                  </a:cubicBezTo>
                  <a:cubicBezTo>
                    <a:pt x="1099" y="460"/>
                    <a:pt x="1079" y="480"/>
                    <a:pt x="1048" y="500"/>
                  </a:cubicBezTo>
                  <a:cubicBezTo>
                    <a:pt x="999" y="530"/>
                    <a:pt x="949" y="560"/>
                    <a:pt x="889" y="560"/>
                  </a:cubicBezTo>
                  <a:cubicBezTo>
                    <a:pt x="873" y="562"/>
                    <a:pt x="856" y="564"/>
                    <a:pt x="838" y="564"/>
                  </a:cubicBezTo>
                  <a:cubicBezTo>
                    <a:pt x="791" y="564"/>
                    <a:pt x="740" y="554"/>
                    <a:pt x="689" y="540"/>
                  </a:cubicBezTo>
                  <a:cubicBezTo>
                    <a:pt x="609" y="520"/>
                    <a:pt x="520" y="490"/>
                    <a:pt x="469" y="460"/>
                  </a:cubicBezTo>
                  <a:lnTo>
                    <a:pt x="150" y="320"/>
                  </a:lnTo>
                  <a:lnTo>
                    <a:pt x="160" y="310"/>
                  </a:lnTo>
                  <a:cubicBezTo>
                    <a:pt x="180" y="290"/>
                    <a:pt x="190" y="271"/>
                    <a:pt x="210" y="251"/>
                  </a:cubicBezTo>
                  <a:cubicBezTo>
                    <a:pt x="240" y="220"/>
                    <a:pt x="260" y="200"/>
                    <a:pt x="280" y="191"/>
                  </a:cubicBezTo>
                  <a:cubicBezTo>
                    <a:pt x="330" y="151"/>
                    <a:pt x="390" y="131"/>
                    <a:pt x="449" y="120"/>
                  </a:cubicBezTo>
                  <a:close/>
                  <a:moveTo>
                    <a:pt x="429" y="1"/>
                  </a:moveTo>
                  <a:cubicBezTo>
                    <a:pt x="350" y="11"/>
                    <a:pt x="280" y="41"/>
                    <a:pt x="210" y="91"/>
                  </a:cubicBezTo>
                  <a:cubicBezTo>
                    <a:pt x="180" y="111"/>
                    <a:pt x="160" y="131"/>
                    <a:pt x="130" y="160"/>
                  </a:cubicBezTo>
                  <a:cubicBezTo>
                    <a:pt x="100" y="191"/>
                    <a:pt x="80" y="211"/>
                    <a:pt x="70" y="240"/>
                  </a:cubicBezTo>
                  <a:cubicBezTo>
                    <a:pt x="50" y="251"/>
                    <a:pt x="41" y="271"/>
                    <a:pt x="30" y="280"/>
                  </a:cubicBezTo>
                  <a:lnTo>
                    <a:pt x="1" y="330"/>
                  </a:lnTo>
                  <a:lnTo>
                    <a:pt x="10" y="390"/>
                  </a:lnTo>
                  <a:lnTo>
                    <a:pt x="61" y="420"/>
                  </a:lnTo>
                  <a:cubicBezTo>
                    <a:pt x="70" y="420"/>
                    <a:pt x="80" y="430"/>
                    <a:pt x="90" y="430"/>
                  </a:cubicBezTo>
                  <a:lnTo>
                    <a:pt x="420" y="570"/>
                  </a:lnTo>
                  <a:cubicBezTo>
                    <a:pt x="480" y="600"/>
                    <a:pt x="569" y="630"/>
                    <a:pt x="659" y="659"/>
                  </a:cubicBezTo>
                  <a:cubicBezTo>
                    <a:pt x="729" y="679"/>
                    <a:pt x="789" y="690"/>
                    <a:pt x="839" y="690"/>
                  </a:cubicBezTo>
                  <a:cubicBezTo>
                    <a:pt x="859" y="690"/>
                    <a:pt x="879" y="679"/>
                    <a:pt x="899" y="679"/>
                  </a:cubicBezTo>
                  <a:cubicBezTo>
                    <a:pt x="979" y="670"/>
                    <a:pt x="1059" y="639"/>
                    <a:pt x="1119" y="600"/>
                  </a:cubicBezTo>
                  <a:cubicBezTo>
                    <a:pt x="1148" y="570"/>
                    <a:pt x="1179" y="550"/>
                    <a:pt x="1208" y="520"/>
                  </a:cubicBezTo>
                  <a:cubicBezTo>
                    <a:pt x="1228" y="500"/>
                    <a:pt x="1248" y="470"/>
                    <a:pt x="1268" y="450"/>
                  </a:cubicBezTo>
                  <a:cubicBezTo>
                    <a:pt x="1278" y="430"/>
                    <a:pt x="1288" y="410"/>
                    <a:pt x="1298" y="400"/>
                  </a:cubicBezTo>
                  <a:lnTo>
                    <a:pt x="1328" y="350"/>
                  </a:lnTo>
                  <a:lnTo>
                    <a:pt x="1328" y="300"/>
                  </a:lnTo>
                  <a:lnTo>
                    <a:pt x="1298" y="280"/>
                  </a:lnTo>
                  <a:lnTo>
                    <a:pt x="1278" y="271"/>
                  </a:lnTo>
                  <a:lnTo>
                    <a:pt x="1268" y="260"/>
                  </a:lnTo>
                  <a:cubicBezTo>
                    <a:pt x="1258" y="260"/>
                    <a:pt x="1248" y="260"/>
                    <a:pt x="1238" y="251"/>
                  </a:cubicBezTo>
                  <a:lnTo>
                    <a:pt x="909" y="111"/>
                  </a:lnTo>
                  <a:cubicBezTo>
                    <a:pt x="849" y="91"/>
                    <a:pt x="769" y="60"/>
                    <a:pt x="679" y="31"/>
                  </a:cubicBezTo>
                  <a:cubicBezTo>
                    <a:pt x="580" y="11"/>
                    <a:pt x="500" y="1"/>
                    <a:pt x="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8896013" y="3727585"/>
              <a:ext cx="111019" cy="51791"/>
            </a:xfrm>
            <a:custGeom>
              <a:avLst/>
              <a:gdLst/>
              <a:ahLst/>
              <a:cxnLst/>
              <a:rect l="l" t="t" r="r" b="b"/>
              <a:pathLst>
                <a:path w="1209" h="564" extrusionOk="0">
                  <a:moveTo>
                    <a:pt x="380" y="0"/>
                  </a:moveTo>
                  <a:cubicBezTo>
                    <a:pt x="310" y="11"/>
                    <a:pt x="240" y="40"/>
                    <a:pt x="190" y="80"/>
                  </a:cubicBezTo>
                  <a:cubicBezTo>
                    <a:pt x="160" y="100"/>
                    <a:pt x="130" y="120"/>
                    <a:pt x="110" y="140"/>
                  </a:cubicBezTo>
                  <a:cubicBezTo>
                    <a:pt x="90" y="171"/>
                    <a:pt x="70" y="191"/>
                    <a:pt x="50" y="211"/>
                  </a:cubicBezTo>
                  <a:cubicBezTo>
                    <a:pt x="40" y="230"/>
                    <a:pt x="20" y="260"/>
                    <a:pt x="20" y="270"/>
                  </a:cubicBezTo>
                  <a:cubicBezTo>
                    <a:pt x="10" y="270"/>
                    <a:pt x="10" y="280"/>
                    <a:pt x="10" y="280"/>
                  </a:cubicBezTo>
                  <a:lnTo>
                    <a:pt x="1" y="290"/>
                  </a:lnTo>
                  <a:lnTo>
                    <a:pt x="10" y="290"/>
                  </a:lnTo>
                  <a:cubicBezTo>
                    <a:pt x="10" y="290"/>
                    <a:pt x="10" y="300"/>
                    <a:pt x="20" y="300"/>
                  </a:cubicBezTo>
                  <a:cubicBezTo>
                    <a:pt x="30" y="300"/>
                    <a:pt x="40" y="310"/>
                    <a:pt x="50" y="320"/>
                  </a:cubicBezTo>
                  <a:cubicBezTo>
                    <a:pt x="70" y="320"/>
                    <a:pt x="90" y="330"/>
                    <a:pt x="110" y="340"/>
                  </a:cubicBezTo>
                  <a:cubicBezTo>
                    <a:pt x="140" y="350"/>
                    <a:pt x="160" y="360"/>
                    <a:pt x="190" y="370"/>
                  </a:cubicBezTo>
                  <a:cubicBezTo>
                    <a:pt x="250" y="400"/>
                    <a:pt x="320" y="430"/>
                    <a:pt x="389" y="460"/>
                  </a:cubicBezTo>
                  <a:cubicBezTo>
                    <a:pt x="460" y="490"/>
                    <a:pt x="529" y="520"/>
                    <a:pt x="609" y="540"/>
                  </a:cubicBezTo>
                  <a:cubicBezTo>
                    <a:pt x="667" y="554"/>
                    <a:pt x="721" y="564"/>
                    <a:pt x="772" y="564"/>
                  </a:cubicBezTo>
                  <a:cubicBezTo>
                    <a:pt x="791" y="564"/>
                    <a:pt x="810" y="562"/>
                    <a:pt x="829" y="560"/>
                  </a:cubicBezTo>
                  <a:cubicBezTo>
                    <a:pt x="909" y="550"/>
                    <a:pt x="968" y="530"/>
                    <a:pt x="1028" y="490"/>
                  </a:cubicBezTo>
                  <a:cubicBezTo>
                    <a:pt x="1059" y="470"/>
                    <a:pt x="1079" y="440"/>
                    <a:pt x="1099" y="420"/>
                  </a:cubicBezTo>
                  <a:cubicBezTo>
                    <a:pt x="1128" y="400"/>
                    <a:pt x="1148" y="370"/>
                    <a:pt x="1159" y="350"/>
                  </a:cubicBezTo>
                  <a:cubicBezTo>
                    <a:pt x="1178" y="330"/>
                    <a:pt x="1188" y="310"/>
                    <a:pt x="1198" y="290"/>
                  </a:cubicBezTo>
                  <a:cubicBezTo>
                    <a:pt x="1208" y="280"/>
                    <a:pt x="1208" y="270"/>
                    <a:pt x="1208" y="270"/>
                  </a:cubicBezTo>
                  <a:lnTo>
                    <a:pt x="1198" y="260"/>
                  </a:lnTo>
                  <a:cubicBezTo>
                    <a:pt x="1188" y="260"/>
                    <a:pt x="1178" y="250"/>
                    <a:pt x="1159" y="250"/>
                  </a:cubicBezTo>
                  <a:lnTo>
                    <a:pt x="1099" y="220"/>
                  </a:lnTo>
                  <a:cubicBezTo>
                    <a:pt x="1079" y="211"/>
                    <a:pt x="1048" y="200"/>
                    <a:pt x="1019" y="191"/>
                  </a:cubicBezTo>
                  <a:cubicBezTo>
                    <a:pt x="959" y="171"/>
                    <a:pt x="899" y="140"/>
                    <a:pt x="829" y="111"/>
                  </a:cubicBezTo>
                  <a:cubicBezTo>
                    <a:pt x="749" y="80"/>
                    <a:pt x="679" y="51"/>
                    <a:pt x="599" y="31"/>
                  </a:cubicBezTo>
                  <a:cubicBezTo>
                    <a:pt x="529" y="11"/>
                    <a:pt x="44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8890503" y="3722075"/>
              <a:ext cx="121947" cy="63361"/>
            </a:xfrm>
            <a:custGeom>
              <a:avLst/>
              <a:gdLst/>
              <a:ahLst/>
              <a:cxnLst/>
              <a:rect l="l" t="t" r="r" b="b"/>
              <a:pathLst>
                <a:path w="1328" h="690" extrusionOk="0">
                  <a:moveTo>
                    <a:pt x="449" y="120"/>
                  </a:moveTo>
                  <a:cubicBezTo>
                    <a:pt x="500" y="120"/>
                    <a:pt x="569" y="131"/>
                    <a:pt x="649" y="151"/>
                  </a:cubicBezTo>
                  <a:cubicBezTo>
                    <a:pt x="729" y="171"/>
                    <a:pt x="809" y="200"/>
                    <a:pt x="859" y="220"/>
                  </a:cubicBezTo>
                  <a:lnTo>
                    <a:pt x="1179" y="360"/>
                  </a:lnTo>
                  <a:cubicBezTo>
                    <a:pt x="1179" y="360"/>
                    <a:pt x="1179" y="370"/>
                    <a:pt x="1168" y="380"/>
                  </a:cubicBezTo>
                  <a:cubicBezTo>
                    <a:pt x="1159" y="400"/>
                    <a:pt x="1139" y="420"/>
                    <a:pt x="1119" y="440"/>
                  </a:cubicBezTo>
                  <a:cubicBezTo>
                    <a:pt x="1099" y="460"/>
                    <a:pt x="1079" y="480"/>
                    <a:pt x="1048" y="500"/>
                  </a:cubicBezTo>
                  <a:cubicBezTo>
                    <a:pt x="999" y="530"/>
                    <a:pt x="949" y="560"/>
                    <a:pt x="889" y="560"/>
                  </a:cubicBezTo>
                  <a:cubicBezTo>
                    <a:pt x="873" y="562"/>
                    <a:pt x="856" y="564"/>
                    <a:pt x="838" y="564"/>
                  </a:cubicBezTo>
                  <a:cubicBezTo>
                    <a:pt x="791" y="564"/>
                    <a:pt x="740" y="554"/>
                    <a:pt x="689" y="540"/>
                  </a:cubicBezTo>
                  <a:cubicBezTo>
                    <a:pt x="609" y="520"/>
                    <a:pt x="520" y="490"/>
                    <a:pt x="469" y="460"/>
                  </a:cubicBezTo>
                  <a:lnTo>
                    <a:pt x="150" y="320"/>
                  </a:lnTo>
                  <a:lnTo>
                    <a:pt x="160" y="310"/>
                  </a:lnTo>
                  <a:cubicBezTo>
                    <a:pt x="180" y="290"/>
                    <a:pt x="190" y="271"/>
                    <a:pt x="210" y="251"/>
                  </a:cubicBezTo>
                  <a:cubicBezTo>
                    <a:pt x="240" y="220"/>
                    <a:pt x="260" y="200"/>
                    <a:pt x="280" y="191"/>
                  </a:cubicBezTo>
                  <a:cubicBezTo>
                    <a:pt x="330" y="151"/>
                    <a:pt x="390" y="131"/>
                    <a:pt x="449" y="120"/>
                  </a:cubicBezTo>
                  <a:close/>
                  <a:moveTo>
                    <a:pt x="429" y="1"/>
                  </a:moveTo>
                  <a:cubicBezTo>
                    <a:pt x="350" y="11"/>
                    <a:pt x="280" y="41"/>
                    <a:pt x="210" y="91"/>
                  </a:cubicBezTo>
                  <a:cubicBezTo>
                    <a:pt x="180" y="111"/>
                    <a:pt x="160" y="131"/>
                    <a:pt x="130" y="160"/>
                  </a:cubicBezTo>
                  <a:cubicBezTo>
                    <a:pt x="100" y="191"/>
                    <a:pt x="80" y="211"/>
                    <a:pt x="70" y="240"/>
                  </a:cubicBezTo>
                  <a:cubicBezTo>
                    <a:pt x="50" y="251"/>
                    <a:pt x="41" y="271"/>
                    <a:pt x="30" y="290"/>
                  </a:cubicBezTo>
                  <a:lnTo>
                    <a:pt x="1" y="330"/>
                  </a:lnTo>
                  <a:lnTo>
                    <a:pt x="10" y="390"/>
                  </a:lnTo>
                  <a:lnTo>
                    <a:pt x="61" y="420"/>
                  </a:lnTo>
                  <a:cubicBezTo>
                    <a:pt x="70" y="420"/>
                    <a:pt x="80" y="430"/>
                    <a:pt x="90" y="430"/>
                  </a:cubicBezTo>
                  <a:lnTo>
                    <a:pt x="420" y="570"/>
                  </a:lnTo>
                  <a:cubicBezTo>
                    <a:pt x="480" y="600"/>
                    <a:pt x="569" y="630"/>
                    <a:pt x="659" y="659"/>
                  </a:cubicBezTo>
                  <a:cubicBezTo>
                    <a:pt x="729" y="679"/>
                    <a:pt x="789" y="690"/>
                    <a:pt x="839" y="690"/>
                  </a:cubicBezTo>
                  <a:cubicBezTo>
                    <a:pt x="859" y="690"/>
                    <a:pt x="879" y="679"/>
                    <a:pt x="899" y="679"/>
                  </a:cubicBezTo>
                  <a:cubicBezTo>
                    <a:pt x="979" y="670"/>
                    <a:pt x="1059" y="639"/>
                    <a:pt x="1119" y="600"/>
                  </a:cubicBezTo>
                  <a:cubicBezTo>
                    <a:pt x="1148" y="570"/>
                    <a:pt x="1179" y="550"/>
                    <a:pt x="1208" y="520"/>
                  </a:cubicBezTo>
                  <a:cubicBezTo>
                    <a:pt x="1228" y="500"/>
                    <a:pt x="1248" y="470"/>
                    <a:pt x="1268" y="450"/>
                  </a:cubicBezTo>
                  <a:cubicBezTo>
                    <a:pt x="1278" y="430"/>
                    <a:pt x="1288" y="410"/>
                    <a:pt x="1298" y="400"/>
                  </a:cubicBezTo>
                  <a:lnTo>
                    <a:pt x="1308" y="380"/>
                  </a:lnTo>
                  <a:cubicBezTo>
                    <a:pt x="1328" y="350"/>
                    <a:pt x="1328" y="350"/>
                    <a:pt x="1328" y="330"/>
                  </a:cubicBezTo>
                  <a:lnTo>
                    <a:pt x="1328" y="300"/>
                  </a:lnTo>
                  <a:lnTo>
                    <a:pt x="1298" y="280"/>
                  </a:lnTo>
                  <a:lnTo>
                    <a:pt x="1278" y="271"/>
                  </a:lnTo>
                  <a:lnTo>
                    <a:pt x="1268" y="260"/>
                  </a:lnTo>
                  <a:cubicBezTo>
                    <a:pt x="1258" y="260"/>
                    <a:pt x="1248" y="260"/>
                    <a:pt x="1238" y="251"/>
                  </a:cubicBezTo>
                  <a:lnTo>
                    <a:pt x="909" y="111"/>
                  </a:lnTo>
                  <a:cubicBezTo>
                    <a:pt x="849" y="91"/>
                    <a:pt x="769" y="60"/>
                    <a:pt x="679" y="31"/>
                  </a:cubicBezTo>
                  <a:cubicBezTo>
                    <a:pt x="580" y="11"/>
                    <a:pt x="500" y="1"/>
                    <a:pt x="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8938161" y="3701047"/>
              <a:ext cx="111019" cy="51791"/>
            </a:xfrm>
            <a:custGeom>
              <a:avLst/>
              <a:gdLst/>
              <a:ahLst/>
              <a:cxnLst/>
              <a:rect l="l" t="t" r="r" b="b"/>
              <a:pathLst>
                <a:path w="1209" h="564" extrusionOk="0">
                  <a:moveTo>
                    <a:pt x="370" y="0"/>
                  </a:moveTo>
                  <a:cubicBezTo>
                    <a:pt x="300" y="10"/>
                    <a:pt x="240" y="40"/>
                    <a:pt x="180" y="80"/>
                  </a:cubicBezTo>
                  <a:cubicBezTo>
                    <a:pt x="150" y="100"/>
                    <a:pt x="130" y="120"/>
                    <a:pt x="101" y="140"/>
                  </a:cubicBezTo>
                  <a:cubicBezTo>
                    <a:pt x="81" y="170"/>
                    <a:pt x="61" y="190"/>
                    <a:pt x="50" y="210"/>
                  </a:cubicBezTo>
                  <a:cubicBezTo>
                    <a:pt x="30" y="240"/>
                    <a:pt x="21" y="260"/>
                    <a:pt x="10" y="270"/>
                  </a:cubicBezTo>
                  <a:cubicBezTo>
                    <a:pt x="10" y="280"/>
                    <a:pt x="1" y="280"/>
                    <a:pt x="1" y="289"/>
                  </a:cubicBezTo>
                  <a:lnTo>
                    <a:pt x="1" y="300"/>
                  </a:lnTo>
                  <a:lnTo>
                    <a:pt x="10" y="300"/>
                  </a:lnTo>
                  <a:cubicBezTo>
                    <a:pt x="21" y="300"/>
                    <a:pt x="30" y="309"/>
                    <a:pt x="50" y="320"/>
                  </a:cubicBezTo>
                  <a:cubicBezTo>
                    <a:pt x="70" y="320"/>
                    <a:pt x="90" y="329"/>
                    <a:pt x="110" y="340"/>
                  </a:cubicBezTo>
                  <a:cubicBezTo>
                    <a:pt x="130" y="349"/>
                    <a:pt x="160" y="360"/>
                    <a:pt x="190" y="369"/>
                  </a:cubicBezTo>
                  <a:cubicBezTo>
                    <a:pt x="240" y="400"/>
                    <a:pt x="310" y="429"/>
                    <a:pt x="380" y="460"/>
                  </a:cubicBezTo>
                  <a:cubicBezTo>
                    <a:pt x="450" y="489"/>
                    <a:pt x="529" y="519"/>
                    <a:pt x="609" y="539"/>
                  </a:cubicBezTo>
                  <a:cubicBezTo>
                    <a:pt x="661" y="554"/>
                    <a:pt x="718" y="563"/>
                    <a:pt x="772" y="563"/>
                  </a:cubicBezTo>
                  <a:cubicBezTo>
                    <a:pt x="791" y="563"/>
                    <a:pt x="810" y="562"/>
                    <a:pt x="829" y="559"/>
                  </a:cubicBezTo>
                  <a:cubicBezTo>
                    <a:pt x="899" y="549"/>
                    <a:pt x="969" y="519"/>
                    <a:pt x="1019" y="480"/>
                  </a:cubicBezTo>
                  <a:cubicBezTo>
                    <a:pt x="1049" y="460"/>
                    <a:pt x="1068" y="440"/>
                    <a:pt x="1099" y="420"/>
                  </a:cubicBezTo>
                  <a:cubicBezTo>
                    <a:pt x="1119" y="389"/>
                    <a:pt x="1139" y="369"/>
                    <a:pt x="1159" y="349"/>
                  </a:cubicBezTo>
                  <a:cubicBezTo>
                    <a:pt x="1168" y="329"/>
                    <a:pt x="1179" y="300"/>
                    <a:pt x="1188" y="289"/>
                  </a:cubicBezTo>
                  <a:lnTo>
                    <a:pt x="1208" y="270"/>
                  </a:lnTo>
                  <a:cubicBezTo>
                    <a:pt x="1208" y="270"/>
                    <a:pt x="1199" y="270"/>
                    <a:pt x="1188" y="260"/>
                  </a:cubicBezTo>
                  <a:cubicBezTo>
                    <a:pt x="1179" y="260"/>
                    <a:pt x="1168" y="250"/>
                    <a:pt x="1148" y="250"/>
                  </a:cubicBezTo>
                  <a:cubicBezTo>
                    <a:pt x="1139" y="240"/>
                    <a:pt x="1119" y="230"/>
                    <a:pt x="1088" y="220"/>
                  </a:cubicBezTo>
                  <a:cubicBezTo>
                    <a:pt x="1068" y="210"/>
                    <a:pt x="1039" y="200"/>
                    <a:pt x="1009" y="190"/>
                  </a:cubicBezTo>
                  <a:cubicBezTo>
                    <a:pt x="959" y="170"/>
                    <a:pt x="889" y="140"/>
                    <a:pt x="819" y="110"/>
                  </a:cubicBezTo>
                  <a:cubicBezTo>
                    <a:pt x="749" y="80"/>
                    <a:pt x="669" y="50"/>
                    <a:pt x="589" y="30"/>
                  </a:cubicBezTo>
                  <a:cubicBezTo>
                    <a:pt x="520" y="10"/>
                    <a:pt x="440" y="0"/>
                    <a:pt x="3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8932652" y="3695537"/>
              <a:ext cx="122039" cy="62443"/>
            </a:xfrm>
            <a:custGeom>
              <a:avLst/>
              <a:gdLst/>
              <a:ahLst/>
              <a:cxnLst/>
              <a:rect l="l" t="t" r="r" b="b"/>
              <a:pathLst>
                <a:path w="1329" h="680" extrusionOk="0">
                  <a:moveTo>
                    <a:pt x="440" y="120"/>
                  </a:moveTo>
                  <a:cubicBezTo>
                    <a:pt x="500" y="120"/>
                    <a:pt x="560" y="120"/>
                    <a:pt x="640" y="140"/>
                  </a:cubicBezTo>
                  <a:cubicBezTo>
                    <a:pt x="720" y="170"/>
                    <a:pt x="799" y="200"/>
                    <a:pt x="859" y="220"/>
                  </a:cubicBezTo>
                  <a:lnTo>
                    <a:pt x="1179" y="360"/>
                  </a:lnTo>
                  <a:cubicBezTo>
                    <a:pt x="1168" y="360"/>
                    <a:pt x="1168" y="369"/>
                    <a:pt x="1168" y="369"/>
                  </a:cubicBezTo>
                  <a:cubicBezTo>
                    <a:pt x="1148" y="389"/>
                    <a:pt x="1128" y="409"/>
                    <a:pt x="1109" y="440"/>
                  </a:cubicBezTo>
                  <a:lnTo>
                    <a:pt x="1049" y="500"/>
                  </a:lnTo>
                  <a:cubicBezTo>
                    <a:pt x="999" y="529"/>
                    <a:pt x="939" y="549"/>
                    <a:pt x="879" y="560"/>
                  </a:cubicBezTo>
                  <a:cubicBezTo>
                    <a:pt x="863" y="562"/>
                    <a:pt x="847" y="563"/>
                    <a:pt x="831" y="563"/>
                  </a:cubicBezTo>
                  <a:cubicBezTo>
                    <a:pt x="786" y="563"/>
                    <a:pt x="738" y="554"/>
                    <a:pt x="680" y="540"/>
                  </a:cubicBezTo>
                  <a:cubicBezTo>
                    <a:pt x="600" y="520"/>
                    <a:pt x="520" y="480"/>
                    <a:pt x="470" y="460"/>
                  </a:cubicBezTo>
                  <a:lnTo>
                    <a:pt x="141" y="330"/>
                  </a:lnTo>
                  <a:lnTo>
                    <a:pt x="161" y="310"/>
                  </a:lnTo>
                  <a:cubicBezTo>
                    <a:pt x="170" y="290"/>
                    <a:pt x="190" y="270"/>
                    <a:pt x="210" y="250"/>
                  </a:cubicBezTo>
                  <a:cubicBezTo>
                    <a:pt x="230" y="220"/>
                    <a:pt x="250" y="200"/>
                    <a:pt x="280" y="190"/>
                  </a:cubicBezTo>
                  <a:cubicBezTo>
                    <a:pt x="320" y="150"/>
                    <a:pt x="380" y="130"/>
                    <a:pt x="440" y="120"/>
                  </a:cubicBezTo>
                  <a:close/>
                  <a:moveTo>
                    <a:pt x="430" y="0"/>
                  </a:moveTo>
                  <a:cubicBezTo>
                    <a:pt x="350" y="10"/>
                    <a:pt x="270" y="40"/>
                    <a:pt x="210" y="90"/>
                  </a:cubicBezTo>
                  <a:cubicBezTo>
                    <a:pt x="181" y="110"/>
                    <a:pt x="150" y="140"/>
                    <a:pt x="121" y="160"/>
                  </a:cubicBezTo>
                  <a:cubicBezTo>
                    <a:pt x="101" y="190"/>
                    <a:pt x="81" y="220"/>
                    <a:pt x="61" y="240"/>
                  </a:cubicBezTo>
                  <a:cubicBezTo>
                    <a:pt x="50" y="260"/>
                    <a:pt x="30" y="270"/>
                    <a:pt x="30" y="290"/>
                  </a:cubicBezTo>
                  <a:lnTo>
                    <a:pt x="1" y="340"/>
                  </a:lnTo>
                  <a:lnTo>
                    <a:pt x="1" y="389"/>
                  </a:lnTo>
                  <a:lnTo>
                    <a:pt x="61" y="420"/>
                  </a:lnTo>
                  <a:cubicBezTo>
                    <a:pt x="70" y="420"/>
                    <a:pt x="81" y="429"/>
                    <a:pt x="90" y="429"/>
                  </a:cubicBezTo>
                  <a:lnTo>
                    <a:pt x="420" y="569"/>
                  </a:lnTo>
                  <a:cubicBezTo>
                    <a:pt x="480" y="599"/>
                    <a:pt x="560" y="629"/>
                    <a:pt x="649" y="659"/>
                  </a:cubicBezTo>
                  <a:cubicBezTo>
                    <a:pt x="720" y="669"/>
                    <a:pt x="779" y="679"/>
                    <a:pt x="839" y="679"/>
                  </a:cubicBezTo>
                  <a:lnTo>
                    <a:pt x="899" y="679"/>
                  </a:lnTo>
                  <a:cubicBezTo>
                    <a:pt x="979" y="669"/>
                    <a:pt x="1049" y="639"/>
                    <a:pt x="1119" y="589"/>
                  </a:cubicBezTo>
                  <a:cubicBezTo>
                    <a:pt x="1148" y="569"/>
                    <a:pt x="1168" y="549"/>
                    <a:pt x="1199" y="520"/>
                  </a:cubicBezTo>
                  <a:cubicBezTo>
                    <a:pt x="1228" y="489"/>
                    <a:pt x="1248" y="469"/>
                    <a:pt x="1259" y="440"/>
                  </a:cubicBezTo>
                  <a:cubicBezTo>
                    <a:pt x="1279" y="429"/>
                    <a:pt x="1288" y="409"/>
                    <a:pt x="1299" y="389"/>
                  </a:cubicBezTo>
                  <a:lnTo>
                    <a:pt x="1308" y="369"/>
                  </a:lnTo>
                  <a:cubicBezTo>
                    <a:pt x="1319" y="349"/>
                    <a:pt x="1328" y="349"/>
                    <a:pt x="1328" y="330"/>
                  </a:cubicBezTo>
                  <a:lnTo>
                    <a:pt x="1319" y="290"/>
                  </a:lnTo>
                  <a:lnTo>
                    <a:pt x="1299" y="280"/>
                  </a:lnTo>
                  <a:cubicBezTo>
                    <a:pt x="1299" y="280"/>
                    <a:pt x="1288" y="270"/>
                    <a:pt x="1279" y="270"/>
                  </a:cubicBezTo>
                  <a:lnTo>
                    <a:pt x="1259" y="260"/>
                  </a:lnTo>
                  <a:cubicBezTo>
                    <a:pt x="1248" y="260"/>
                    <a:pt x="1248" y="250"/>
                    <a:pt x="1239" y="250"/>
                  </a:cubicBezTo>
                  <a:lnTo>
                    <a:pt x="899" y="110"/>
                  </a:lnTo>
                  <a:cubicBezTo>
                    <a:pt x="839" y="90"/>
                    <a:pt x="760" y="50"/>
                    <a:pt x="669" y="30"/>
                  </a:cubicBezTo>
                  <a:cubicBezTo>
                    <a:pt x="580" y="0"/>
                    <a:pt x="500" y="0"/>
                    <a:pt x="4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8938161" y="3701047"/>
              <a:ext cx="111019" cy="51791"/>
            </a:xfrm>
            <a:custGeom>
              <a:avLst/>
              <a:gdLst/>
              <a:ahLst/>
              <a:cxnLst/>
              <a:rect l="l" t="t" r="r" b="b"/>
              <a:pathLst>
                <a:path w="1209" h="564" extrusionOk="0">
                  <a:moveTo>
                    <a:pt x="370" y="0"/>
                  </a:moveTo>
                  <a:cubicBezTo>
                    <a:pt x="300" y="10"/>
                    <a:pt x="240" y="40"/>
                    <a:pt x="180" y="80"/>
                  </a:cubicBezTo>
                  <a:cubicBezTo>
                    <a:pt x="150" y="100"/>
                    <a:pt x="130" y="120"/>
                    <a:pt x="101" y="140"/>
                  </a:cubicBezTo>
                  <a:cubicBezTo>
                    <a:pt x="81" y="170"/>
                    <a:pt x="61" y="190"/>
                    <a:pt x="50" y="210"/>
                  </a:cubicBezTo>
                  <a:cubicBezTo>
                    <a:pt x="30" y="240"/>
                    <a:pt x="21" y="260"/>
                    <a:pt x="10" y="270"/>
                  </a:cubicBezTo>
                  <a:cubicBezTo>
                    <a:pt x="10" y="280"/>
                    <a:pt x="1" y="280"/>
                    <a:pt x="1" y="289"/>
                  </a:cubicBezTo>
                  <a:lnTo>
                    <a:pt x="1" y="300"/>
                  </a:lnTo>
                  <a:lnTo>
                    <a:pt x="10" y="300"/>
                  </a:lnTo>
                  <a:cubicBezTo>
                    <a:pt x="21" y="300"/>
                    <a:pt x="30" y="309"/>
                    <a:pt x="50" y="320"/>
                  </a:cubicBezTo>
                  <a:cubicBezTo>
                    <a:pt x="70" y="320"/>
                    <a:pt x="90" y="329"/>
                    <a:pt x="110" y="340"/>
                  </a:cubicBezTo>
                  <a:cubicBezTo>
                    <a:pt x="130" y="349"/>
                    <a:pt x="160" y="360"/>
                    <a:pt x="190" y="369"/>
                  </a:cubicBezTo>
                  <a:cubicBezTo>
                    <a:pt x="240" y="400"/>
                    <a:pt x="310" y="429"/>
                    <a:pt x="380" y="460"/>
                  </a:cubicBezTo>
                  <a:cubicBezTo>
                    <a:pt x="450" y="489"/>
                    <a:pt x="529" y="519"/>
                    <a:pt x="609" y="539"/>
                  </a:cubicBezTo>
                  <a:cubicBezTo>
                    <a:pt x="661" y="554"/>
                    <a:pt x="718" y="563"/>
                    <a:pt x="772" y="563"/>
                  </a:cubicBezTo>
                  <a:cubicBezTo>
                    <a:pt x="791" y="563"/>
                    <a:pt x="810" y="562"/>
                    <a:pt x="829" y="559"/>
                  </a:cubicBezTo>
                  <a:cubicBezTo>
                    <a:pt x="899" y="549"/>
                    <a:pt x="969" y="519"/>
                    <a:pt x="1019" y="480"/>
                  </a:cubicBezTo>
                  <a:cubicBezTo>
                    <a:pt x="1049" y="460"/>
                    <a:pt x="1068" y="440"/>
                    <a:pt x="1099" y="420"/>
                  </a:cubicBezTo>
                  <a:cubicBezTo>
                    <a:pt x="1119" y="389"/>
                    <a:pt x="1139" y="369"/>
                    <a:pt x="1159" y="349"/>
                  </a:cubicBezTo>
                  <a:cubicBezTo>
                    <a:pt x="1168" y="329"/>
                    <a:pt x="1179" y="300"/>
                    <a:pt x="1188" y="289"/>
                  </a:cubicBezTo>
                  <a:lnTo>
                    <a:pt x="1208" y="270"/>
                  </a:lnTo>
                  <a:cubicBezTo>
                    <a:pt x="1208" y="270"/>
                    <a:pt x="1199" y="270"/>
                    <a:pt x="1188" y="260"/>
                  </a:cubicBezTo>
                  <a:cubicBezTo>
                    <a:pt x="1179" y="260"/>
                    <a:pt x="1168" y="250"/>
                    <a:pt x="1148" y="250"/>
                  </a:cubicBezTo>
                  <a:cubicBezTo>
                    <a:pt x="1139" y="240"/>
                    <a:pt x="1119" y="230"/>
                    <a:pt x="1088" y="220"/>
                  </a:cubicBezTo>
                  <a:cubicBezTo>
                    <a:pt x="1068" y="210"/>
                    <a:pt x="1039" y="200"/>
                    <a:pt x="1009" y="190"/>
                  </a:cubicBezTo>
                  <a:cubicBezTo>
                    <a:pt x="959" y="170"/>
                    <a:pt x="889" y="140"/>
                    <a:pt x="819" y="110"/>
                  </a:cubicBezTo>
                  <a:cubicBezTo>
                    <a:pt x="749" y="80"/>
                    <a:pt x="669" y="50"/>
                    <a:pt x="589" y="30"/>
                  </a:cubicBezTo>
                  <a:cubicBezTo>
                    <a:pt x="520" y="10"/>
                    <a:pt x="440" y="0"/>
                    <a:pt x="3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8931733" y="3695537"/>
              <a:ext cx="122957" cy="62443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450" y="120"/>
                  </a:moveTo>
                  <a:cubicBezTo>
                    <a:pt x="510" y="120"/>
                    <a:pt x="570" y="120"/>
                    <a:pt x="650" y="140"/>
                  </a:cubicBezTo>
                  <a:cubicBezTo>
                    <a:pt x="730" y="170"/>
                    <a:pt x="809" y="200"/>
                    <a:pt x="869" y="220"/>
                  </a:cubicBezTo>
                  <a:lnTo>
                    <a:pt x="1189" y="360"/>
                  </a:lnTo>
                  <a:cubicBezTo>
                    <a:pt x="1178" y="360"/>
                    <a:pt x="1178" y="369"/>
                    <a:pt x="1178" y="369"/>
                  </a:cubicBezTo>
                  <a:cubicBezTo>
                    <a:pt x="1158" y="389"/>
                    <a:pt x="1138" y="409"/>
                    <a:pt x="1119" y="440"/>
                  </a:cubicBezTo>
                  <a:lnTo>
                    <a:pt x="1059" y="500"/>
                  </a:lnTo>
                  <a:cubicBezTo>
                    <a:pt x="1009" y="529"/>
                    <a:pt x="949" y="549"/>
                    <a:pt x="889" y="560"/>
                  </a:cubicBezTo>
                  <a:cubicBezTo>
                    <a:pt x="873" y="562"/>
                    <a:pt x="857" y="563"/>
                    <a:pt x="841" y="563"/>
                  </a:cubicBezTo>
                  <a:cubicBezTo>
                    <a:pt x="796" y="563"/>
                    <a:pt x="748" y="554"/>
                    <a:pt x="690" y="540"/>
                  </a:cubicBezTo>
                  <a:cubicBezTo>
                    <a:pt x="610" y="520"/>
                    <a:pt x="530" y="480"/>
                    <a:pt x="480" y="460"/>
                  </a:cubicBezTo>
                  <a:lnTo>
                    <a:pt x="151" y="330"/>
                  </a:lnTo>
                  <a:lnTo>
                    <a:pt x="171" y="310"/>
                  </a:lnTo>
                  <a:cubicBezTo>
                    <a:pt x="180" y="290"/>
                    <a:pt x="200" y="270"/>
                    <a:pt x="220" y="250"/>
                  </a:cubicBezTo>
                  <a:cubicBezTo>
                    <a:pt x="240" y="220"/>
                    <a:pt x="260" y="200"/>
                    <a:pt x="290" y="190"/>
                  </a:cubicBezTo>
                  <a:cubicBezTo>
                    <a:pt x="330" y="150"/>
                    <a:pt x="390" y="130"/>
                    <a:pt x="450" y="120"/>
                  </a:cubicBezTo>
                  <a:close/>
                  <a:moveTo>
                    <a:pt x="440" y="0"/>
                  </a:moveTo>
                  <a:cubicBezTo>
                    <a:pt x="360" y="10"/>
                    <a:pt x="280" y="40"/>
                    <a:pt x="220" y="90"/>
                  </a:cubicBezTo>
                  <a:cubicBezTo>
                    <a:pt x="191" y="110"/>
                    <a:pt x="160" y="140"/>
                    <a:pt x="131" y="160"/>
                  </a:cubicBezTo>
                  <a:cubicBezTo>
                    <a:pt x="111" y="190"/>
                    <a:pt x="91" y="220"/>
                    <a:pt x="71" y="240"/>
                  </a:cubicBezTo>
                  <a:cubicBezTo>
                    <a:pt x="60" y="260"/>
                    <a:pt x="40" y="270"/>
                    <a:pt x="40" y="290"/>
                  </a:cubicBezTo>
                  <a:lnTo>
                    <a:pt x="0" y="349"/>
                  </a:lnTo>
                  <a:lnTo>
                    <a:pt x="31" y="400"/>
                  </a:lnTo>
                  <a:lnTo>
                    <a:pt x="71" y="420"/>
                  </a:lnTo>
                  <a:cubicBezTo>
                    <a:pt x="80" y="420"/>
                    <a:pt x="91" y="429"/>
                    <a:pt x="100" y="429"/>
                  </a:cubicBezTo>
                  <a:lnTo>
                    <a:pt x="430" y="569"/>
                  </a:lnTo>
                  <a:cubicBezTo>
                    <a:pt x="490" y="599"/>
                    <a:pt x="570" y="629"/>
                    <a:pt x="659" y="659"/>
                  </a:cubicBezTo>
                  <a:cubicBezTo>
                    <a:pt x="730" y="669"/>
                    <a:pt x="789" y="679"/>
                    <a:pt x="849" y="679"/>
                  </a:cubicBezTo>
                  <a:lnTo>
                    <a:pt x="909" y="679"/>
                  </a:lnTo>
                  <a:cubicBezTo>
                    <a:pt x="989" y="669"/>
                    <a:pt x="1059" y="639"/>
                    <a:pt x="1129" y="589"/>
                  </a:cubicBezTo>
                  <a:cubicBezTo>
                    <a:pt x="1158" y="569"/>
                    <a:pt x="1178" y="549"/>
                    <a:pt x="1209" y="520"/>
                  </a:cubicBezTo>
                  <a:cubicBezTo>
                    <a:pt x="1238" y="489"/>
                    <a:pt x="1258" y="469"/>
                    <a:pt x="1269" y="440"/>
                  </a:cubicBezTo>
                  <a:cubicBezTo>
                    <a:pt x="1289" y="429"/>
                    <a:pt x="1298" y="409"/>
                    <a:pt x="1309" y="389"/>
                  </a:cubicBezTo>
                  <a:lnTo>
                    <a:pt x="1318" y="369"/>
                  </a:lnTo>
                  <a:cubicBezTo>
                    <a:pt x="1329" y="349"/>
                    <a:pt x="1338" y="349"/>
                    <a:pt x="1338" y="330"/>
                  </a:cubicBezTo>
                  <a:lnTo>
                    <a:pt x="1329" y="290"/>
                  </a:lnTo>
                  <a:lnTo>
                    <a:pt x="1309" y="280"/>
                  </a:lnTo>
                  <a:cubicBezTo>
                    <a:pt x="1309" y="280"/>
                    <a:pt x="1298" y="270"/>
                    <a:pt x="1289" y="270"/>
                  </a:cubicBezTo>
                  <a:lnTo>
                    <a:pt x="1269" y="260"/>
                  </a:lnTo>
                  <a:cubicBezTo>
                    <a:pt x="1258" y="260"/>
                    <a:pt x="1258" y="250"/>
                    <a:pt x="1249" y="250"/>
                  </a:cubicBezTo>
                  <a:lnTo>
                    <a:pt x="909" y="110"/>
                  </a:lnTo>
                  <a:cubicBezTo>
                    <a:pt x="849" y="90"/>
                    <a:pt x="770" y="50"/>
                    <a:pt x="679" y="30"/>
                  </a:cubicBezTo>
                  <a:cubicBezTo>
                    <a:pt x="590" y="0"/>
                    <a:pt x="510" y="0"/>
                    <a:pt x="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8979391" y="3674050"/>
              <a:ext cx="111019" cy="52066"/>
            </a:xfrm>
            <a:custGeom>
              <a:avLst/>
              <a:gdLst/>
              <a:ahLst/>
              <a:cxnLst/>
              <a:rect l="l" t="t" r="r" b="b"/>
              <a:pathLst>
                <a:path w="1209" h="567" extrusionOk="0">
                  <a:moveTo>
                    <a:pt x="436" y="1"/>
                  </a:moveTo>
                  <a:cubicBezTo>
                    <a:pt x="417" y="1"/>
                    <a:pt x="399" y="2"/>
                    <a:pt x="380" y="4"/>
                  </a:cubicBezTo>
                  <a:cubicBezTo>
                    <a:pt x="300" y="15"/>
                    <a:pt x="240" y="44"/>
                    <a:pt x="180" y="84"/>
                  </a:cubicBezTo>
                  <a:cubicBezTo>
                    <a:pt x="160" y="104"/>
                    <a:pt x="131" y="124"/>
                    <a:pt x="111" y="144"/>
                  </a:cubicBezTo>
                  <a:cubicBezTo>
                    <a:pt x="91" y="175"/>
                    <a:pt x="71" y="195"/>
                    <a:pt x="51" y="215"/>
                  </a:cubicBezTo>
                  <a:cubicBezTo>
                    <a:pt x="31" y="234"/>
                    <a:pt x="21" y="264"/>
                    <a:pt x="11" y="274"/>
                  </a:cubicBezTo>
                  <a:cubicBezTo>
                    <a:pt x="11" y="284"/>
                    <a:pt x="1" y="284"/>
                    <a:pt x="1" y="294"/>
                  </a:cubicBezTo>
                  <a:lnTo>
                    <a:pt x="11" y="304"/>
                  </a:lnTo>
                  <a:cubicBezTo>
                    <a:pt x="21" y="304"/>
                    <a:pt x="40" y="314"/>
                    <a:pt x="51" y="324"/>
                  </a:cubicBezTo>
                  <a:cubicBezTo>
                    <a:pt x="71" y="324"/>
                    <a:pt x="91" y="334"/>
                    <a:pt x="111" y="344"/>
                  </a:cubicBezTo>
                  <a:cubicBezTo>
                    <a:pt x="140" y="354"/>
                    <a:pt x="160" y="364"/>
                    <a:pt x="191" y="374"/>
                  </a:cubicBezTo>
                  <a:cubicBezTo>
                    <a:pt x="251" y="404"/>
                    <a:pt x="310" y="424"/>
                    <a:pt x="390" y="454"/>
                  </a:cubicBezTo>
                  <a:cubicBezTo>
                    <a:pt x="460" y="484"/>
                    <a:pt x="530" y="514"/>
                    <a:pt x="610" y="534"/>
                  </a:cubicBezTo>
                  <a:cubicBezTo>
                    <a:pt x="675" y="550"/>
                    <a:pt x="733" y="566"/>
                    <a:pt x="790" y="566"/>
                  </a:cubicBezTo>
                  <a:cubicBezTo>
                    <a:pt x="803" y="566"/>
                    <a:pt x="816" y="565"/>
                    <a:pt x="830" y="564"/>
                  </a:cubicBezTo>
                  <a:cubicBezTo>
                    <a:pt x="899" y="554"/>
                    <a:pt x="969" y="524"/>
                    <a:pt x="1019" y="484"/>
                  </a:cubicBezTo>
                  <a:cubicBezTo>
                    <a:pt x="1049" y="464"/>
                    <a:pt x="1079" y="444"/>
                    <a:pt x="1099" y="424"/>
                  </a:cubicBezTo>
                  <a:cubicBezTo>
                    <a:pt x="1119" y="394"/>
                    <a:pt x="1139" y="374"/>
                    <a:pt x="1159" y="354"/>
                  </a:cubicBezTo>
                  <a:cubicBezTo>
                    <a:pt x="1169" y="334"/>
                    <a:pt x="1189" y="314"/>
                    <a:pt x="1198" y="294"/>
                  </a:cubicBezTo>
                  <a:cubicBezTo>
                    <a:pt x="1198" y="284"/>
                    <a:pt x="1209" y="274"/>
                    <a:pt x="1209" y="274"/>
                  </a:cubicBezTo>
                  <a:cubicBezTo>
                    <a:pt x="1209" y="274"/>
                    <a:pt x="1198" y="274"/>
                    <a:pt x="1189" y="264"/>
                  </a:cubicBezTo>
                  <a:cubicBezTo>
                    <a:pt x="1189" y="264"/>
                    <a:pt x="1169" y="254"/>
                    <a:pt x="1159" y="254"/>
                  </a:cubicBezTo>
                  <a:lnTo>
                    <a:pt x="1099" y="224"/>
                  </a:lnTo>
                  <a:cubicBezTo>
                    <a:pt x="1069" y="215"/>
                    <a:pt x="1049" y="204"/>
                    <a:pt x="1019" y="195"/>
                  </a:cubicBezTo>
                  <a:cubicBezTo>
                    <a:pt x="959" y="164"/>
                    <a:pt x="889" y="135"/>
                    <a:pt x="819" y="104"/>
                  </a:cubicBezTo>
                  <a:cubicBezTo>
                    <a:pt x="750" y="75"/>
                    <a:pt x="679" y="44"/>
                    <a:pt x="600" y="24"/>
                  </a:cubicBezTo>
                  <a:cubicBezTo>
                    <a:pt x="541" y="10"/>
                    <a:pt x="488" y="1"/>
                    <a:pt x="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8973882" y="3668632"/>
              <a:ext cx="122039" cy="62718"/>
            </a:xfrm>
            <a:custGeom>
              <a:avLst/>
              <a:gdLst/>
              <a:ahLst/>
              <a:cxnLst/>
              <a:rect l="l" t="t" r="r" b="b"/>
              <a:pathLst>
                <a:path w="1329" h="683" extrusionOk="0">
                  <a:moveTo>
                    <a:pt x="490" y="120"/>
                  </a:moveTo>
                  <a:cubicBezTo>
                    <a:pt x="537" y="120"/>
                    <a:pt x="589" y="129"/>
                    <a:pt x="640" y="143"/>
                  </a:cubicBezTo>
                  <a:cubicBezTo>
                    <a:pt x="710" y="163"/>
                    <a:pt x="770" y="183"/>
                    <a:pt x="859" y="223"/>
                  </a:cubicBezTo>
                  <a:lnTo>
                    <a:pt x="1179" y="363"/>
                  </a:lnTo>
                  <a:lnTo>
                    <a:pt x="1169" y="373"/>
                  </a:lnTo>
                  <a:cubicBezTo>
                    <a:pt x="1159" y="393"/>
                    <a:pt x="1139" y="413"/>
                    <a:pt x="1119" y="433"/>
                  </a:cubicBezTo>
                  <a:cubicBezTo>
                    <a:pt x="1099" y="463"/>
                    <a:pt x="1069" y="483"/>
                    <a:pt x="1049" y="493"/>
                  </a:cubicBezTo>
                  <a:cubicBezTo>
                    <a:pt x="999" y="533"/>
                    <a:pt x="939" y="553"/>
                    <a:pt x="890" y="563"/>
                  </a:cubicBezTo>
                  <a:cubicBezTo>
                    <a:pt x="830" y="563"/>
                    <a:pt x="759" y="563"/>
                    <a:pt x="690" y="543"/>
                  </a:cubicBezTo>
                  <a:cubicBezTo>
                    <a:pt x="610" y="513"/>
                    <a:pt x="520" y="483"/>
                    <a:pt x="470" y="463"/>
                  </a:cubicBezTo>
                  <a:lnTo>
                    <a:pt x="151" y="333"/>
                  </a:lnTo>
                  <a:cubicBezTo>
                    <a:pt x="151" y="323"/>
                    <a:pt x="151" y="313"/>
                    <a:pt x="160" y="313"/>
                  </a:cubicBezTo>
                  <a:cubicBezTo>
                    <a:pt x="171" y="293"/>
                    <a:pt x="191" y="274"/>
                    <a:pt x="211" y="243"/>
                  </a:cubicBezTo>
                  <a:cubicBezTo>
                    <a:pt x="231" y="223"/>
                    <a:pt x="251" y="203"/>
                    <a:pt x="280" y="183"/>
                  </a:cubicBezTo>
                  <a:cubicBezTo>
                    <a:pt x="330" y="154"/>
                    <a:pt x="380" y="134"/>
                    <a:pt x="440" y="123"/>
                  </a:cubicBezTo>
                  <a:cubicBezTo>
                    <a:pt x="456" y="121"/>
                    <a:pt x="473" y="120"/>
                    <a:pt x="490" y="120"/>
                  </a:cubicBezTo>
                  <a:close/>
                  <a:moveTo>
                    <a:pt x="484" y="0"/>
                  </a:moveTo>
                  <a:cubicBezTo>
                    <a:pt x="465" y="0"/>
                    <a:pt x="447" y="1"/>
                    <a:pt x="430" y="4"/>
                  </a:cubicBezTo>
                  <a:cubicBezTo>
                    <a:pt x="350" y="14"/>
                    <a:pt x="271" y="44"/>
                    <a:pt x="211" y="94"/>
                  </a:cubicBezTo>
                  <a:cubicBezTo>
                    <a:pt x="180" y="114"/>
                    <a:pt x="151" y="134"/>
                    <a:pt x="120" y="163"/>
                  </a:cubicBezTo>
                  <a:cubicBezTo>
                    <a:pt x="100" y="194"/>
                    <a:pt x="81" y="214"/>
                    <a:pt x="61" y="243"/>
                  </a:cubicBezTo>
                  <a:cubicBezTo>
                    <a:pt x="51" y="263"/>
                    <a:pt x="41" y="274"/>
                    <a:pt x="31" y="293"/>
                  </a:cubicBezTo>
                  <a:lnTo>
                    <a:pt x="1" y="343"/>
                  </a:lnTo>
                  <a:lnTo>
                    <a:pt x="11" y="393"/>
                  </a:lnTo>
                  <a:lnTo>
                    <a:pt x="61" y="423"/>
                  </a:lnTo>
                  <a:cubicBezTo>
                    <a:pt x="71" y="423"/>
                    <a:pt x="81" y="433"/>
                    <a:pt x="91" y="433"/>
                  </a:cubicBezTo>
                  <a:lnTo>
                    <a:pt x="420" y="573"/>
                  </a:lnTo>
                  <a:cubicBezTo>
                    <a:pt x="480" y="593"/>
                    <a:pt x="570" y="633"/>
                    <a:pt x="660" y="653"/>
                  </a:cubicBezTo>
                  <a:cubicBezTo>
                    <a:pt x="730" y="673"/>
                    <a:pt x="790" y="682"/>
                    <a:pt x="839" y="682"/>
                  </a:cubicBezTo>
                  <a:lnTo>
                    <a:pt x="899" y="682"/>
                  </a:lnTo>
                  <a:cubicBezTo>
                    <a:pt x="979" y="673"/>
                    <a:pt x="1049" y="642"/>
                    <a:pt x="1119" y="593"/>
                  </a:cubicBezTo>
                  <a:cubicBezTo>
                    <a:pt x="1149" y="573"/>
                    <a:pt x="1179" y="553"/>
                    <a:pt x="1199" y="523"/>
                  </a:cubicBezTo>
                  <a:cubicBezTo>
                    <a:pt x="1229" y="493"/>
                    <a:pt x="1249" y="473"/>
                    <a:pt x="1269" y="443"/>
                  </a:cubicBezTo>
                  <a:cubicBezTo>
                    <a:pt x="1278" y="433"/>
                    <a:pt x="1289" y="413"/>
                    <a:pt x="1298" y="403"/>
                  </a:cubicBezTo>
                  <a:lnTo>
                    <a:pt x="1309" y="373"/>
                  </a:lnTo>
                  <a:cubicBezTo>
                    <a:pt x="1318" y="353"/>
                    <a:pt x="1329" y="353"/>
                    <a:pt x="1329" y="333"/>
                  </a:cubicBezTo>
                  <a:lnTo>
                    <a:pt x="1329" y="303"/>
                  </a:lnTo>
                  <a:lnTo>
                    <a:pt x="1298" y="283"/>
                  </a:lnTo>
                  <a:cubicBezTo>
                    <a:pt x="1298" y="283"/>
                    <a:pt x="1289" y="274"/>
                    <a:pt x="1278" y="274"/>
                  </a:cubicBezTo>
                  <a:lnTo>
                    <a:pt x="1269" y="263"/>
                  </a:lnTo>
                  <a:cubicBezTo>
                    <a:pt x="1258" y="263"/>
                    <a:pt x="1249" y="254"/>
                    <a:pt x="1238" y="254"/>
                  </a:cubicBezTo>
                  <a:lnTo>
                    <a:pt x="909" y="114"/>
                  </a:lnTo>
                  <a:cubicBezTo>
                    <a:pt x="819" y="74"/>
                    <a:pt x="739" y="44"/>
                    <a:pt x="679" y="34"/>
                  </a:cubicBezTo>
                  <a:cubicBezTo>
                    <a:pt x="604" y="11"/>
                    <a:pt x="541" y="0"/>
                    <a:pt x="4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8979391" y="3674050"/>
              <a:ext cx="111019" cy="52066"/>
            </a:xfrm>
            <a:custGeom>
              <a:avLst/>
              <a:gdLst/>
              <a:ahLst/>
              <a:cxnLst/>
              <a:rect l="l" t="t" r="r" b="b"/>
              <a:pathLst>
                <a:path w="1209" h="567" extrusionOk="0">
                  <a:moveTo>
                    <a:pt x="436" y="1"/>
                  </a:moveTo>
                  <a:cubicBezTo>
                    <a:pt x="417" y="1"/>
                    <a:pt x="399" y="2"/>
                    <a:pt x="380" y="4"/>
                  </a:cubicBezTo>
                  <a:cubicBezTo>
                    <a:pt x="300" y="15"/>
                    <a:pt x="240" y="44"/>
                    <a:pt x="180" y="84"/>
                  </a:cubicBezTo>
                  <a:cubicBezTo>
                    <a:pt x="160" y="104"/>
                    <a:pt x="131" y="124"/>
                    <a:pt x="111" y="144"/>
                  </a:cubicBezTo>
                  <a:cubicBezTo>
                    <a:pt x="91" y="175"/>
                    <a:pt x="71" y="195"/>
                    <a:pt x="51" y="215"/>
                  </a:cubicBezTo>
                  <a:cubicBezTo>
                    <a:pt x="31" y="234"/>
                    <a:pt x="21" y="264"/>
                    <a:pt x="11" y="274"/>
                  </a:cubicBezTo>
                  <a:cubicBezTo>
                    <a:pt x="11" y="284"/>
                    <a:pt x="1" y="284"/>
                    <a:pt x="1" y="294"/>
                  </a:cubicBezTo>
                  <a:lnTo>
                    <a:pt x="11" y="304"/>
                  </a:lnTo>
                  <a:cubicBezTo>
                    <a:pt x="21" y="304"/>
                    <a:pt x="40" y="314"/>
                    <a:pt x="51" y="324"/>
                  </a:cubicBezTo>
                  <a:cubicBezTo>
                    <a:pt x="71" y="324"/>
                    <a:pt x="91" y="334"/>
                    <a:pt x="111" y="344"/>
                  </a:cubicBezTo>
                  <a:cubicBezTo>
                    <a:pt x="140" y="354"/>
                    <a:pt x="160" y="364"/>
                    <a:pt x="191" y="374"/>
                  </a:cubicBezTo>
                  <a:cubicBezTo>
                    <a:pt x="251" y="404"/>
                    <a:pt x="310" y="424"/>
                    <a:pt x="390" y="454"/>
                  </a:cubicBezTo>
                  <a:cubicBezTo>
                    <a:pt x="460" y="484"/>
                    <a:pt x="530" y="514"/>
                    <a:pt x="610" y="534"/>
                  </a:cubicBezTo>
                  <a:cubicBezTo>
                    <a:pt x="675" y="550"/>
                    <a:pt x="733" y="566"/>
                    <a:pt x="790" y="566"/>
                  </a:cubicBezTo>
                  <a:cubicBezTo>
                    <a:pt x="803" y="566"/>
                    <a:pt x="816" y="565"/>
                    <a:pt x="830" y="564"/>
                  </a:cubicBezTo>
                  <a:cubicBezTo>
                    <a:pt x="899" y="554"/>
                    <a:pt x="969" y="524"/>
                    <a:pt x="1019" y="484"/>
                  </a:cubicBezTo>
                  <a:cubicBezTo>
                    <a:pt x="1049" y="464"/>
                    <a:pt x="1079" y="444"/>
                    <a:pt x="1099" y="424"/>
                  </a:cubicBezTo>
                  <a:cubicBezTo>
                    <a:pt x="1119" y="394"/>
                    <a:pt x="1139" y="374"/>
                    <a:pt x="1159" y="354"/>
                  </a:cubicBezTo>
                  <a:cubicBezTo>
                    <a:pt x="1169" y="334"/>
                    <a:pt x="1189" y="314"/>
                    <a:pt x="1198" y="294"/>
                  </a:cubicBezTo>
                  <a:cubicBezTo>
                    <a:pt x="1198" y="284"/>
                    <a:pt x="1209" y="274"/>
                    <a:pt x="1209" y="274"/>
                  </a:cubicBezTo>
                  <a:cubicBezTo>
                    <a:pt x="1209" y="274"/>
                    <a:pt x="1198" y="274"/>
                    <a:pt x="1189" y="264"/>
                  </a:cubicBezTo>
                  <a:cubicBezTo>
                    <a:pt x="1189" y="264"/>
                    <a:pt x="1169" y="254"/>
                    <a:pt x="1159" y="254"/>
                  </a:cubicBezTo>
                  <a:lnTo>
                    <a:pt x="1099" y="224"/>
                  </a:lnTo>
                  <a:cubicBezTo>
                    <a:pt x="1069" y="215"/>
                    <a:pt x="1049" y="204"/>
                    <a:pt x="1019" y="195"/>
                  </a:cubicBezTo>
                  <a:cubicBezTo>
                    <a:pt x="959" y="164"/>
                    <a:pt x="889" y="135"/>
                    <a:pt x="819" y="104"/>
                  </a:cubicBezTo>
                  <a:cubicBezTo>
                    <a:pt x="750" y="75"/>
                    <a:pt x="679" y="44"/>
                    <a:pt x="600" y="24"/>
                  </a:cubicBezTo>
                  <a:cubicBezTo>
                    <a:pt x="541" y="10"/>
                    <a:pt x="488" y="1"/>
                    <a:pt x="4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8973882" y="3668632"/>
              <a:ext cx="122039" cy="62718"/>
            </a:xfrm>
            <a:custGeom>
              <a:avLst/>
              <a:gdLst/>
              <a:ahLst/>
              <a:cxnLst/>
              <a:rect l="l" t="t" r="r" b="b"/>
              <a:pathLst>
                <a:path w="1329" h="683" extrusionOk="0">
                  <a:moveTo>
                    <a:pt x="490" y="120"/>
                  </a:moveTo>
                  <a:cubicBezTo>
                    <a:pt x="537" y="120"/>
                    <a:pt x="589" y="129"/>
                    <a:pt x="640" y="143"/>
                  </a:cubicBezTo>
                  <a:cubicBezTo>
                    <a:pt x="710" y="163"/>
                    <a:pt x="770" y="183"/>
                    <a:pt x="859" y="223"/>
                  </a:cubicBezTo>
                  <a:lnTo>
                    <a:pt x="1179" y="363"/>
                  </a:lnTo>
                  <a:lnTo>
                    <a:pt x="1169" y="373"/>
                  </a:lnTo>
                  <a:cubicBezTo>
                    <a:pt x="1159" y="393"/>
                    <a:pt x="1139" y="413"/>
                    <a:pt x="1119" y="433"/>
                  </a:cubicBezTo>
                  <a:cubicBezTo>
                    <a:pt x="1099" y="463"/>
                    <a:pt x="1069" y="483"/>
                    <a:pt x="1049" y="493"/>
                  </a:cubicBezTo>
                  <a:cubicBezTo>
                    <a:pt x="999" y="533"/>
                    <a:pt x="939" y="553"/>
                    <a:pt x="890" y="563"/>
                  </a:cubicBezTo>
                  <a:cubicBezTo>
                    <a:pt x="830" y="563"/>
                    <a:pt x="759" y="563"/>
                    <a:pt x="690" y="543"/>
                  </a:cubicBezTo>
                  <a:cubicBezTo>
                    <a:pt x="610" y="513"/>
                    <a:pt x="520" y="483"/>
                    <a:pt x="470" y="463"/>
                  </a:cubicBezTo>
                  <a:lnTo>
                    <a:pt x="151" y="333"/>
                  </a:lnTo>
                  <a:cubicBezTo>
                    <a:pt x="151" y="323"/>
                    <a:pt x="151" y="313"/>
                    <a:pt x="160" y="313"/>
                  </a:cubicBezTo>
                  <a:cubicBezTo>
                    <a:pt x="171" y="293"/>
                    <a:pt x="191" y="274"/>
                    <a:pt x="211" y="243"/>
                  </a:cubicBezTo>
                  <a:cubicBezTo>
                    <a:pt x="231" y="223"/>
                    <a:pt x="251" y="203"/>
                    <a:pt x="280" y="183"/>
                  </a:cubicBezTo>
                  <a:cubicBezTo>
                    <a:pt x="330" y="154"/>
                    <a:pt x="380" y="134"/>
                    <a:pt x="440" y="123"/>
                  </a:cubicBezTo>
                  <a:cubicBezTo>
                    <a:pt x="456" y="121"/>
                    <a:pt x="473" y="120"/>
                    <a:pt x="490" y="120"/>
                  </a:cubicBezTo>
                  <a:close/>
                  <a:moveTo>
                    <a:pt x="484" y="0"/>
                  </a:moveTo>
                  <a:cubicBezTo>
                    <a:pt x="465" y="0"/>
                    <a:pt x="447" y="1"/>
                    <a:pt x="430" y="4"/>
                  </a:cubicBezTo>
                  <a:cubicBezTo>
                    <a:pt x="350" y="14"/>
                    <a:pt x="271" y="44"/>
                    <a:pt x="211" y="94"/>
                  </a:cubicBezTo>
                  <a:cubicBezTo>
                    <a:pt x="180" y="114"/>
                    <a:pt x="151" y="134"/>
                    <a:pt x="120" y="163"/>
                  </a:cubicBezTo>
                  <a:cubicBezTo>
                    <a:pt x="100" y="194"/>
                    <a:pt x="81" y="214"/>
                    <a:pt x="61" y="243"/>
                  </a:cubicBezTo>
                  <a:cubicBezTo>
                    <a:pt x="51" y="263"/>
                    <a:pt x="41" y="274"/>
                    <a:pt x="31" y="293"/>
                  </a:cubicBezTo>
                  <a:lnTo>
                    <a:pt x="1" y="343"/>
                  </a:lnTo>
                  <a:lnTo>
                    <a:pt x="11" y="393"/>
                  </a:lnTo>
                  <a:lnTo>
                    <a:pt x="61" y="423"/>
                  </a:lnTo>
                  <a:cubicBezTo>
                    <a:pt x="71" y="423"/>
                    <a:pt x="81" y="433"/>
                    <a:pt x="91" y="433"/>
                  </a:cubicBezTo>
                  <a:lnTo>
                    <a:pt x="420" y="573"/>
                  </a:lnTo>
                  <a:cubicBezTo>
                    <a:pt x="480" y="593"/>
                    <a:pt x="570" y="633"/>
                    <a:pt x="660" y="653"/>
                  </a:cubicBezTo>
                  <a:cubicBezTo>
                    <a:pt x="730" y="673"/>
                    <a:pt x="790" y="682"/>
                    <a:pt x="839" y="682"/>
                  </a:cubicBezTo>
                  <a:lnTo>
                    <a:pt x="899" y="682"/>
                  </a:lnTo>
                  <a:cubicBezTo>
                    <a:pt x="979" y="673"/>
                    <a:pt x="1049" y="642"/>
                    <a:pt x="1119" y="593"/>
                  </a:cubicBezTo>
                  <a:cubicBezTo>
                    <a:pt x="1149" y="573"/>
                    <a:pt x="1179" y="553"/>
                    <a:pt x="1199" y="523"/>
                  </a:cubicBezTo>
                  <a:cubicBezTo>
                    <a:pt x="1229" y="493"/>
                    <a:pt x="1249" y="473"/>
                    <a:pt x="1269" y="443"/>
                  </a:cubicBezTo>
                  <a:cubicBezTo>
                    <a:pt x="1278" y="433"/>
                    <a:pt x="1289" y="413"/>
                    <a:pt x="1298" y="403"/>
                  </a:cubicBezTo>
                  <a:lnTo>
                    <a:pt x="1309" y="383"/>
                  </a:lnTo>
                  <a:cubicBezTo>
                    <a:pt x="1329" y="353"/>
                    <a:pt x="1329" y="353"/>
                    <a:pt x="1329" y="333"/>
                  </a:cubicBezTo>
                  <a:lnTo>
                    <a:pt x="1329" y="303"/>
                  </a:lnTo>
                  <a:lnTo>
                    <a:pt x="1298" y="283"/>
                  </a:lnTo>
                  <a:cubicBezTo>
                    <a:pt x="1298" y="283"/>
                    <a:pt x="1289" y="274"/>
                    <a:pt x="1278" y="274"/>
                  </a:cubicBezTo>
                  <a:lnTo>
                    <a:pt x="1269" y="263"/>
                  </a:lnTo>
                  <a:cubicBezTo>
                    <a:pt x="1258" y="263"/>
                    <a:pt x="1249" y="254"/>
                    <a:pt x="1238" y="254"/>
                  </a:cubicBezTo>
                  <a:lnTo>
                    <a:pt x="909" y="114"/>
                  </a:lnTo>
                  <a:cubicBezTo>
                    <a:pt x="819" y="74"/>
                    <a:pt x="739" y="44"/>
                    <a:pt x="679" y="34"/>
                  </a:cubicBezTo>
                  <a:cubicBezTo>
                    <a:pt x="604" y="11"/>
                    <a:pt x="541" y="0"/>
                    <a:pt x="4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9020713" y="3647512"/>
              <a:ext cx="110928" cy="51974"/>
            </a:xfrm>
            <a:custGeom>
              <a:avLst/>
              <a:gdLst/>
              <a:ahLst/>
              <a:cxnLst/>
              <a:rect l="l" t="t" r="r" b="b"/>
              <a:pathLst>
                <a:path w="1208" h="566" extrusionOk="0">
                  <a:moveTo>
                    <a:pt x="442" y="0"/>
                  </a:moveTo>
                  <a:cubicBezTo>
                    <a:pt x="422" y="0"/>
                    <a:pt x="401" y="2"/>
                    <a:pt x="380" y="4"/>
                  </a:cubicBezTo>
                  <a:cubicBezTo>
                    <a:pt x="309" y="14"/>
                    <a:pt x="249" y="34"/>
                    <a:pt x="189" y="74"/>
                  </a:cubicBezTo>
                  <a:cubicBezTo>
                    <a:pt x="160" y="94"/>
                    <a:pt x="140" y="124"/>
                    <a:pt x="110" y="144"/>
                  </a:cubicBezTo>
                  <a:cubicBezTo>
                    <a:pt x="90" y="164"/>
                    <a:pt x="70" y="194"/>
                    <a:pt x="50" y="214"/>
                  </a:cubicBezTo>
                  <a:lnTo>
                    <a:pt x="20" y="274"/>
                  </a:lnTo>
                  <a:cubicBezTo>
                    <a:pt x="10" y="274"/>
                    <a:pt x="10" y="284"/>
                    <a:pt x="10" y="284"/>
                  </a:cubicBezTo>
                  <a:lnTo>
                    <a:pt x="0" y="293"/>
                  </a:lnTo>
                  <a:lnTo>
                    <a:pt x="10" y="293"/>
                  </a:lnTo>
                  <a:lnTo>
                    <a:pt x="20" y="304"/>
                  </a:lnTo>
                  <a:cubicBezTo>
                    <a:pt x="30" y="304"/>
                    <a:pt x="40" y="313"/>
                    <a:pt x="60" y="313"/>
                  </a:cubicBezTo>
                  <a:cubicBezTo>
                    <a:pt x="70" y="324"/>
                    <a:pt x="90" y="333"/>
                    <a:pt x="120" y="344"/>
                  </a:cubicBezTo>
                  <a:cubicBezTo>
                    <a:pt x="140" y="353"/>
                    <a:pt x="169" y="364"/>
                    <a:pt x="189" y="373"/>
                  </a:cubicBezTo>
                  <a:cubicBezTo>
                    <a:pt x="249" y="393"/>
                    <a:pt x="320" y="424"/>
                    <a:pt x="389" y="453"/>
                  </a:cubicBezTo>
                  <a:cubicBezTo>
                    <a:pt x="459" y="484"/>
                    <a:pt x="539" y="513"/>
                    <a:pt x="609" y="533"/>
                  </a:cubicBezTo>
                  <a:cubicBezTo>
                    <a:pt x="674" y="549"/>
                    <a:pt x="734" y="566"/>
                    <a:pt x="797" y="566"/>
                  </a:cubicBezTo>
                  <a:cubicBezTo>
                    <a:pt x="811" y="566"/>
                    <a:pt x="824" y="565"/>
                    <a:pt x="839" y="563"/>
                  </a:cubicBezTo>
                  <a:cubicBezTo>
                    <a:pt x="908" y="553"/>
                    <a:pt x="968" y="533"/>
                    <a:pt x="1028" y="493"/>
                  </a:cubicBezTo>
                  <a:cubicBezTo>
                    <a:pt x="1048" y="473"/>
                    <a:pt x="1078" y="453"/>
                    <a:pt x="1098" y="424"/>
                  </a:cubicBezTo>
                  <a:cubicBezTo>
                    <a:pt x="1128" y="404"/>
                    <a:pt x="1138" y="384"/>
                    <a:pt x="1158" y="364"/>
                  </a:cubicBezTo>
                  <a:cubicBezTo>
                    <a:pt x="1178" y="333"/>
                    <a:pt x="1188" y="313"/>
                    <a:pt x="1198" y="304"/>
                  </a:cubicBezTo>
                  <a:cubicBezTo>
                    <a:pt x="1208" y="293"/>
                    <a:pt x="1208" y="284"/>
                    <a:pt x="1208" y="284"/>
                  </a:cubicBezTo>
                  <a:lnTo>
                    <a:pt x="1198" y="274"/>
                  </a:lnTo>
                  <a:cubicBezTo>
                    <a:pt x="1188" y="274"/>
                    <a:pt x="1178" y="264"/>
                    <a:pt x="1158" y="254"/>
                  </a:cubicBezTo>
                  <a:cubicBezTo>
                    <a:pt x="1138" y="254"/>
                    <a:pt x="1118" y="244"/>
                    <a:pt x="1098" y="234"/>
                  </a:cubicBezTo>
                  <a:cubicBezTo>
                    <a:pt x="1078" y="224"/>
                    <a:pt x="1048" y="214"/>
                    <a:pt x="1028" y="194"/>
                  </a:cubicBezTo>
                  <a:cubicBezTo>
                    <a:pt x="968" y="174"/>
                    <a:pt x="899" y="144"/>
                    <a:pt x="828" y="114"/>
                  </a:cubicBezTo>
                  <a:cubicBezTo>
                    <a:pt x="759" y="84"/>
                    <a:pt x="679" y="44"/>
                    <a:pt x="609" y="24"/>
                  </a:cubicBezTo>
                  <a:cubicBezTo>
                    <a:pt x="550" y="10"/>
                    <a:pt x="498" y="0"/>
                    <a:pt x="4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9015204" y="3642002"/>
              <a:ext cx="121947" cy="62810"/>
            </a:xfrm>
            <a:custGeom>
              <a:avLst/>
              <a:gdLst/>
              <a:ahLst/>
              <a:cxnLst/>
              <a:rect l="l" t="t" r="r" b="b"/>
              <a:pathLst>
                <a:path w="1328" h="684" extrusionOk="0">
                  <a:moveTo>
                    <a:pt x="498" y="120"/>
                  </a:moveTo>
                  <a:cubicBezTo>
                    <a:pt x="543" y="120"/>
                    <a:pt x="590" y="130"/>
                    <a:pt x="649" y="144"/>
                  </a:cubicBezTo>
                  <a:cubicBezTo>
                    <a:pt x="709" y="164"/>
                    <a:pt x="779" y="184"/>
                    <a:pt x="868" y="224"/>
                  </a:cubicBezTo>
                  <a:lnTo>
                    <a:pt x="1188" y="364"/>
                  </a:lnTo>
                  <a:lnTo>
                    <a:pt x="1168" y="384"/>
                  </a:lnTo>
                  <a:cubicBezTo>
                    <a:pt x="1158" y="404"/>
                    <a:pt x="1138" y="424"/>
                    <a:pt x="1118" y="444"/>
                  </a:cubicBezTo>
                  <a:cubicBezTo>
                    <a:pt x="1098" y="464"/>
                    <a:pt x="1078" y="484"/>
                    <a:pt x="1048" y="504"/>
                  </a:cubicBezTo>
                  <a:cubicBezTo>
                    <a:pt x="999" y="533"/>
                    <a:pt x="948" y="553"/>
                    <a:pt x="888" y="564"/>
                  </a:cubicBezTo>
                  <a:cubicBezTo>
                    <a:pt x="828" y="564"/>
                    <a:pt x="769" y="564"/>
                    <a:pt x="689" y="544"/>
                  </a:cubicBezTo>
                  <a:cubicBezTo>
                    <a:pt x="609" y="513"/>
                    <a:pt x="539" y="484"/>
                    <a:pt x="469" y="464"/>
                  </a:cubicBezTo>
                  <a:lnTo>
                    <a:pt x="150" y="324"/>
                  </a:lnTo>
                  <a:cubicBezTo>
                    <a:pt x="150" y="324"/>
                    <a:pt x="160" y="314"/>
                    <a:pt x="160" y="304"/>
                  </a:cubicBezTo>
                  <a:lnTo>
                    <a:pt x="220" y="244"/>
                  </a:lnTo>
                  <a:lnTo>
                    <a:pt x="280" y="184"/>
                  </a:lnTo>
                  <a:cubicBezTo>
                    <a:pt x="329" y="154"/>
                    <a:pt x="389" y="124"/>
                    <a:pt x="449" y="124"/>
                  </a:cubicBezTo>
                  <a:cubicBezTo>
                    <a:pt x="465" y="121"/>
                    <a:pt x="481" y="120"/>
                    <a:pt x="498" y="120"/>
                  </a:cubicBezTo>
                  <a:close/>
                  <a:moveTo>
                    <a:pt x="498" y="0"/>
                  </a:moveTo>
                  <a:cubicBezTo>
                    <a:pt x="478" y="0"/>
                    <a:pt x="458" y="2"/>
                    <a:pt x="440" y="4"/>
                  </a:cubicBezTo>
                  <a:cubicBezTo>
                    <a:pt x="360" y="14"/>
                    <a:pt x="280" y="44"/>
                    <a:pt x="210" y="84"/>
                  </a:cubicBezTo>
                  <a:lnTo>
                    <a:pt x="130" y="164"/>
                  </a:lnTo>
                  <a:cubicBezTo>
                    <a:pt x="100" y="184"/>
                    <a:pt x="80" y="214"/>
                    <a:pt x="70" y="234"/>
                  </a:cubicBezTo>
                  <a:cubicBezTo>
                    <a:pt x="50" y="254"/>
                    <a:pt x="40" y="274"/>
                    <a:pt x="30" y="284"/>
                  </a:cubicBezTo>
                  <a:lnTo>
                    <a:pt x="0" y="334"/>
                  </a:lnTo>
                  <a:lnTo>
                    <a:pt x="10" y="393"/>
                  </a:lnTo>
                  <a:lnTo>
                    <a:pt x="70" y="424"/>
                  </a:lnTo>
                  <a:cubicBezTo>
                    <a:pt x="70" y="424"/>
                    <a:pt x="80" y="424"/>
                    <a:pt x="90" y="433"/>
                  </a:cubicBezTo>
                  <a:lnTo>
                    <a:pt x="429" y="573"/>
                  </a:lnTo>
                  <a:cubicBezTo>
                    <a:pt x="499" y="603"/>
                    <a:pt x="579" y="633"/>
                    <a:pt x="659" y="653"/>
                  </a:cubicBezTo>
                  <a:cubicBezTo>
                    <a:pt x="729" y="673"/>
                    <a:pt x="788" y="683"/>
                    <a:pt x="848" y="683"/>
                  </a:cubicBezTo>
                  <a:lnTo>
                    <a:pt x="899" y="683"/>
                  </a:lnTo>
                  <a:cubicBezTo>
                    <a:pt x="979" y="673"/>
                    <a:pt x="1058" y="643"/>
                    <a:pt x="1118" y="603"/>
                  </a:cubicBezTo>
                  <a:cubicBezTo>
                    <a:pt x="1148" y="583"/>
                    <a:pt x="1178" y="553"/>
                    <a:pt x="1208" y="533"/>
                  </a:cubicBezTo>
                  <a:cubicBezTo>
                    <a:pt x="1228" y="504"/>
                    <a:pt x="1248" y="484"/>
                    <a:pt x="1268" y="453"/>
                  </a:cubicBezTo>
                  <a:cubicBezTo>
                    <a:pt x="1278" y="444"/>
                    <a:pt x="1288" y="424"/>
                    <a:pt x="1298" y="413"/>
                  </a:cubicBezTo>
                  <a:lnTo>
                    <a:pt x="1308" y="393"/>
                  </a:lnTo>
                  <a:cubicBezTo>
                    <a:pt x="1328" y="364"/>
                    <a:pt x="1328" y="364"/>
                    <a:pt x="1328" y="344"/>
                  </a:cubicBezTo>
                  <a:lnTo>
                    <a:pt x="1328" y="314"/>
                  </a:lnTo>
                  <a:lnTo>
                    <a:pt x="1298" y="294"/>
                  </a:lnTo>
                  <a:cubicBezTo>
                    <a:pt x="1298" y="294"/>
                    <a:pt x="1298" y="284"/>
                    <a:pt x="1278" y="284"/>
                  </a:cubicBezTo>
                  <a:lnTo>
                    <a:pt x="1268" y="274"/>
                  </a:lnTo>
                  <a:cubicBezTo>
                    <a:pt x="1258" y="274"/>
                    <a:pt x="1258" y="264"/>
                    <a:pt x="1238" y="264"/>
                  </a:cubicBezTo>
                  <a:lnTo>
                    <a:pt x="919" y="114"/>
                  </a:lnTo>
                  <a:cubicBezTo>
                    <a:pt x="828" y="74"/>
                    <a:pt x="749" y="44"/>
                    <a:pt x="679" y="24"/>
                  </a:cubicBezTo>
                  <a:cubicBezTo>
                    <a:pt x="613" y="10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9020713" y="3647512"/>
              <a:ext cx="110928" cy="51974"/>
            </a:xfrm>
            <a:custGeom>
              <a:avLst/>
              <a:gdLst/>
              <a:ahLst/>
              <a:cxnLst/>
              <a:rect l="l" t="t" r="r" b="b"/>
              <a:pathLst>
                <a:path w="1208" h="566" extrusionOk="0">
                  <a:moveTo>
                    <a:pt x="442" y="0"/>
                  </a:moveTo>
                  <a:cubicBezTo>
                    <a:pt x="422" y="0"/>
                    <a:pt x="401" y="2"/>
                    <a:pt x="380" y="4"/>
                  </a:cubicBezTo>
                  <a:cubicBezTo>
                    <a:pt x="309" y="14"/>
                    <a:pt x="249" y="34"/>
                    <a:pt x="189" y="74"/>
                  </a:cubicBezTo>
                  <a:cubicBezTo>
                    <a:pt x="160" y="94"/>
                    <a:pt x="140" y="124"/>
                    <a:pt x="110" y="144"/>
                  </a:cubicBezTo>
                  <a:cubicBezTo>
                    <a:pt x="90" y="164"/>
                    <a:pt x="70" y="194"/>
                    <a:pt x="50" y="214"/>
                  </a:cubicBezTo>
                  <a:lnTo>
                    <a:pt x="20" y="274"/>
                  </a:lnTo>
                  <a:cubicBezTo>
                    <a:pt x="10" y="274"/>
                    <a:pt x="10" y="284"/>
                    <a:pt x="10" y="284"/>
                  </a:cubicBezTo>
                  <a:lnTo>
                    <a:pt x="0" y="293"/>
                  </a:lnTo>
                  <a:lnTo>
                    <a:pt x="10" y="293"/>
                  </a:lnTo>
                  <a:lnTo>
                    <a:pt x="20" y="304"/>
                  </a:lnTo>
                  <a:cubicBezTo>
                    <a:pt x="30" y="304"/>
                    <a:pt x="40" y="313"/>
                    <a:pt x="60" y="313"/>
                  </a:cubicBezTo>
                  <a:cubicBezTo>
                    <a:pt x="70" y="324"/>
                    <a:pt x="90" y="333"/>
                    <a:pt x="120" y="344"/>
                  </a:cubicBezTo>
                  <a:cubicBezTo>
                    <a:pt x="140" y="353"/>
                    <a:pt x="169" y="364"/>
                    <a:pt x="189" y="373"/>
                  </a:cubicBezTo>
                  <a:cubicBezTo>
                    <a:pt x="249" y="393"/>
                    <a:pt x="320" y="424"/>
                    <a:pt x="389" y="453"/>
                  </a:cubicBezTo>
                  <a:cubicBezTo>
                    <a:pt x="459" y="484"/>
                    <a:pt x="539" y="513"/>
                    <a:pt x="609" y="533"/>
                  </a:cubicBezTo>
                  <a:cubicBezTo>
                    <a:pt x="674" y="549"/>
                    <a:pt x="734" y="566"/>
                    <a:pt x="797" y="566"/>
                  </a:cubicBezTo>
                  <a:cubicBezTo>
                    <a:pt x="811" y="566"/>
                    <a:pt x="824" y="565"/>
                    <a:pt x="839" y="563"/>
                  </a:cubicBezTo>
                  <a:cubicBezTo>
                    <a:pt x="908" y="553"/>
                    <a:pt x="968" y="533"/>
                    <a:pt x="1028" y="493"/>
                  </a:cubicBezTo>
                  <a:cubicBezTo>
                    <a:pt x="1048" y="473"/>
                    <a:pt x="1078" y="453"/>
                    <a:pt x="1098" y="424"/>
                  </a:cubicBezTo>
                  <a:cubicBezTo>
                    <a:pt x="1128" y="404"/>
                    <a:pt x="1138" y="384"/>
                    <a:pt x="1158" y="364"/>
                  </a:cubicBezTo>
                  <a:cubicBezTo>
                    <a:pt x="1178" y="333"/>
                    <a:pt x="1188" y="313"/>
                    <a:pt x="1198" y="304"/>
                  </a:cubicBezTo>
                  <a:cubicBezTo>
                    <a:pt x="1208" y="293"/>
                    <a:pt x="1208" y="284"/>
                    <a:pt x="1208" y="284"/>
                  </a:cubicBezTo>
                  <a:lnTo>
                    <a:pt x="1198" y="274"/>
                  </a:lnTo>
                  <a:cubicBezTo>
                    <a:pt x="1188" y="274"/>
                    <a:pt x="1178" y="264"/>
                    <a:pt x="1158" y="254"/>
                  </a:cubicBezTo>
                  <a:cubicBezTo>
                    <a:pt x="1138" y="254"/>
                    <a:pt x="1118" y="244"/>
                    <a:pt x="1098" y="234"/>
                  </a:cubicBezTo>
                  <a:cubicBezTo>
                    <a:pt x="1078" y="224"/>
                    <a:pt x="1048" y="214"/>
                    <a:pt x="1028" y="194"/>
                  </a:cubicBezTo>
                  <a:cubicBezTo>
                    <a:pt x="968" y="174"/>
                    <a:pt x="899" y="144"/>
                    <a:pt x="828" y="114"/>
                  </a:cubicBezTo>
                  <a:cubicBezTo>
                    <a:pt x="759" y="84"/>
                    <a:pt x="679" y="44"/>
                    <a:pt x="609" y="24"/>
                  </a:cubicBezTo>
                  <a:cubicBezTo>
                    <a:pt x="550" y="10"/>
                    <a:pt x="498" y="0"/>
                    <a:pt x="4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9015204" y="3642002"/>
              <a:ext cx="122865" cy="62810"/>
            </a:xfrm>
            <a:custGeom>
              <a:avLst/>
              <a:gdLst/>
              <a:ahLst/>
              <a:cxnLst/>
              <a:rect l="l" t="t" r="r" b="b"/>
              <a:pathLst>
                <a:path w="1338" h="684" extrusionOk="0">
                  <a:moveTo>
                    <a:pt x="498" y="120"/>
                  </a:moveTo>
                  <a:cubicBezTo>
                    <a:pt x="543" y="120"/>
                    <a:pt x="590" y="130"/>
                    <a:pt x="649" y="144"/>
                  </a:cubicBezTo>
                  <a:cubicBezTo>
                    <a:pt x="709" y="164"/>
                    <a:pt x="779" y="184"/>
                    <a:pt x="868" y="224"/>
                  </a:cubicBezTo>
                  <a:lnTo>
                    <a:pt x="1188" y="364"/>
                  </a:lnTo>
                  <a:lnTo>
                    <a:pt x="1168" y="384"/>
                  </a:lnTo>
                  <a:cubicBezTo>
                    <a:pt x="1158" y="404"/>
                    <a:pt x="1138" y="424"/>
                    <a:pt x="1118" y="444"/>
                  </a:cubicBezTo>
                  <a:cubicBezTo>
                    <a:pt x="1098" y="464"/>
                    <a:pt x="1078" y="484"/>
                    <a:pt x="1048" y="504"/>
                  </a:cubicBezTo>
                  <a:cubicBezTo>
                    <a:pt x="999" y="533"/>
                    <a:pt x="948" y="553"/>
                    <a:pt x="888" y="564"/>
                  </a:cubicBezTo>
                  <a:cubicBezTo>
                    <a:pt x="828" y="564"/>
                    <a:pt x="769" y="564"/>
                    <a:pt x="689" y="544"/>
                  </a:cubicBezTo>
                  <a:cubicBezTo>
                    <a:pt x="609" y="513"/>
                    <a:pt x="539" y="484"/>
                    <a:pt x="469" y="464"/>
                  </a:cubicBezTo>
                  <a:lnTo>
                    <a:pt x="150" y="324"/>
                  </a:lnTo>
                  <a:cubicBezTo>
                    <a:pt x="150" y="324"/>
                    <a:pt x="160" y="314"/>
                    <a:pt x="160" y="304"/>
                  </a:cubicBezTo>
                  <a:lnTo>
                    <a:pt x="220" y="244"/>
                  </a:lnTo>
                  <a:lnTo>
                    <a:pt x="280" y="184"/>
                  </a:lnTo>
                  <a:cubicBezTo>
                    <a:pt x="329" y="154"/>
                    <a:pt x="389" y="124"/>
                    <a:pt x="449" y="124"/>
                  </a:cubicBezTo>
                  <a:cubicBezTo>
                    <a:pt x="465" y="121"/>
                    <a:pt x="481" y="120"/>
                    <a:pt x="498" y="120"/>
                  </a:cubicBezTo>
                  <a:close/>
                  <a:moveTo>
                    <a:pt x="498" y="0"/>
                  </a:moveTo>
                  <a:cubicBezTo>
                    <a:pt x="478" y="0"/>
                    <a:pt x="458" y="2"/>
                    <a:pt x="440" y="4"/>
                  </a:cubicBezTo>
                  <a:cubicBezTo>
                    <a:pt x="360" y="14"/>
                    <a:pt x="280" y="44"/>
                    <a:pt x="210" y="84"/>
                  </a:cubicBezTo>
                  <a:lnTo>
                    <a:pt x="130" y="164"/>
                  </a:lnTo>
                  <a:cubicBezTo>
                    <a:pt x="100" y="184"/>
                    <a:pt x="80" y="214"/>
                    <a:pt x="70" y="234"/>
                  </a:cubicBezTo>
                  <a:cubicBezTo>
                    <a:pt x="50" y="254"/>
                    <a:pt x="40" y="274"/>
                    <a:pt x="30" y="284"/>
                  </a:cubicBezTo>
                  <a:lnTo>
                    <a:pt x="0" y="334"/>
                  </a:lnTo>
                  <a:lnTo>
                    <a:pt x="10" y="393"/>
                  </a:lnTo>
                  <a:lnTo>
                    <a:pt x="70" y="424"/>
                  </a:lnTo>
                  <a:cubicBezTo>
                    <a:pt x="70" y="424"/>
                    <a:pt x="80" y="424"/>
                    <a:pt x="90" y="433"/>
                  </a:cubicBezTo>
                  <a:lnTo>
                    <a:pt x="429" y="573"/>
                  </a:lnTo>
                  <a:cubicBezTo>
                    <a:pt x="499" y="603"/>
                    <a:pt x="579" y="633"/>
                    <a:pt x="659" y="653"/>
                  </a:cubicBezTo>
                  <a:cubicBezTo>
                    <a:pt x="729" y="673"/>
                    <a:pt x="788" y="683"/>
                    <a:pt x="848" y="683"/>
                  </a:cubicBezTo>
                  <a:lnTo>
                    <a:pt x="899" y="683"/>
                  </a:lnTo>
                  <a:cubicBezTo>
                    <a:pt x="979" y="673"/>
                    <a:pt x="1058" y="643"/>
                    <a:pt x="1118" y="603"/>
                  </a:cubicBezTo>
                  <a:cubicBezTo>
                    <a:pt x="1148" y="583"/>
                    <a:pt x="1178" y="553"/>
                    <a:pt x="1208" y="533"/>
                  </a:cubicBezTo>
                  <a:cubicBezTo>
                    <a:pt x="1228" y="504"/>
                    <a:pt x="1248" y="484"/>
                    <a:pt x="1268" y="453"/>
                  </a:cubicBezTo>
                  <a:cubicBezTo>
                    <a:pt x="1278" y="444"/>
                    <a:pt x="1288" y="424"/>
                    <a:pt x="1298" y="413"/>
                  </a:cubicBezTo>
                  <a:lnTo>
                    <a:pt x="1308" y="393"/>
                  </a:lnTo>
                  <a:cubicBezTo>
                    <a:pt x="1328" y="364"/>
                    <a:pt x="1338" y="344"/>
                    <a:pt x="1328" y="314"/>
                  </a:cubicBezTo>
                  <a:lnTo>
                    <a:pt x="1318" y="304"/>
                  </a:lnTo>
                  <a:lnTo>
                    <a:pt x="1298" y="294"/>
                  </a:lnTo>
                  <a:cubicBezTo>
                    <a:pt x="1298" y="294"/>
                    <a:pt x="1298" y="284"/>
                    <a:pt x="1278" y="284"/>
                  </a:cubicBezTo>
                  <a:lnTo>
                    <a:pt x="1268" y="274"/>
                  </a:lnTo>
                  <a:cubicBezTo>
                    <a:pt x="1258" y="274"/>
                    <a:pt x="1258" y="264"/>
                    <a:pt x="1238" y="264"/>
                  </a:cubicBezTo>
                  <a:lnTo>
                    <a:pt x="919" y="114"/>
                  </a:lnTo>
                  <a:cubicBezTo>
                    <a:pt x="828" y="74"/>
                    <a:pt x="749" y="44"/>
                    <a:pt x="679" y="24"/>
                  </a:cubicBezTo>
                  <a:cubicBezTo>
                    <a:pt x="613" y="10"/>
                    <a:pt x="553" y="0"/>
                    <a:pt x="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9062861" y="3621066"/>
              <a:ext cx="110928" cy="52525"/>
            </a:xfrm>
            <a:custGeom>
              <a:avLst/>
              <a:gdLst/>
              <a:ahLst/>
              <a:cxnLst/>
              <a:rect l="l" t="t" r="r" b="b"/>
              <a:pathLst>
                <a:path w="1208" h="572" extrusionOk="0">
                  <a:moveTo>
                    <a:pt x="428" y="0"/>
                  </a:moveTo>
                  <a:cubicBezTo>
                    <a:pt x="415" y="0"/>
                    <a:pt x="402" y="1"/>
                    <a:pt x="389" y="2"/>
                  </a:cubicBezTo>
                  <a:cubicBezTo>
                    <a:pt x="320" y="13"/>
                    <a:pt x="250" y="33"/>
                    <a:pt x="190" y="73"/>
                  </a:cubicBezTo>
                  <a:cubicBezTo>
                    <a:pt x="160" y="93"/>
                    <a:pt x="140" y="113"/>
                    <a:pt x="110" y="142"/>
                  </a:cubicBezTo>
                  <a:cubicBezTo>
                    <a:pt x="90" y="162"/>
                    <a:pt x="70" y="182"/>
                    <a:pt x="50" y="213"/>
                  </a:cubicBezTo>
                  <a:cubicBezTo>
                    <a:pt x="40" y="232"/>
                    <a:pt x="20" y="252"/>
                    <a:pt x="20" y="262"/>
                  </a:cubicBezTo>
                  <a:cubicBezTo>
                    <a:pt x="10" y="272"/>
                    <a:pt x="10" y="282"/>
                    <a:pt x="10" y="282"/>
                  </a:cubicBezTo>
                  <a:cubicBezTo>
                    <a:pt x="0" y="282"/>
                    <a:pt x="0" y="292"/>
                    <a:pt x="0" y="292"/>
                  </a:cubicBezTo>
                  <a:lnTo>
                    <a:pt x="20" y="292"/>
                  </a:lnTo>
                  <a:cubicBezTo>
                    <a:pt x="20" y="302"/>
                    <a:pt x="40" y="302"/>
                    <a:pt x="50" y="312"/>
                  </a:cubicBezTo>
                  <a:lnTo>
                    <a:pt x="110" y="342"/>
                  </a:lnTo>
                  <a:cubicBezTo>
                    <a:pt x="140" y="352"/>
                    <a:pt x="160" y="362"/>
                    <a:pt x="190" y="372"/>
                  </a:cubicBezTo>
                  <a:cubicBezTo>
                    <a:pt x="250" y="392"/>
                    <a:pt x="320" y="422"/>
                    <a:pt x="389" y="452"/>
                  </a:cubicBezTo>
                  <a:cubicBezTo>
                    <a:pt x="460" y="492"/>
                    <a:pt x="529" y="522"/>
                    <a:pt x="609" y="542"/>
                  </a:cubicBezTo>
                  <a:cubicBezTo>
                    <a:pt x="679" y="562"/>
                    <a:pt x="759" y="572"/>
                    <a:pt x="829" y="572"/>
                  </a:cubicBezTo>
                  <a:cubicBezTo>
                    <a:pt x="899" y="572"/>
                    <a:pt x="959" y="542"/>
                    <a:pt x="1019" y="512"/>
                  </a:cubicBezTo>
                  <a:cubicBezTo>
                    <a:pt x="1048" y="492"/>
                    <a:pt x="1068" y="472"/>
                    <a:pt x="1098" y="452"/>
                  </a:cubicBezTo>
                  <a:cubicBezTo>
                    <a:pt x="1118" y="422"/>
                    <a:pt x="1138" y="402"/>
                    <a:pt x="1158" y="382"/>
                  </a:cubicBezTo>
                  <a:cubicBezTo>
                    <a:pt x="1168" y="362"/>
                    <a:pt x="1188" y="342"/>
                    <a:pt x="1198" y="332"/>
                  </a:cubicBezTo>
                  <a:cubicBezTo>
                    <a:pt x="1198" y="322"/>
                    <a:pt x="1208" y="312"/>
                    <a:pt x="1208" y="312"/>
                  </a:cubicBezTo>
                  <a:cubicBezTo>
                    <a:pt x="1208" y="312"/>
                    <a:pt x="1208" y="302"/>
                    <a:pt x="1198" y="302"/>
                  </a:cubicBezTo>
                  <a:cubicBezTo>
                    <a:pt x="1188" y="302"/>
                    <a:pt x="1178" y="292"/>
                    <a:pt x="1158" y="282"/>
                  </a:cubicBezTo>
                  <a:lnTo>
                    <a:pt x="1098" y="252"/>
                  </a:lnTo>
                  <a:cubicBezTo>
                    <a:pt x="1078" y="242"/>
                    <a:pt x="1048" y="232"/>
                    <a:pt x="1028" y="213"/>
                  </a:cubicBezTo>
                  <a:cubicBezTo>
                    <a:pt x="968" y="193"/>
                    <a:pt x="908" y="153"/>
                    <a:pt x="839" y="122"/>
                  </a:cubicBezTo>
                  <a:cubicBezTo>
                    <a:pt x="769" y="82"/>
                    <a:pt x="689" y="53"/>
                    <a:pt x="619" y="33"/>
                  </a:cubicBezTo>
                  <a:cubicBezTo>
                    <a:pt x="554" y="16"/>
                    <a:pt x="488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9057352" y="3615465"/>
              <a:ext cx="121947" cy="63636"/>
            </a:xfrm>
            <a:custGeom>
              <a:avLst/>
              <a:gdLst/>
              <a:ahLst/>
              <a:cxnLst/>
              <a:rect l="l" t="t" r="r" b="b"/>
              <a:pathLst>
                <a:path w="1328" h="693" extrusionOk="0">
                  <a:moveTo>
                    <a:pt x="504" y="120"/>
                  </a:moveTo>
                  <a:cubicBezTo>
                    <a:pt x="550" y="120"/>
                    <a:pt x="599" y="131"/>
                    <a:pt x="659" y="154"/>
                  </a:cubicBezTo>
                  <a:cubicBezTo>
                    <a:pt x="719" y="174"/>
                    <a:pt x="789" y="194"/>
                    <a:pt x="869" y="234"/>
                  </a:cubicBezTo>
                  <a:lnTo>
                    <a:pt x="1178" y="393"/>
                  </a:lnTo>
                  <a:lnTo>
                    <a:pt x="1168" y="403"/>
                  </a:lnTo>
                  <a:cubicBezTo>
                    <a:pt x="1148" y="423"/>
                    <a:pt x="1138" y="443"/>
                    <a:pt x="1119" y="463"/>
                  </a:cubicBezTo>
                  <a:cubicBezTo>
                    <a:pt x="1088" y="483"/>
                    <a:pt x="1068" y="503"/>
                    <a:pt x="1048" y="523"/>
                  </a:cubicBezTo>
                  <a:cubicBezTo>
                    <a:pt x="999" y="553"/>
                    <a:pt x="939" y="573"/>
                    <a:pt x="879" y="573"/>
                  </a:cubicBezTo>
                  <a:cubicBezTo>
                    <a:pt x="829" y="573"/>
                    <a:pt x="759" y="563"/>
                    <a:pt x="689" y="543"/>
                  </a:cubicBezTo>
                  <a:cubicBezTo>
                    <a:pt x="609" y="523"/>
                    <a:pt x="529" y="493"/>
                    <a:pt x="469" y="463"/>
                  </a:cubicBezTo>
                  <a:lnTo>
                    <a:pt x="150" y="323"/>
                  </a:lnTo>
                  <a:cubicBezTo>
                    <a:pt x="150" y="313"/>
                    <a:pt x="160" y="313"/>
                    <a:pt x="160" y="303"/>
                  </a:cubicBezTo>
                  <a:lnTo>
                    <a:pt x="220" y="243"/>
                  </a:lnTo>
                  <a:cubicBezTo>
                    <a:pt x="240" y="223"/>
                    <a:pt x="260" y="203"/>
                    <a:pt x="290" y="183"/>
                  </a:cubicBezTo>
                  <a:cubicBezTo>
                    <a:pt x="340" y="154"/>
                    <a:pt x="400" y="123"/>
                    <a:pt x="460" y="123"/>
                  </a:cubicBezTo>
                  <a:cubicBezTo>
                    <a:pt x="474" y="121"/>
                    <a:pt x="489" y="120"/>
                    <a:pt x="504" y="120"/>
                  </a:cubicBezTo>
                  <a:close/>
                  <a:moveTo>
                    <a:pt x="499" y="0"/>
                  </a:moveTo>
                  <a:cubicBezTo>
                    <a:pt x="479" y="0"/>
                    <a:pt x="459" y="1"/>
                    <a:pt x="440" y="4"/>
                  </a:cubicBezTo>
                  <a:cubicBezTo>
                    <a:pt x="369" y="14"/>
                    <a:pt x="290" y="44"/>
                    <a:pt x="220" y="83"/>
                  </a:cubicBezTo>
                  <a:cubicBezTo>
                    <a:pt x="190" y="103"/>
                    <a:pt x="160" y="134"/>
                    <a:pt x="130" y="163"/>
                  </a:cubicBezTo>
                  <a:cubicBezTo>
                    <a:pt x="110" y="183"/>
                    <a:pt x="80" y="214"/>
                    <a:pt x="70" y="234"/>
                  </a:cubicBezTo>
                  <a:cubicBezTo>
                    <a:pt x="50" y="254"/>
                    <a:pt x="40" y="274"/>
                    <a:pt x="30" y="283"/>
                  </a:cubicBezTo>
                  <a:lnTo>
                    <a:pt x="0" y="333"/>
                  </a:lnTo>
                  <a:lnTo>
                    <a:pt x="10" y="393"/>
                  </a:lnTo>
                  <a:lnTo>
                    <a:pt x="60" y="413"/>
                  </a:lnTo>
                  <a:cubicBezTo>
                    <a:pt x="70" y="423"/>
                    <a:pt x="80" y="423"/>
                    <a:pt x="90" y="433"/>
                  </a:cubicBezTo>
                  <a:lnTo>
                    <a:pt x="420" y="573"/>
                  </a:lnTo>
                  <a:cubicBezTo>
                    <a:pt x="489" y="603"/>
                    <a:pt x="569" y="633"/>
                    <a:pt x="649" y="662"/>
                  </a:cubicBezTo>
                  <a:cubicBezTo>
                    <a:pt x="729" y="682"/>
                    <a:pt x="799" y="693"/>
                    <a:pt x="859" y="693"/>
                  </a:cubicBezTo>
                  <a:lnTo>
                    <a:pt x="889" y="693"/>
                  </a:lnTo>
                  <a:cubicBezTo>
                    <a:pt x="968" y="693"/>
                    <a:pt x="1048" y="662"/>
                    <a:pt x="1108" y="623"/>
                  </a:cubicBezTo>
                  <a:cubicBezTo>
                    <a:pt x="1148" y="593"/>
                    <a:pt x="1168" y="573"/>
                    <a:pt x="1198" y="553"/>
                  </a:cubicBezTo>
                  <a:cubicBezTo>
                    <a:pt x="1218" y="533"/>
                    <a:pt x="1238" y="503"/>
                    <a:pt x="1258" y="483"/>
                  </a:cubicBezTo>
                  <a:cubicBezTo>
                    <a:pt x="1278" y="463"/>
                    <a:pt x="1288" y="453"/>
                    <a:pt x="1298" y="433"/>
                  </a:cubicBezTo>
                  <a:lnTo>
                    <a:pt x="1328" y="383"/>
                  </a:lnTo>
                  <a:lnTo>
                    <a:pt x="1328" y="343"/>
                  </a:lnTo>
                  <a:lnTo>
                    <a:pt x="1298" y="323"/>
                  </a:lnTo>
                  <a:cubicBezTo>
                    <a:pt x="1298" y="323"/>
                    <a:pt x="1298" y="313"/>
                    <a:pt x="1278" y="313"/>
                  </a:cubicBezTo>
                  <a:lnTo>
                    <a:pt x="1268" y="303"/>
                  </a:lnTo>
                  <a:cubicBezTo>
                    <a:pt x="1268" y="303"/>
                    <a:pt x="1258" y="293"/>
                    <a:pt x="1248" y="293"/>
                  </a:cubicBezTo>
                  <a:lnTo>
                    <a:pt x="919" y="123"/>
                  </a:lnTo>
                  <a:cubicBezTo>
                    <a:pt x="829" y="83"/>
                    <a:pt x="759" y="54"/>
                    <a:pt x="689" y="34"/>
                  </a:cubicBezTo>
                  <a:cubicBezTo>
                    <a:pt x="622" y="11"/>
                    <a:pt x="560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9062861" y="3621066"/>
              <a:ext cx="110928" cy="52525"/>
            </a:xfrm>
            <a:custGeom>
              <a:avLst/>
              <a:gdLst/>
              <a:ahLst/>
              <a:cxnLst/>
              <a:rect l="l" t="t" r="r" b="b"/>
              <a:pathLst>
                <a:path w="1208" h="572" extrusionOk="0">
                  <a:moveTo>
                    <a:pt x="428" y="0"/>
                  </a:moveTo>
                  <a:cubicBezTo>
                    <a:pt x="415" y="0"/>
                    <a:pt x="402" y="1"/>
                    <a:pt x="389" y="2"/>
                  </a:cubicBezTo>
                  <a:cubicBezTo>
                    <a:pt x="320" y="13"/>
                    <a:pt x="250" y="33"/>
                    <a:pt x="190" y="73"/>
                  </a:cubicBezTo>
                  <a:cubicBezTo>
                    <a:pt x="160" y="93"/>
                    <a:pt x="140" y="113"/>
                    <a:pt x="110" y="142"/>
                  </a:cubicBezTo>
                  <a:cubicBezTo>
                    <a:pt x="90" y="162"/>
                    <a:pt x="70" y="182"/>
                    <a:pt x="50" y="213"/>
                  </a:cubicBezTo>
                  <a:cubicBezTo>
                    <a:pt x="40" y="232"/>
                    <a:pt x="20" y="252"/>
                    <a:pt x="20" y="262"/>
                  </a:cubicBezTo>
                  <a:cubicBezTo>
                    <a:pt x="10" y="272"/>
                    <a:pt x="10" y="282"/>
                    <a:pt x="10" y="282"/>
                  </a:cubicBezTo>
                  <a:cubicBezTo>
                    <a:pt x="0" y="282"/>
                    <a:pt x="0" y="292"/>
                    <a:pt x="0" y="292"/>
                  </a:cubicBezTo>
                  <a:lnTo>
                    <a:pt x="20" y="292"/>
                  </a:lnTo>
                  <a:cubicBezTo>
                    <a:pt x="20" y="302"/>
                    <a:pt x="40" y="302"/>
                    <a:pt x="50" y="312"/>
                  </a:cubicBezTo>
                  <a:lnTo>
                    <a:pt x="110" y="342"/>
                  </a:lnTo>
                  <a:cubicBezTo>
                    <a:pt x="140" y="352"/>
                    <a:pt x="160" y="362"/>
                    <a:pt x="190" y="372"/>
                  </a:cubicBezTo>
                  <a:cubicBezTo>
                    <a:pt x="250" y="392"/>
                    <a:pt x="320" y="422"/>
                    <a:pt x="389" y="452"/>
                  </a:cubicBezTo>
                  <a:cubicBezTo>
                    <a:pt x="460" y="492"/>
                    <a:pt x="529" y="522"/>
                    <a:pt x="609" y="542"/>
                  </a:cubicBezTo>
                  <a:cubicBezTo>
                    <a:pt x="679" y="562"/>
                    <a:pt x="759" y="572"/>
                    <a:pt x="829" y="572"/>
                  </a:cubicBezTo>
                  <a:cubicBezTo>
                    <a:pt x="899" y="572"/>
                    <a:pt x="959" y="542"/>
                    <a:pt x="1019" y="512"/>
                  </a:cubicBezTo>
                  <a:cubicBezTo>
                    <a:pt x="1048" y="492"/>
                    <a:pt x="1068" y="472"/>
                    <a:pt x="1098" y="452"/>
                  </a:cubicBezTo>
                  <a:cubicBezTo>
                    <a:pt x="1118" y="422"/>
                    <a:pt x="1138" y="402"/>
                    <a:pt x="1158" y="382"/>
                  </a:cubicBezTo>
                  <a:cubicBezTo>
                    <a:pt x="1168" y="362"/>
                    <a:pt x="1188" y="342"/>
                    <a:pt x="1198" y="332"/>
                  </a:cubicBezTo>
                  <a:cubicBezTo>
                    <a:pt x="1198" y="322"/>
                    <a:pt x="1208" y="312"/>
                    <a:pt x="1208" y="312"/>
                  </a:cubicBezTo>
                  <a:cubicBezTo>
                    <a:pt x="1208" y="312"/>
                    <a:pt x="1208" y="302"/>
                    <a:pt x="1198" y="302"/>
                  </a:cubicBezTo>
                  <a:cubicBezTo>
                    <a:pt x="1188" y="302"/>
                    <a:pt x="1178" y="292"/>
                    <a:pt x="1158" y="282"/>
                  </a:cubicBezTo>
                  <a:lnTo>
                    <a:pt x="1098" y="252"/>
                  </a:lnTo>
                  <a:cubicBezTo>
                    <a:pt x="1078" y="242"/>
                    <a:pt x="1048" y="232"/>
                    <a:pt x="1028" y="213"/>
                  </a:cubicBezTo>
                  <a:cubicBezTo>
                    <a:pt x="968" y="193"/>
                    <a:pt x="908" y="153"/>
                    <a:pt x="839" y="122"/>
                  </a:cubicBezTo>
                  <a:cubicBezTo>
                    <a:pt x="769" y="82"/>
                    <a:pt x="689" y="53"/>
                    <a:pt x="619" y="33"/>
                  </a:cubicBezTo>
                  <a:cubicBezTo>
                    <a:pt x="554" y="16"/>
                    <a:pt x="488" y="0"/>
                    <a:pt x="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9057352" y="3615465"/>
              <a:ext cx="121947" cy="63636"/>
            </a:xfrm>
            <a:custGeom>
              <a:avLst/>
              <a:gdLst/>
              <a:ahLst/>
              <a:cxnLst/>
              <a:rect l="l" t="t" r="r" b="b"/>
              <a:pathLst>
                <a:path w="1328" h="693" extrusionOk="0">
                  <a:moveTo>
                    <a:pt x="504" y="120"/>
                  </a:moveTo>
                  <a:cubicBezTo>
                    <a:pt x="550" y="120"/>
                    <a:pt x="599" y="131"/>
                    <a:pt x="659" y="154"/>
                  </a:cubicBezTo>
                  <a:cubicBezTo>
                    <a:pt x="719" y="174"/>
                    <a:pt x="789" y="194"/>
                    <a:pt x="869" y="234"/>
                  </a:cubicBezTo>
                  <a:lnTo>
                    <a:pt x="1178" y="393"/>
                  </a:lnTo>
                  <a:lnTo>
                    <a:pt x="1168" y="403"/>
                  </a:lnTo>
                  <a:cubicBezTo>
                    <a:pt x="1148" y="423"/>
                    <a:pt x="1138" y="443"/>
                    <a:pt x="1119" y="463"/>
                  </a:cubicBezTo>
                  <a:cubicBezTo>
                    <a:pt x="1088" y="483"/>
                    <a:pt x="1068" y="503"/>
                    <a:pt x="1048" y="523"/>
                  </a:cubicBezTo>
                  <a:cubicBezTo>
                    <a:pt x="999" y="553"/>
                    <a:pt x="939" y="573"/>
                    <a:pt x="879" y="573"/>
                  </a:cubicBezTo>
                  <a:cubicBezTo>
                    <a:pt x="829" y="573"/>
                    <a:pt x="759" y="563"/>
                    <a:pt x="689" y="543"/>
                  </a:cubicBezTo>
                  <a:cubicBezTo>
                    <a:pt x="609" y="523"/>
                    <a:pt x="529" y="493"/>
                    <a:pt x="469" y="463"/>
                  </a:cubicBezTo>
                  <a:lnTo>
                    <a:pt x="150" y="323"/>
                  </a:lnTo>
                  <a:cubicBezTo>
                    <a:pt x="150" y="313"/>
                    <a:pt x="160" y="313"/>
                    <a:pt x="160" y="303"/>
                  </a:cubicBezTo>
                  <a:lnTo>
                    <a:pt x="220" y="243"/>
                  </a:lnTo>
                  <a:cubicBezTo>
                    <a:pt x="240" y="223"/>
                    <a:pt x="260" y="203"/>
                    <a:pt x="290" y="183"/>
                  </a:cubicBezTo>
                  <a:cubicBezTo>
                    <a:pt x="340" y="154"/>
                    <a:pt x="400" y="123"/>
                    <a:pt x="460" y="123"/>
                  </a:cubicBezTo>
                  <a:cubicBezTo>
                    <a:pt x="474" y="121"/>
                    <a:pt x="489" y="120"/>
                    <a:pt x="504" y="120"/>
                  </a:cubicBezTo>
                  <a:close/>
                  <a:moveTo>
                    <a:pt x="499" y="0"/>
                  </a:moveTo>
                  <a:cubicBezTo>
                    <a:pt x="479" y="0"/>
                    <a:pt x="459" y="1"/>
                    <a:pt x="440" y="4"/>
                  </a:cubicBezTo>
                  <a:cubicBezTo>
                    <a:pt x="369" y="14"/>
                    <a:pt x="290" y="44"/>
                    <a:pt x="220" y="83"/>
                  </a:cubicBezTo>
                  <a:cubicBezTo>
                    <a:pt x="190" y="103"/>
                    <a:pt x="160" y="134"/>
                    <a:pt x="130" y="163"/>
                  </a:cubicBezTo>
                  <a:cubicBezTo>
                    <a:pt x="110" y="183"/>
                    <a:pt x="80" y="214"/>
                    <a:pt x="70" y="234"/>
                  </a:cubicBezTo>
                  <a:cubicBezTo>
                    <a:pt x="50" y="254"/>
                    <a:pt x="40" y="274"/>
                    <a:pt x="30" y="283"/>
                  </a:cubicBezTo>
                  <a:lnTo>
                    <a:pt x="0" y="333"/>
                  </a:lnTo>
                  <a:lnTo>
                    <a:pt x="10" y="393"/>
                  </a:lnTo>
                  <a:lnTo>
                    <a:pt x="60" y="413"/>
                  </a:lnTo>
                  <a:cubicBezTo>
                    <a:pt x="70" y="423"/>
                    <a:pt x="80" y="423"/>
                    <a:pt x="90" y="433"/>
                  </a:cubicBezTo>
                  <a:lnTo>
                    <a:pt x="420" y="573"/>
                  </a:lnTo>
                  <a:cubicBezTo>
                    <a:pt x="489" y="603"/>
                    <a:pt x="569" y="633"/>
                    <a:pt x="649" y="662"/>
                  </a:cubicBezTo>
                  <a:cubicBezTo>
                    <a:pt x="729" y="682"/>
                    <a:pt x="799" y="693"/>
                    <a:pt x="859" y="693"/>
                  </a:cubicBezTo>
                  <a:lnTo>
                    <a:pt x="889" y="693"/>
                  </a:lnTo>
                  <a:cubicBezTo>
                    <a:pt x="968" y="693"/>
                    <a:pt x="1048" y="662"/>
                    <a:pt x="1108" y="623"/>
                  </a:cubicBezTo>
                  <a:cubicBezTo>
                    <a:pt x="1148" y="593"/>
                    <a:pt x="1168" y="573"/>
                    <a:pt x="1198" y="553"/>
                  </a:cubicBezTo>
                  <a:cubicBezTo>
                    <a:pt x="1218" y="533"/>
                    <a:pt x="1238" y="503"/>
                    <a:pt x="1258" y="483"/>
                  </a:cubicBezTo>
                  <a:cubicBezTo>
                    <a:pt x="1278" y="463"/>
                    <a:pt x="1288" y="453"/>
                    <a:pt x="1298" y="433"/>
                  </a:cubicBezTo>
                  <a:lnTo>
                    <a:pt x="1328" y="383"/>
                  </a:lnTo>
                  <a:lnTo>
                    <a:pt x="1328" y="343"/>
                  </a:lnTo>
                  <a:lnTo>
                    <a:pt x="1298" y="323"/>
                  </a:lnTo>
                  <a:cubicBezTo>
                    <a:pt x="1298" y="323"/>
                    <a:pt x="1298" y="313"/>
                    <a:pt x="1278" y="313"/>
                  </a:cubicBezTo>
                  <a:lnTo>
                    <a:pt x="1268" y="303"/>
                  </a:lnTo>
                  <a:cubicBezTo>
                    <a:pt x="1268" y="303"/>
                    <a:pt x="1258" y="293"/>
                    <a:pt x="1248" y="293"/>
                  </a:cubicBezTo>
                  <a:lnTo>
                    <a:pt x="919" y="123"/>
                  </a:lnTo>
                  <a:cubicBezTo>
                    <a:pt x="829" y="83"/>
                    <a:pt x="759" y="54"/>
                    <a:pt x="689" y="34"/>
                  </a:cubicBezTo>
                  <a:cubicBezTo>
                    <a:pt x="622" y="11"/>
                    <a:pt x="560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9105928" y="3595538"/>
              <a:ext cx="110101" cy="54270"/>
            </a:xfrm>
            <a:custGeom>
              <a:avLst/>
              <a:gdLst/>
              <a:ahLst/>
              <a:cxnLst/>
              <a:rect l="l" t="t" r="r" b="b"/>
              <a:pathLst>
                <a:path w="1199" h="591" extrusionOk="0">
                  <a:moveTo>
                    <a:pt x="399" y="1"/>
                  </a:moveTo>
                  <a:cubicBezTo>
                    <a:pt x="330" y="11"/>
                    <a:pt x="260" y="31"/>
                    <a:pt x="200" y="71"/>
                  </a:cubicBezTo>
                  <a:cubicBezTo>
                    <a:pt x="170" y="91"/>
                    <a:pt x="140" y="111"/>
                    <a:pt x="120" y="131"/>
                  </a:cubicBezTo>
                  <a:lnTo>
                    <a:pt x="50" y="201"/>
                  </a:lnTo>
                  <a:cubicBezTo>
                    <a:pt x="40" y="221"/>
                    <a:pt x="20" y="241"/>
                    <a:pt x="11" y="261"/>
                  </a:cubicBezTo>
                  <a:cubicBezTo>
                    <a:pt x="11" y="261"/>
                    <a:pt x="11" y="271"/>
                    <a:pt x="0" y="271"/>
                  </a:cubicBezTo>
                  <a:lnTo>
                    <a:pt x="0" y="280"/>
                  </a:lnTo>
                  <a:cubicBezTo>
                    <a:pt x="11" y="280"/>
                    <a:pt x="11" y="280"/>
                    <a:pt x="11" y="291"/>
                  </a:cubicBezTo>
                  <a:cubicBezTo>
                    <a:pt x="20" y="291"/>
                    <a:pt x="31" y="300"/>
                    <a:pt x="50" y="300"/>
                  </a:cubicBezTo>
                  <a:lnTo>
                    <a:pt x="110" y="331"/>
                  </a:lnTo>
                  <a:cubicBezTo>
                    <a:pt x="130" y="340"/>
                    <a:pt x="160" y="351"/>
                    <a:pt x="190" y="371"/>
                  </a:cubicBezTo>
                  <a:cubicBezTo>
                    <a:pt x="240" y="391"/>
                    <a:pt x="310" y="420"/>
                    <a:pt x="379" y="460"/>
                  </a:cubicBezTo>
                  <a:cubicBezTo>
                    <a:pt x="450" y="491"/>
                    <a:pt x="530" y="530"/>
                    <a:pt x="599" y="550"/>
                  </a:cubicBezTo>
                  <a:cubicBezTo>
                    <a:pt x="669" y="580"/>
                    <a:pt x="749" y="590"/>
                    <a:pt x="809" y="590"/>
                  </a:cubicBezTo>
                  <a:cubicBezTo>
                    <a:pt x="879" y="590"/>
                    <a:pt x="949" y="570"/>
                    <a:pt x="998" y="540"/>
                  </a:cubicBezTo>
                  <a:cubicBezTo>
                    <a:pt x="1029" y="520"/>
                    <a:pt x="1058" y="510"/>
                    <a:pt x="1078" y="480"/>
                  </a:cubicBezTo>
                  <a:cubicBezTo>
                    <a:pt x="1109" y="471"/>
                    <a:pt x="1129" y="451"/>
                    <a:pt x="1138" y="431"/>
                  </a:cubicBezTo>
                  <a:lnTo>
                    <a:pt x="1188" y="380"/>
                  </a:lnTo>
                  <a:cubicBezTo>
                    <a:pt x="1188" y="371"/>
                    <a:pt x="1198" y="360"/>
                    <a:pt x="1198" y="360"/>
                  </a:cubicBezTo>
                  <a:lnTo>
                    <a:pt x="1188" y="351"/>
                  </a:lnTo>
                  <a:cubicBezTo>
                    <a:pt x="1178" y="351"/>
                    <a:pt x="1169" y="340"/>
                    <a:pt x="1149" y="331"/>
                  </a:cubicBezTo>
                  <a:cubicBezTo>
                    <a:pt x="1138" y="320"/>
                    <a:pt x="1118" y="311"/>
                    <a:pt x="1098" y="291"/>
                  </a:cubicBezTo>
                  <a:cubicBezTo>
                    <a:pt x="1078" y="280"/>
                    <a:pt x="1058" y="271"/>
                    <a:pt x="1029" y="251"/>
                  </a:cubicBezTo>
                  <a:cubicBezTo>
                    <a:pt x="978" y="221"/>
                    <a:pt x="909" y="181"/>
                    <a:pt x="849" y="141"/>
                  </a:cubicBezTo>
                  <a:cubicBezTo>
                    <a:pt x="779" y="101"/>
                    <a:pt x="699" y="71"/>
                    <a:pt x="629" y="41"/>
                  </a:cubicBezTo>
                  <a:cubicBezTo>
                    <a:pt x="550" y="11"/>
                    <a:pt x="479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9100419" y="3590121"/>
              <a:ext cx="121029" cy="65198"/>
            </a:xfrm>
            <a:custGeom>
              <a:avLst/>
              <a:gdLst/>
              <a:ahLst/>
              <a:cxnLst/>
              <a:rect l="l" t="t" r="r" b="b"/>
              <a:pathLst>
                <a:path w="1318" h="710" extrusionOk="0">
                  <a:moveTo>
                    <a:pt x="470" y="120"/>
                  </a:moveTo>
                  <a:cubicBezTo>
                    <a:pt x="530" y="120"/>
                    <a:pt x="590" y="130"/>
                    <a:pt x="669" y="160"/>
                  </a:cubicBezTo>
                  <a:cubicBezTo>
                    <a:pt x="729" y="180"/>
                    <a:pt x="799" y="210"/>
                    <a:pt x="879" y="260"/>
                  </a:cubicBezTo>
                  <a:cubicBezTo>
                    <a:pt x="939" y="290"/>
                    <a:pt x="999" y="330"/>
                    <a:pt x="1058" y="359"/>
                  </a:cubicBezTo>
                  <a:lnTo>
                    <a:pt x="1169" y="430"/>
                  </a:lnTo>
                  <a:cubicBezTo>
                    <a:pt x="1169" y="439"/>
                    <a:pt x="1158" y="439"/>
                    <a:pt x="1158" y="450"/>
                  </a:cubicBezTo>
                  <a:cubicBezTo>
                    <a:pt x="1138" y="459"/>
                    <a:pt x="1129" y="479"/>
                    <a:pt x="1098" y="499"/>
                  </a:cubicBezTo>
                  <a:cubicBezTo>
                    <a:pt x="1078" y="519"/>
                    <a:pt x="1058" y="530"/>
                    <a:pt x="1029" y="550"/>
                  </a:cubicBezTo>
                  <a:cubicBezTo>
                    <a:pt x="989" y="579"/>
                    <a:pt x="929" y="589"/>
                    <a:pt x="869" y="589"/>
                  </a:cubicBezTo>
                  <a:lnTo>
                    <a:pt x="859" y="589"/>
                  </a:lnTo>
                  <a:cubicBezTo>
                    <a:pt x="809" y="589"/>
                    <a:pt x="749" y="579"/>
                    <a:pt x="679" y="550"/>
                  </a:cubicBezTo>
                  <a:cubicBezTo>
                    <a:pt x="610" y="530"/>
                    <a:pt x="539" y="499"/>
                    <a:pt x="470" y="459"/>
                  </a:cubicBezTo>
                  <a:lnTo>
                    <a:pt x="150" y="320"/>
                  </a:lnTo>
                  <a:cubicBezTo>
                    <a:pt x="150" y="310"/>
                    <a:pt x="160" y="300"/>
                    <a:pt x="160" y="300"/>
                  </a:cubicBezTo>
                  <a:lnTo>
                    <a:pt x="220" y="240"/>
                  </a:lnTo>
                  <a:cubicBezTo>
                    <a:pt x="240" y="210"/>
                    <a:pt x="270" y="190"/>
                    <a:pt x="290" y="180"/>
                  </a:cubicBezTo>
                  <a:cubicBezTo>
                    <a:pt x="350" y="140"/>
                    <a:pt x="410" y="130"/>
                    <a:pt x="470" y="120"/>
                  </a:cubicBezTo>
                  <a:close/>
                  <a:moveTo>
                    <a:pt x="459" y="0"/>
                  </a:moveTo>
                  <a:cubicBezTo>
                    <a:pt x="380" y="10"/>
                    <a:pt x="300" y="30"/>
                    <a:pt x="230" y="80"/>
                  </a:cubicBezTo>
                  <a:cubicBezTo>
                    <a:pt x="200" y="100"/>
                    <a:pt x="170" y="120"/>
                    <a:pt x="140" y="150"/>
                  </a:cubicBezTo>
                  <a:cubicBezTo>
                    <a:pt x="110" y="170"/>
                    <a:pt x="91" y="200"/>
                    <a:pt x="71" y="220"/>
                  </a:cubicBezTo>
                  <a:cubicBezTo>
                    <a:pt x="51" y="240"/>
                    <a:pt x="40" y="260"/>
                    <a:pt x="31" y="270"/>
                  </a:cubicBezTo>
                  <a:lnTo>
                    <a:pt x="0" y="320"/>
                  </a:lnTo>
                  <a:lnTo>
                    <a:pt x="11" y="379"/>
                  </a:lnTo>
                  <a:lnTo>
                    <a:pt x="60" y="410"/>
                  </a:lnTo>
                  <a:cubicBezTo>
                    <a:pt x="71" y="410"/>
                    <a:pt x="80" y="419"/>
                    <a:pt x="91" y="419"/>
                  </a:cubicBezTo>
                  <a:lnTo>
                    <a:pt x="410" y="569"/>
                  </a:lnTo>
                  <a:cubicBezTo>
                    <a:pt x="490" y="609"/>
                    <a:pt x="559" y="639"/>
                    <a:pt x="639" y="669"/>
                  </a:cubicBezTo>
                  <a:cubicBezTo>
                    <a:pt x="719" y="699"/>
                    <a:pt x="799" y="709"/>
                    <a:pt x="859" y="709"/>
                  </a:cubicBezTo>
                  <a:lnTo>
                    <a:pt x="869" y="709"/>
                  </a:lnTo>
                  <a:cubicBezTo>
                    <a:pt x="949" y="709"/>
                    <a:pt x="1029" y="689"/>
                    <a:pt x="1089" y="649"/>
                  </a:cubicBezTo>
                  <a:cubicBezTo>
                    <a:pt x="1118" y="639"/>
                    <a:pt x="1149" y="609"/>
                    <a:pt x="1178" y="589"/>
                  </a:cubicBezTo>
                  <a:cubicBezTo>
                    <a:pt x="1209" y="569"/>
                    <a:pt x="1229" y="550"/>
                    <a:pt x="1248" y="530"/>
                  </a:cubicBezTo>
                  <a:cubicBezTo>
                    <a:pt x="1258" y="510"/>
                    <a:pt x="1268" y="499"/>
                    <a:pt x="1278" y="490"/>
                  </a:cubicBezTo>
                  <a:lnTo>
                    <a:pt x="1288" y="479"/>
                  </a:lnTo>
                  <a:cubicBezTo>
                    <a:pt x="1308" y="450"/>
                    <a:pt x="1318" y="439"/>
                    <a:pt x="1318" y="419"/>
                  </a:cubicBezTo>
                  <a:lnTo>
                    <a:pt x="1318" y="390"/>
                  </a:lnTo>
                  <a:lnTo>
                    <a:pt x="1298" y="370"/>
                  </a:lnTo>
                  <a:cubicBezTo>
                    <a:pt x="1298" y="370"/>
                    <a:pt x="1288" y="370"/>
                    <a:pt x="1278" y="359"/>
                  </a:cubicBezTo>
                  <a:lnTo>
                    <a:pt x="1268" y="350"/>
                  </a:lnTo>
                  <a:cubicBezTo>
                    <a:pt x="1258" y="350"/>
                    <a:pt x="1258" y="339"/>
                    <a:pt x="1248" y="339"/>
                  </a:cubicBezTo>
                  <a:lnTo>
                    <a:pt x="1118" y="260"/>
                  </a:lnTo>
                  <a:cubicBezTo>
                    <a:pt x="1069" y="230"/>
                    <a:pt x="999" y="190"/>
                    <a:pt x="939" y="150"/>
                  </a:cubicBezTo>
                  <a:cubicBezTo>
                    <a:pt x="849" y="100"/>
                    <a:pt x="779" y="70"/>
                    <a:pt x="709" y="40"/>
                  </a:cubicBezTo>
                  <a:cubicBezTo>
                    <a:pt x="619" y="10"/>
                    <a:pt x="530" y="0"/>
                    <a:pt x="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9105928" y="3595538"/>
              <a:ext cx="110101" cy="54270"/>
            </a:xfrm>
            <a:custGeom>
              <a:avLst/>
              <a:gdLst/>
              <a:ahLst/>
              <a:cxnLst/>
              <a:rect l="l" t="t" r="r" b="b"/>
              <a:pathLst>
                <a:path w="1199" h="591" extrusionOk="0">
                  <a:moveTo>
                    <a:pt x="399" y="1"/>
                  </a:moveTo>
                  <a:cubicBezTo>
                    <a:pt x="330" y="11"/>
                    <a:pt x="260" y="31"/>
                    <a:pt x="200" y="71"/>
                  </a:cubicBezTo>
                  <a:cubicBezTo>
                    <a:pt x="170" y="91"/>
                    <a:pt x="140" y="111"/>
                    <a:pt x="120" y="131"/>
                  </a:cubicBezTo>
                  <a:lnTo>
                    <a:pt x="50" y="201"/>
                  </a:lnTo>
                  <a:cubicBezTo>
                    <a:pt x="40" y="221"/>
                    <a:pt x="20" y="241"/>
                    <a:pt x="11" y="261"/>
                  </a:cubicBezTo>
                  <a:cubicBezTo>
                    <a:pt x="11" y="261"/>
                    <a:pt x="11" y="271"/>
                    <a:pt x="0" y="271"/>
                  </a:cubicBezTo>
                  <a:lnTo>
                    <a:pt x="0" y="280"/>
                  </a:lnTo>
                  <a:cubicBezTo>
                    <a:pt x="11" y="280"/>
                    <a:pt x="11" y="280"/>
                    <a:pt x="11" y="291"/>
                  </a:cubicBezTo>
                  <a:cubicBezTo>
                    <a:pt x="20" y="291"/>
                    <a:pt x="31" y="300"/>
                    <a:pt x="50" y="300"/>
                  </a:cubicBezTo>
                  <a:lnTo>
                    <a:pt x="110" y="331"/>
                  </a:lnTo>
                  <a:cubicBezTo>
                    <a:pt x="130" y="340"/>
                    <a:pt x="160" y="351"/>
                    <a:pt x="190" y="371"/>
                  </a:cubicBezTo>
                  <a:cubicBezTo>
                    <a:pt x="240" y="391"/>
                    <a:pt x="310" y="420"/>
                    <a:pt x="379" y="460"/>
                  </a:cubicBezTo>
                  <a:cubicBezTo>
                    <a:pt x="450" y="491"/>
                    <a:pt x="530" y="530"/>
                    <a:pt x="599" y="550"/>
                  </a:cubicBezTo>
                  <a:cubicBezTo>
                    <a:pt x="669" y="580"/>
                    <a:pt x="749" y="590"/>
                    <a:pt x="809" y="590"/>
                  </a:cubicBezTo>
                  <a:cubicBezTo>
                    <a:pt x="879" y="590"/>
                    <a:pt x="949" y="570"/>
                    <a:pt x="998" y="540"/>
                  </a:cubicBezTo>
                  <a:cubicBezTo>
                    <a:pt x="1029" y="520"/>
                    <a:pt x="1058" y="510"/>
                    <a:pt x="1078" y="480"/>
                  </a:cubicBezTo>
                  <a:cubicBezTo>
                    <a:pt x="1109" y="471"/>
                    <a:pt x="1129" y="451"/>
                    <a:pt x="1138" y="431"/>
                  </a:cubicBezTo>
                  <a:lnTo>
                    <a:pt x="1188" y="380"/>
                  </a:lnTo>
                  <a:cubicBezTo>
                    <a:pt x="1188" y="371"/>
                    <a:pt x="1198" y="360"/>
                    <a:pt x="1198" y="360"/>
                  </a:cubicBezTo>
                  <a:lnTo>
                    <a:pt x="1188" y="351"/>
                  </a:lnTo>
                  <a:cubicBezTo>
                    <a:pt x="1178" y="351"/>
                    <a:pt x="1169" y="340"/>
                    <a:pt x="1149" y="331"/>
                  </a:cubicBezTo>
                  <a:cubicBezTo>
                    <a:pt x="1138" y="320"/>
                    <a:pt x="1118" y="311"/>
                    <a:pt x="1098" y="291"/>
                  </a:cubicBezTo>
                  <a:cubicBezTo>
                    <a:pt x="1078" y="280"/>
                    <a:pt x="1058" y="271"/>
                    <a:pt x="1029" y="251"/>
                  </a:cubicBezTo>
                  <a:cubicBezTo>
                    <a:pt x="978" y="221"/>
                    <a:pt x="909" y="181"/>
                    <a:pt x="849" y="141"/>
                  </a:cubicBezTo>
                  <a:cubicBezTo>
                    <a:pt x="779" y="101"/>
                    <a:pt x="699" y="71"/>
                    <a:pt x="629" y="41"/>
                  </a:cubicBezTo>
                  <a:cubicBezTo>
                    <a:pt x="550" y="11"/>
                    <a:pt x="479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9100419" y="3590121"/>
              <a:ext cx="121029" cy="65198"/>
            </a:xfrm>
            <a:custGeom>
              <a:avLst/>
              <a:gdLst/>
              <a:ahLst/>
              <a:cxnLst/>
              <a:rect l="l" t="t" r="r" b="b"/>
              <a:pathLst>
                <a:path w="1318" h="710" extrusionOk="0">
                  <a:moveTo>
                    <a:pt x="470" y="120"/>
                  </a:moveTo>
                  <a:cubicBezTo>
                    <a:pt x="530" y="120"/>
                    <a:pt x="590" y="130"/>
                    <a:pt x="669" y="160"/>
                  </a:cubicBezTo>
                  <a:cubicBezTo>
                    <a:pt x="729" y="180"/>
                    <a:pt x="799" y="210"/>
                    <a:pt x="879" y="260"/>
                  </a:cubicBezTo>
                  <a:cubicBezTo>
                    <a:pt x="939" y="290"/>
                    <a:pt x="999" y="330"/>
                    <a:pt x="1058" y="359"/>
                  </a:cubicBezTo>
                  <a:lnTo>
                    <a:pt x="1169" y="430"/>
                  </a:lnTo>
                  <a:cubicBezTo>
                    <a:pt x="1169" y="439"/>
                    <a:pt x="1158" y="439"/>
                    <a:pt x="1158" y="450"/>
                  </a:cubicBezTo>
                  <a:cubicBezTo>
                    <a:pt x="1138" y="459"/>
                    <a:pt x="1129" y="479"/>
                    <a:pt x="1098" y="499"/>
                  </a:cubicBezTo>
                  <a:cubicBezTo>
                    <a:pt x="1078" y="519"/>
                    <a:pt x="1058" y="530"/>
                    <a:pt x="1029" y="550"/>
                  </a:cubicBezTo>
                  <a:cubicBezTo>
                    <a:pt x="989" y="579"/>
                    <a:pt x="929" y="589"/>
                    <a:pt x="869" y="589"/>
                  </a:cubicBezTo>
                  <a:lnTo>
                    <a:pt x="859" y="589"/>
                  </a:lnTo>
                  <a:cubicBezTo>
                    <a:pt x="809" y="589"/>
                    <a:pt x="749" y="579"/>
                    <a:pt x="679" y="550"/>
                  </a:cubicBezTo>
                  <a:cubicBezTo>
                    <a:pt x="610" y="530"/>
                    <a:pt x="539" y="499"/>
                    <a:pt x="470" y="459"/>
                  </a:cubicBezTo>
                  <a:lnTo>
                    <a:pt x="150" y="320"/>
                  </a:lnTo>
                  <a:cubicBezTo>
                    <a:pt x="150" y="310"/>
                    <a:pt x="160" y="300"/>
                    <a:pt x="160" y="300"/>
                  </a:cubicBezTo>
                  <a:lnTo>
                    <a:pt x="220" y="240"/>
                  </a:lnTo>
                  <a:cubicBezTo>
                    <a:pt x="240" y="210"/>
                    <a:pt x="270" y="190"/>
                    <a:pt x="290" y="180"/>
                  </a:cubicBezTo>
                  <a:cubicBezTo>
                    <a:pt x="350" y="140"/>
                    <a:pt x="410" y="130"/>
                    <a:pt x="470" y="120"/>
                  </a:cubicBezTo>
                  <a:close/>
                  <a:moveTo>
                    <a:pt x="459" y="0"/>
                  </a:moveTo>
                  <a:cubicBezTo>
                    <a:pt x="380" y="10"/>
                    <a:pt x="300" y="30"/>
                    <a:pt x="230" y="80"/>
                  </a:cubicBezTo>
                  <a:cubicBezTo>
                    <a:pt x="200" y="100"/>
                    <a:pt x="170" y="120"/>
                    <a:pt x="140" y="150"/>
                  </a:cubicBezTo>
                  <a:cubicBezTo>
                    <a:pt x="110" y="170"/>
                    <a:pt x="91" y="200"/>
                    <a:pt x="71" y="220"/>
                  </a:cubicBezTo>
                  <a:cubicBezTo>
                    <a:pt x="51" y="240"/>
                    <a:pt x="40" y="260"/>
                    <a:pt x="31" y="270"/>
                  </a:cubicBezTo>
                  <a:lnTo>
                    <a:pt x="0" y="320"/>
                  </a:lnTo>
                  <a:lnTo>
                    <a:pt x="11" y="379"/>
                  </a:lnTo>
                  <a:lnTo>
                    <a:pt x="60" y="410"/>
                  </a:lnTo>
                  <a:cubicBezTo>
                    <a:pt x="71" y="410"/>
                    <a:pt x="80" y="419"/>
                    <a:pt x="91" y="419"/>
                  </a:cubicBezTo>
                  <a:lnTo>
                    <a:pt x="410" y="569"/>
                  </a:lnTo>
                  <a:cubicBezTo>
                    <a:pt x="490" y="609"/>
                    <a:pt x="559" y="639"/>
                    <a:pt x="639" y="669"/>
                  </a:cubicBezTo>
                  <a:cubicBezTo>
                    <a:pt x="719" y="699"/>
                    <a:pt x="799" y="709"/>
                    <a:pt x="859" y="709"/>
                  </a:cubicBezTo>
                  <a:lnTo>
                    <a:pt x="869" y="709"/>
                  </a:lnTo>
                  <a:cubicBezTo>
                    <a:pt x="949" y="709"/>
                    <a:pt x="1029" y="689"/>
                    <a:pt x="1089" y="649"/>
                  </a:cubicBezTo>
                  <a:cubicBezTo>
                    <a:pt x="1118" y="639"/>
                    <a:pt x="1149" y="609"/>
                    <a:pt x="1178" y="589"/>
                  </a:cubicBezTo>
                  <a:cubicBezTo>
                    <a:pt x="1209" y="569"/>
                    <a:pt x="1229" y="550"/>
                    <a:pt x="1248" y="530"/>
                  </a:cubicBezTo>
                  <a:cubicBezTo>
                    <a:pt x="1258" y="510"/>
                    <a:pt x="1268" y="499"/>
                    <a:pt x="1278" y="490"/>
                  </a:cubicBezTo>
                  <a:lnTo>
                    <a:pt x="1288" y="479"/>
                  </a:lnTo>
                  <a:cubicBezTo>
                    <a:pt x="1308" y="450"/>
                    <a:pt x="1318" y="439"/>
                    <a:pt x="1318" y="419"/>
                  </a:cubicBezTo>
                  <a:lnTo>
                    <a:pt x="1318" y="390"/>
                  </a:lnTo>
                  <a:lnTo>
                    <a:pt x="1298" y="370"/>
                  </a:lnTo>
                  <a:cubicBezTo>
                    <a:pt x="1298" y="370"/>
                    <a:pt x="1288" y="370"/>
                    <a:pt x="1278" y="359"/>
                  </a:cubicBezTo>
                  <a:lnTo>
                    <a:pt x="1268" y="350"/>
                  </a:lnTo>
                  <a:cubicBezTo>
                    <a:pt x="1258" y="350"/>
                    <a:pt x="1258" y="339"/>
                    <a:pt x="1248" y="339"/>
                  </a:cubicBezTo>
                  <a:lnTo>
                    <a:pt x="1118" y="260"/>
                  </a:lnTo>
                  <a:cubicBezTo>
                    <a:pt x="1069" y="230"/>
                    <a:pt x="999" y="190"/>
                    <a:pt x="939" y="150"/>
                  </a:cubicBezTo>
                  <a:cubicBezTo>
                    <a:pt x="849" y="100"/>
                    <a:pt x="779" y="70"/>
                    <a:pt x="709" y="40"/>
                  </a:cubicBezTo>
                  <a:cubicBezTo>
                    <a:pt x="619" y="10"/>
                    <a:pt x="530" y="0"/>
                    <a:pt x="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9149913" y="3572673"/>
              <a:ext cx="108265" cy="57300"/>
            </a:xfrm>
            <a:custGeom>
              <a:avLst/>
              <a:gdLst/>
              <a:ahLst/>
              <a:cxnLst/>
              <a:rect l="l" t="t" r="r" b="b"/>
              <a:pathLst>
                <a:path w="1179" h="624" extrusionOk="0">
                  <a:moveTo>
                    <a:pt x="440" y="1"/>
                  </a:moveTo>
                  <a:cubicBezTo>
                    <a:pt x="360" y="1"/>
                    <a:pt x="280" y="10"/>
                    <a:pt x="220" y="50"/>
                  </a:cubicBezTo>
                  <a:lnTo>
                    <a:pt x="130" y="110"/>
                  </a:lnTo>
                  <a:lnTo>
                    <a:pt x="60" y="180"/>
                  </a:lnTo>
                  <a:cubicBezTo>
                    <a:pt x="40" y="200"/>
                    <a:pt x="31" y="220"/>
                    <a:pt x="20" y="230"/>
                  </a:cubicBezTo>
                  <a:cubicBezTo>
                    <a:pt x="11" y="240"/>
                    <a:pt x="11" y="240"/>
                    <a:pt x="11" y="250"/>
                  </a:cubicBezTo>
                  <a:lnTo>
                    <a:pt x="0" y="250"/>
                  </a:lnTo>
                  <a:cubicBezTo>
                    <a:pt x="0" y="250"/>
                    <a:pt x="0" y="260"/>
                    <a:pt x="11" y="260"/>
                  </a:cubicBezTo>
                  <a:lnTo>
                    <a:pt x="20" y="260"/>
                  </a:lnTo>
                  <a:cubicBezTo>
                    <a:pt x="20" y="270"/>
                    <a:pt x="40" y="270"/>
                    <a:pt x="51" y="280"/>
                  </a:cubicBezTo>
                  <a:lnTo>
                    <a:pt x="111" y="310"/>
                  </a:lnTo>
                  <a:cubicBezTo>
                    <a:pt x="140" y="320"/>
                    <a:pt x="160" y="340"/>
                    <a:pt x="190" y="350"/>
                  </a:cubicBezTo>
                  <a:cubicBezTo>
                    <a:pt x="240" y="380"/>
                    <a:pt x="310" y="410"/>
                    <a:pt x="380" y="450"/>
                  </a:cubicBezTo>
                  <a:cubicBezTo>
                    <a:pt x="440" y="490"/>
                    <a:pt x="510" y="529"/>
                    <a:pt x="590" y="560"/>
                  </a:cubicBezTo>
                  <a:cubicBezTo>
                    <a:pt x="659" y="589"/>
                    <a:pt x="729" y="620"/>
                    <a:pt x="789" y="620"/>
                  </a:cubicBezTo>
                  <a:cubicBezTo>
                    <a:pt x="808" y="622"/>
                    <a:pt x="826" y="623"/>
                    <a:pt x="843" y="623"/>
                  </a:cubicBezTo>
                  <a:cubicBezTo>
                    <a:pt x="891" y="623"/>
                    <a:pt x="935" y="614"/>
                    <a:pt x="979" y="600"/>
                  </a:cubicBezTo>
                  <a:cubicBezTo>
                    <a:pt x="999" y="580"/>
                    <a:pt x="1029" y="569"/>
                    <a:pt x="1049" y="549"/>
                  </a:cubicBezTo>
                  <a:cubicBezTo>
                    <a:pt x="1078" y="540"/>
                    <a:pt x="1098" y="520"/>
                    <a:pt x="1118" y="510"/>
                  </a:cubicBezTo>
                  <a:lnTo>
                    <a:pt x="1158" y="470"/>
                  </a:lnTo>
                  <a:lnTo>
                    <a:pt x="1178" y="450"/>
                  </a:lnTo>
                  <a:lnTo>
                    <a:pt x="1169" y="440"/>
                  </a:lnTo>
                  <a:lnTo>
                    <a:pt x="1138" y="410"/>
                  </a:lnTo>
                  <a:cubicBezTo>
                    <a:pt x="1129" y="400"/>
                    <a:pt x="1109" y="390"/>
                    <a:pt x="1098" y="370"/>
                  </a:cubicBezTo>
                  <a:cubicBezTo>
                    <a:pt x="1078" y="350"/>
                    <a:pt x="1058" y="340"/>
                    <a:pt x="1029" y="310"/>
                  </a:cubicBezTo>
                  <a:cubicBezTo>
                    <a:pt x="989" y="270"/>
                    <a:pt x="929" y="220"/>
                    <a:pt x="869" y="180"/>
                  </a:cubicBezTo>
                  <a:cubicBezTo>
                    <a:pt x="809" y="141"/>
                    <a:pt x="739" y="90"/>
                    <a:pt x="659" y="50"/>
                  </a:cubicBezTo>
                  <a:cubicBezTo>
                    <a:pt x="590" y="21"/>
                    <a:pt x="510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9144403" y="3567164"/>
              <a:ext cx="119284" cy="67952"/>
            </a:xfrm>
            <a:custGeom>
              <a:avLst/>
              <a:gdLst/>
              <a:ahLst/>
              <a:cxnLst/>
              <a:rect l="l" t="t" r="r" b="b"/>
              <a:pathLst>
                <a:path w="1299" h="740" extrusionOk="0">
                  <a:moveTo>
                    <a:pt x="500" y="121"/>
                  </a:moveTo>
                  <a:cubicBezTo>
                    <a:pt x="559" y="121"/>
                    <a:pt x="630" y="130"/>
                    <a:pt x="699" y="170"/>
                  </a:cubicBezTo>
                  <a:cubicBezTo>
                    <a:pt x="759" y="201"/>
                    <a:pt x="819" y="240"/>
                    <a:pt x="899" y="290"/>
                  </a:cubicBezTo>
                  <a:cubicBezTo>
                    <a:pt x="949" y="330"/>
                    <a:pt x="1009" y="380"/>
                    <a:pt x="1049" y="420"/>
                  </a:cubicBezTo>
                  <a:lnTo>
                    <a:pt x="1149" y="510"/>
                  </a:lnTo>
                  <a:lnTo>
                    <a:pt x="1138" y="520"/>
                  </a:lnTo>
                  <a:cubicBezTo>
                    <a:pt x="1118" y="540"/>
                    <a:pt x="1099" y="550"/>
                    <a:pt x="1089" y="560"/>
                  </a:cubicBezTo>
                  <a:lnTo>
                    <a:pt x="1059" y="580"/>
                  </a:lnTo>
                  <a:cubicBezTo>
                    <a:pt x="1049" y="580"/>
                    <a:pt x="1029" y="589"/>
                    <a:pt x="1009" y="600"/>
                  </a:cubicBezTo>
                  <a:cubicBezTo>
                    <a:pt x="980" y="615"/>
                    <a:pt x="945" y="624"/>
                    <a:pt x="905" y="624"/>
                  </a:cubicBezTo>
                  <a:cubicBezTo>
                    <a:pt x="890" y="624"/>
                    <a:pt x="875" y="622"/>
                    <a:pt x="859" y="620"/>
                  </a:cubicBezTo>
                  <a:cubicBezTo>
                    <a:pt x="809" y="620"/>
                    <a:pt x="750" y="600"/>
                    <a:pt x="670" y="570"/>
                  </a:cubicBezTo>
                  <a:cubicBezTo>
                    <a:pt x="599" y="530"/>
                    <a:pt x="530" y="500"/>
                    <a:pt x="470" y="460"/>
                  </a:cubicBezTo>
                  <a:cubicBezTo>
                    <a:pt x="400" y="420"/>
                    <a:pt x="330" y="390"/>
                    <a:pt x="280" y="360"/>
                  </a:cubicBezTo>
                  <a:lnTo>
                    <a:pt x="151" y="290"/>
                  </a:lnTo>
                  <a:cubicBezTo>
                    <a:pt x="160" y="290"/>
                    <a:pt x="160" y="280"/>
                    <a:pt x="171" y="280"/>
                  </a:cubicBezTo>
                  <a:cubicBezTo>
                    <a:pt x="180" y="260"/>
                    <a:pt x="210" y="240"/>
                    <a:pt x="230" y="221"/>
                  </a:cubicBezTo>
                  <a:cubicBezTo>
                    <a:pt x="260" y="201"/>
                    <a:pt x="280" y="181"/>
                    <a:pt x="310" y="161"/>
                  </a:cubicBezTo>
                  <a:cubicBezTo>
                    <a:pt x="360" y="130"/>
                    <a:pt x="420" y="121"/>
                    <a:pt x="500" y="121"/>
                  </a:cubicBezTo>
                  <a:close/>
                  <a:moveTo>
                    <a:pt x="490" y="1"/>
                  </a:moveTo>
                  <a:cubicBezTo>
                    <a:pt x="400" y="1"/>
                    <a:pt x="320" y="21"/>
                    <a:pt x="250" y="61"/>
                  </a:cubicBezTo>
                  <a:cubicBezTo>
                    <a:pt x="220" y="81"/>
                    <a:pt x="180" y="101"/>
                    <a:pt x="151" y="130"/>
                  </a:cubicBezTo>
                  <a:cubicBezTo>
                    <a:pt x="131" y="150"/>
                    <a:pt x="100" y="170"/>
                    <a:pt x="80" y="201"/>
                  </a:cubicBezTo>
                  <a:cubicBezTo>
                    <a:pt x="60" y="221"/>
                    <a:pt x="40" y="240"/>
                    <a:pt x="20" y="270"/>
                  </a:cubicBezTo>
                  <a:lnTo>
                    <a:pt x="0" y="300"/>
                  </a:lnTo>
                  <a:lnTo>
                    <a:pt x="11" y="350"/>
                  </a:lnTo>
                  <a:lnTo>
                    <a:pt x="60" y="380"/>
                  </a:lnTo>
                  <a:cubicBezTo>
                    <a:pt x="71" y="390"/>
                    <a:pt x="80" y="390"/>
                    <a:pt x="91" y="400"/>
                  </a:cubicBezTo>
                  <a:lnTo>
                    <a:pt x="220" y="460"/>
                  </a:lnTo>
                  <a:cubicBezTo>
                    <a:pt x="280" y="490"/>
                    <a:pt x="340" y="530"/>
                    <a:pt x="410" y="560"/>
                  </a:cubicBezTo>
                  <a:lnTo>
                    <a:pt x="619" y="680"/>
                  </a:lnTo>
                  <a:cubicBezTo>
                    <a:pt x="710" y="720"/>
                    <a:pt x="779" y="740"/>
                    <a:pt x="849" y="740"/>
                  </a:cubicBezTo>
                  <a:lnTo>
                    <a:pt x="899" y="740"/>
                  </a:lnTo>
                  <a:cubicBezTo>
                    <a:pt x="959" y="740"/>
                    <a:pt x="1009" y="729"/>
                    <a:pt x="1059" y="709"/>
                  </a:cubicBezTo>
                  <a:lnTo>
                    <a:pt x="1118" y="680"/>
                  </a:lnTo>
                  <a:lnTo>
                    <a:pt x="1138" y="669"/>
                  </a:lnTo>
                  <a:cubicBezTo>
                    <a:pt x="1169" y="649"/>
                    <a:pt x="1198" y="629"/>
                    <a:pt x="1209" y="620"/>
                  </a:cubicBezTo>
                  <a:lnTo>
                    <a:pt x="1249" y="580"/>
                  </a:lnTo>
                  <a:lnTo>
                    <a:pt x="1298" y="540"/>
                  </a:lnTo>
                  <a:lnTo>
                    <a:pt x="1298" y="490"/>
                  </a:lnTo>
                  <a:lnTo>
                    <a:pt x="1289" y="480"/>
                  </a:lnTo>
                  <a:lnTo>
                    <a:pt x="1258" y="450"/>
                  </a:lnTo>
                  <a:cubicBezTo>
                    <a:pt x="1258" y="440"/>
                    <a:pt x="1249" y="440"/>
                    <a:pt x="1238" y="430"/>
                  </a:cubicBezTo>
                  <a:lnTo>
                    <a:pt x="1129" y="330"/>
                  </a:lnTo>
                  <a:cubicBezTo>
                    <a:pt x="1079" y="290"/>
                    <a:pt x="1029" y="240"/>
                    <a:pt x="969" y="190"/>
                  </a:cubicBezTo>
                  <a:cubicBezTo>
                    <a:pt x="889" y="141"/>
                    <a:pt x="819" y="90"/>
                    <a:pt x="750" y="61"/>
                  </a:cubicBezTo>
                  <a:cubicBezTo>
                    <a:pt x="659" y="21"/>
                    <a:pt x="579" y="1"/>
                    <a:pt x="4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9149913" y="3572673"/>
              <a:ext cx="108265" cy="57300"/>
            </a:xfrm>
            <a:custGeom>
              <a:avLst/>
              <a:gdLst/>
              <a:ahLst/>
              <a:cxnLst/>
              <a:rect l="l" t="t" r="r" b="b"/>
              <a:pathLst>
                <a:path w="1179" h="624" extrusionOk="0">
                  <a:moveTo>
                    <a:pt x="440" y="1"/>
                  </a:moveTo>
                  <a:cubicBezTo>
                    <a:pt x="360" y="1"/>
                    <a:pt x="280" y="10"/>
                    <a:pt x="220" y="50"/>
                  </a:cubicBezTo>
                  <a:lnTo>
                    <a:pt x="130" y="110"/>
                  </a:lnTo>
                  <a:lnTo>
                    <a:pt x="60" y="180"/>
                  </a:lnTo>
                  <a:cubicBezTo>
                    <a:pt x="40" y="200"/>
                    <a:pt x="31" y="220"/>
                    <a:pt x="20" y="230"/>
                  </a:cubicBezTo>
                  <a:cubicBezTo>
                    <a:pt x="11" y="240"/>
                    <a:pt x="11" y="240"/>
                    <a:pt x="11" y="250"/>
                  </a:cubicBezTo>
                  <a:lnTo>
                    <a:pt x="0" y="250"/>
                  </a:lnTo>
                  <a:cubicBezTo>
                    <a:pt x="0" y="250"/>
                    <a:pt x="0" y="260"/>
                    <a:pt x="11" y="260"/>
                  </a:cubicBezTo>
                  <a:lnTo>
                    <a:pt x="20" y="260"/>
                  </a:lnTo>
                  <a:cubicBezTo>
                    <a:pt x="20" y="270"/>
                    <a:pt x="40" y="270"/>
                    <a:pt x="51" y="280"/>
                  </a:cubicBezTo>
                  <a:lnTo>
                    <a:pt x="111" y="310"/>
                  </a:lnTo>
                  <a:cubicBezTo>
                    <a:pt x="140" y="320"/>
                    <a:pt x="160" y="340"/>
                    <a:pt x="190" y="350"/>
                  </a:cubicBezTo>
                  <a:cubicBezTo>
                    <a:pt x="240" y="380"/>
                    <a:pt x="310" y="410"/>
                    <a:pt x="380" y="450"/>
                  </a:cubicBezTo>
                  <a:cubicBezTo>
                    <a:pt x="440" y="490"/>
                    <a:pt x="510" y="529"/>
                    <a:pt x="590" y="560"/>
                  </a:cubicBezTo>
                  <a:cubicBezTo>
                    <a:pt x="659" y="589"/>
                    <a:pt x="729" y="620"/>
                    <a:pt x="789" y="620"/>
                  </a:cubicBezTo>
                  <a:cubicBezTo>
                    <a:pt x="808" y="622"/>
                    <a:pt x="826" y="623"/>
                    <a:pt x="843" y="623"/>
                  </a:cubicBezTo>
                  <a:cubicBezTo>
                    <a:pt x="891" y="623"/>
                    <a:pt x="935" y="614"/>
                    <a:pt x="979" y="600"/>
                  </a:cubicBezTo>
                  <a:cubicBezTo>
                    <a:pt x="999" y="580"/>
                    <a:pt x="1029" y="569"/>
                    <a:pt x="1049" y="549"/>
                  </a:cubicBezTo>
                  <a:cubicBezTo>
                    <a:pt x="1078" y="540"/>
                    <a:pt x="1098" y="520"/>
                    <a:pt x="1118" y="510"/>
                  </a:cubicBezTo>
                  <a:lnTo>
                    <a:pt x="1158" y="470"/>
                  </a:lnTo>
                  <a:lnTo>
                    <a:pt x="1178" y="450"/>
                  </a:lnTo>
                  <a:lnTo>
                    <a:pt x="1169" y="440"/>
                  </a:lnTo>
                  <a:lnTo>
                    <a:pt x="1138" y="410"/>
                  </a:lnTo>
                  <a:cubicBezTo>
                    <a:pt x="1129" y="400"/>
                    <a:pt x="1109" y="390"/>
                    <a:pt x="1098" y="370"/>
                  </a:cubicBezTo>
                  <a:cubicBezTo>
                    <a:pt x="1078" y="350"/>
                    <a:pt x="1058" y="340"/>
                    <a:pt x="1029" y="310"/>
                  </a:cubicBezTo>
                  <a:cubicBezTo>
                    <a:pt x="989" y="270"/>
                    <a:pt x="929" y="220"/>
                    <a:pt x="869" y="180"/>
                  </a:cubicBezTo>
                  <a:cubicBezTo>
                    <a:pt x="809" y="141"/>
                    <a:pt x="739" y="90"/>
                    <a:pt x="659" y="50"/>
                  </a:cubicBezTo>
                  <a:cubicBezTo>
                    <a:pt x="590" y="21"/>
                    <a:pt x="510" y="1"/>
                    <a:pt x="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9144403" y="3567164"/>
              <a:ext cx="120202" cy="67952"/>
            </a:xfrm>
            <a:custGeom>
              <a:avLst/>
              <a:gdLst/>
              <a:ahLst/>
              <a:cxnLst/>
              <a:rect l="l" t="t" r="r" b="b"/>
              <a:pathLst>
                <a:path w="1309" h="740" extrusionOk="0">
                  <a:moveTo>
                    <a:pt x="500" y="121"/>
                  </a:moveTo>
                  <a:cubicBezTo>
                    <a:pt x="559" y="121"/>
                    <a:pt x="630" y="130"/>
                    <a:pt x="699" y="170"/>
                  </a:cubicBezTo>
                  <a:cubicBezTo>
                    <a:pt x="759" y="201"/>
                    <a:pt x="819" y="240"/>
                    <a:pt x="899" y="290"/>
                  </a:cubicBezTo>
                  <a:cubicBezTo>
                    <a:pt x="949" y="330"/>
                    <a:pt x="1009" y="380"/>
                    <a:pt x="1049" y="420"/>
                  </a:cubicBezTo>
                  <a:lnTo>
                    <a:pt x="1149" y="510"/>
                  </a:lnTo>
                  <a:lnTo>
                    <a:pt x="1138" y="520"/>
                  </a:lnTo>
                  <a:cubicBezTo>
                    <a:pt x="1118" y="540"/>
                    <a:pt x="1099" y="550"/>
                    <a:pt x="1089" y="560"/>
                  </a:cubicBezTo>
                  <a:lnTo>
                    <a:pt x="1059" y="580"/>
                  </a:lnTo>
                  <a:cubicBezTo>
                    <a:pt x="1049" y="580"/>
                    <a:pt x="1029" y="589"/>
                    <a:pt x="1009" y="600"/>
                  </a:cubicBezTo>
                  <a:cubicBezTo>
                    <a:pt x="980" y="615"/>
                    <a:pt x="945" y="624"/>
                    <a:pt x="905" y="624"/>
                  </a:cubicBezTo>
                  <a:cubicBezTo>
                    <a:pt x="890" y="624"/>
                    <a:pt x="875" y="622"/>
                    <a:pt x="859" y="620"/>
                  </a:cubicBezTo>
                  <a:cubicBezTo>
                    <a:pt x="809" y="620"/>
                    <a:pt x="750" y="600"/>
                    <a:pt x="670" y="570"/>
                  </a:cubicBezTo>
                  <a:cubicBezTo>
                    <a:pt x="599" y="530"/>
                    <a:pt x="530" y="500"/>
                    <a:pt x="470" y="460"/>
                  </a:cubicBezTo>
                  <a:cubicBezTo>
                    <a:pt x="400" y="420"/>
                    <a:pt x="330" y="390"/>
                    <a:pt x="280" y="360"/>
                  </a:cubicBezTo>
                  <a:lnTo>
                    <a:pt x="151" y="290"/>
                  </a:lnTo>
                  <a:cubicBezTo>
                    <a:pt x="160" y="290"/>
                    <a:pt x="160" y="280"/>
                    <a:pt x="171" y="280"/>
                  </a:cubicBezTo>
                  <a:cubicBezTo>
                    <a:pt x="180" y="260"/>
                    <a:pt x="210" y="240"/>
                    <a:pt x="230" y="221"/>
                  </a:cubicBezTo>
                  <a:cubicBezTo>
                    <a:pt x="260" y="201"/>
                    <a:pt x="280" y="181"/>
                    <a:pt x="310" y="161"/>
                  </a:cubicBezTo>
                  <a:cubicBezTo>
                    <a:pt x="360" y="130"/>
                    <a:pt x="420" y="121"/>
                    <a:pt x="500" y="121"/>
                  </a:cubicBezTo>
                  <a:close/>
                  <a:moveTo>
                    <a:pt x="490" y="1"/>
                  </a:moveTo>
                  <a:cubicBezTo>
                    <a:pt x="400" y="1"/>
                    <a:pt x="320" y="21"/>
                    <a:pt x="250" y="61"/>
                  </a:cubicBezTo>
                  <a:cubicBezTo>
                    <a:pt x="220" y="81"/>
                    <a:pt x="180" y="101"/>
                    <a:pt x="151" y="130"/>
                  </a:cubicBezTo>
                  <a:cubicBezTo>
                    <a:pt x="131" y="150"/>
                    <a:pt x="100" y="170"/>
                    <a:pt x="80" y="201"/>
                  </a:cubicBezTo>
                  <a:cubicBezTo>
                    <a:pt x="60" y="221"/>
                    <a:pt x="40" y="240"/>
                    <a:pt x="20" y="270"/>
                  </a:cubicBezTo>
                  <a:lnTo>
                    <a:pt x="0" y="300"/>
                  </a:lnTo>
                  <a:lnTo>
                    <a:pt x="11" y="350"/>
                  </a:lnTo>
                  <a:lnTo>
                    <a:pt x="60" y="380"/>
                  </a:lnTo>
                  <a:cubicBezTo>
                    <a:pt x="71" y="390"/>
                    <a:pt x="80" y="390"/>
                    <a:pt x="91" y="400"/>
                  </a:cubicBezTo>
                  <a:lnTo>
                    <a:pt x="220" y="460"/>
                  </a:lnTo>
                  <a:cubicBezTo>
                    <a:pt x="280" y="490"/>
                    <a:pt x="340" y="530"/>
                    <a:pt x="410" y="560"/>
                  </a:cubicBezTo>
                  <a:lnTo>
                    <a:pt x="619" y="680"/>
                  </a:lnTo>
                  <a:cubicBezTo>
                    <a:pt x="710" y="720"/>
                    <a:pt x="779" y="740"/>
                    <a:pt x="849" y="740"/>
                  </a:cubicBezTo>
                  <a:lnTo>
                    <a:pt x="899" y="740"/>
                  </a:lnTo>
                  <a:cubicBezTo>
                    <a:pt x="959" y="740"/>
                    <a:pt x="1009" y="729"/>
                    <a:pt x="1059" y="709"/>
                  </a:cubicBezTo>
                  <a:lnTo>
                    <a:pt x="1118" y="680"/>
                  </a:lnTo>
                  <a:lnTo>
                    <a:pt x="1138" y="669"/>
                  </a:lnTo>
                  <a:cubicBezTo>
                    <a:pt x="1169" y="649"/>
                    <a:pt x="1198" y="629"/>
                    <a:pt x="1209" y="620"/>
                  </a:cubicBezTo>
                  <a:lnTo>
                    <a:pt x="1249" y="580"/>
                  </a:lnTo>
                  <a:lnTo>
                    <a:pt x="1309" y="510"/>
                  </a:lnTo>
                  <a:lnTo>
                    <a:pt x="1289" y="480"/>
                  </a:lnTo>
                  <a:lnTo>
                    <a:pt x="1258" y="450"/>
                  </a:lnTo>
                  <a:cubicBezTo>
                    <a:pt x="1258" y="440"/>
                    <a:pt x="1249" y="440"/>
                    <a:pt x="1238" y="430"/>
                  </a:cubicBezTo>
                  <a:lnTo>
                    <a:pt x="1129" y="330"/>
                  </a:lnTo>
                  <a:cubicBezTo>
                    <a:pt x="1079" y="290"/>
                    <a:pt x="1029" y="240"/>
                    <a:pt x="969" y="190"/>
                  </a:cubicBezTo>
                  <a:cubicBezTo>
                    <a:pt x="889" y="141"/>
                    <a:pt x="819" y="90"/>
                    <a:pt x="750" y="61"/>
                  </a:cubicBezTo>
                  <a:cubicBezTo>
                    <a:pt x="659" y="21"/>
                    <a:pt x="579" y="1"/>
                    <a:pt x="4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9197571" y="3553757"/>
              <a:ext cx="108265" cy="63636"/>
            </a:xfrm>
            <a:custGeom>
              <a:avLst/>
              <a:gdLst/>
              <a:ahLst/>
              <a:cxnLst/>
              <a:rect l="l" t="t" r="r" b="b"/>
              <a:pathLst>
                <a:path w="1179" h="693" extrusionOk="0">
                  <a:moveTo>
                    <a:pt x="402" y="1"/>
                  </a:moveTo>
                  <a:cubicBezTo>
                    <a:pt x="351" y="1"/>
                    <a:pt x="301" y="8"/>
                    <a:pt x="250" y="27"/>
                  </a:cubicBezTo>
                  <a:cubicBezTo>
                    <a:pt x="220" y="47"/>
                    <a:pt x="180" y="67"/>
                    <a:pt x="151" y="87"/>
                  </a:cubicBezTo>
                  <a:cubicBezTo>
                    <a:pt x="120" y="97"/>
                    <a:pt x="91" y="127"/>
                    <a:pt x="71" y="137"/>
                  </a:cubicBezTo>
                  <a:lnTo>
                    <a:pt x="20" y="187"/>
                  </a:lnTo>
                  <a:cubicBezTo>
                    <a:pt x="11" y="196"/>
                    <a:pt x="11" y="207"/>
                    <a:pt x="0" y="207"/>
                  </a:cubicBezTo>
                  <a:lnTo>
                    <a:pt x="0" y="216"/>
                  </a:lnTo>
                  <a:lnTo>
                    <a:pt x="11" y="216"/>
                  </a:lnTo>
                  <a:cubicBezTo>
                    <a:pt x="20" y="227"/>
                    <a:pt x="31" y="236"/>
                    <a:pt x="51" y="247"/>
                  </a:cubicBezTo>
                  <a:cubicBezTo>
                    <a:pt x="60" y="256"/>
                    <a:pt x="80" y="267"/>
                    <a:pt x="100" y="276"/>
                  </a:cubicBezTo>
                  <a:cubicBezTo>
                    <a:pt x="131" y="296"/>
                    <a:pt x="151" y="307"/>
                    <a:pt x="180" y="327"/>
                  </a:cubicBezTo>
                  <a:cubicBezTo>
                    <a:pt x="230" y="356"/>
                    <a:pt x="290" y="406"/>
                    <a:pt x="350" y="446"/>
                  </a:cubicBezTo>
                  <a:cubicBezTo>
                    <a:pt x="420" y="496"/>
                    <a:pt x="480" y="546"/>
                    <a:pt x="539" y="586"/>
                  </a:cubicBezTo>
                  <a:lnTo>
                    <a:pt x="630" y="646"/>
                  </a:lnTo>
                  <a:cubicBezTo>
                    <a:pt x="650" y="656"/>
                    <a:pt x="659" y="656"/>
                    <a:pt x="679" y="666"/>
                  </a:cubicBezTo>
                  <a:cubicBezTo>
                    <a:pt x="690" y="676"/>
                    <a:pt x="710" y="676"/>
                    <a:pt x="730" y="686"/>
                  </a:cubicBezTo>
                  <a:cubicBezTo>
                    <a:pt x="758" y="690"/>
                    <a:pt x="787" y="692"/>
                    <a:pt x="815" y="692"/>
                  </a:cubicBezTo>
                  <a:cubicBezTo>
                    <a:pt x="855" y="692"/>
                    <a:pt x="894" y="687"/>
                    <a:pt x="929" y="676"/>
                  </a:cubicBezTo>
                  <a:cubicBezTo>
                    <a:pt x="969" y="676"/>
                    <a:pt x="999" y="656"/>
                    <a:pt x="1029" y="646"/>
                  </a:cubicBezTo>
                  <a:cubicBezTo>
                    <a:pt x="1059" y="636"/>
                    <a:pt x="1089" y="616"/>
                    <a:pt x="1109" y="596"/>
                  </a:cubicBezTo>
                  <a:cubicBezTo>
                    <a:pt x="1129" y="586"/>
                    <a:pt x="1149" y="566"/>
                    <a:pt x="1158" y="566"/>
                  </a:cubicBezTo>
                  <a:cubicBezTo>
                    <a:pt x="1178" y="556"/>
                    <a:pt x="1178" y="546"/>
                    <a:pt x="1178" y="546"/>
                  </a:cubicBezTo>
                  <a:cubicBezTo>
                    <a:pt x="1178" y="546"/>
                    <a:pt x="1178" y="536"/>
                    <a:pt x="1169" y="536"/>
                  </a:cubicBezTo>
                  <a:cubicBezTo>
                    <a:pt x="1169" y="526"/>
                    <a:pt x="1158" y="516"/>
                    <a:pt x="1138" y="506"/>
                  </a:cubicBezTo>
                  <a:lnTo>
                    <a:pt x="1089" y="456"/>
                  </a:lnTo>
                  <a:cubicBezTo>
                    <a:pt x="1079" y="446"/>
                    <a:pt x="1059" y="426"/>
                    <a:pt x="1029" y="406"/>
                  </a:cubicBezTo>
                  <a:cubicBezTo>
                    <a:pt x="989" y="356"/>
                    <a:pt x="939" y="307"/>
                    <a:pt x="879" y="256"/>
                  </a:cubicBezTo>
                  <a:cubicBezTo>
                    <a:pt x="819" y="207"/>
                    <a:pt x="759" y="147"/>
                    <a:pt x="699" y="107"/>
                  </a:cubicBezTo>
                  <a:cubicBezTo>
                    <a:pt x="670" y="77"/>
                    <a:pt x="630" y="57"/>
                    <a:pt x="599" y="37"/>
                  </a:cubicBezTo>
                  <a:cubicBezTo>
                    <a:pt x="579" y="37"/>
                    <a:pt x="570" y="27"/>
                    <a:pt x="550" y="17"/>
                  </a:cubicBezTo>
                  <a:cubicBezTo>
                    <a:pt x="530" y="7"/>
                    <a:pt x="510" y="7"/>
                    <a:pt x="490" y="7"/>
                  </a:cubicBezTo>
                  <a:cubicBezTo>
                    <a:pt x="461" y="3"/>
                    <a:pt x="431" y="1"/>
                    <a:pt x="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9192061" y="3548523"/>
              <a:ext cx="120202" cy="74656"/>
            </a:xfrm>
            <a:custGeom>
              <a:avLst/>
              <a:gdLst/>
              <a:ahLst/>
              <a:cxnLst/>
              <a:rect l="l" t="t" r="r" b="b"/>
              <a:pathLst>
                <a:path w="1309" h="813" extrusionOk="0">
                  <a:moveTo>
                    <a:pt x="483" y="120"/>
                  </a:moveTo>
                  <a:cubicBezTo>
                    <a:pt x="502" y="120"/>
                    <a:pt x="521" y="121"/>
                    <a:pt x="540" y="124"/>
                  </a:cubicBezTo>
                  <a:cubicBezTo>
                    <a:pt x="560" y="124"/>
                    <a:pt x="580" y="124"/>
                    <a:pt x="590" y="134"/>
                  </a:cubicBezTo>
                  <a:cubicBezTo>
                    <a:pt x="599" y="134"/>
                    <a:pt x="619" y="144"/>
                    <a:pt x="630" y="154"/>
                  </a:cubicBezTo>
                  <a:cubicBezTo>
                    <a:pt x="659" y="164"/>
                    <a:pt x="690" y="184"/>
                    <a:pt x="719" y="204"/>
                  </a:cubicBezTo>
                  <a:cubicBezTo>
                    <a:pt x="790" y="253"/>
                    <a:pt x="859" y="313"/>
                    <a:pt x="899" y="353"/>
                  </a:cubicBezTo>
                  <a:lnTo>
                    <a:pt x="1149" y="593"/>
                  </a:lnTo>
                  <a:cubicBezTo>
                    <a:pt x="1149" y="603"/>
                    <a:pt x="1139" y="603"/>
                    <a:pt x="1139" y="603"/>
                  </a:cubicBezTo>
                  <a:cubicBezTo>
                    <a:pt x="1109" y="623"/>
                    <a:pt x="1089" y="633"/>
                    <a:pt x="1059" y="653"/>
                  </a:cubicBezTo>
                  <a:cubicBezTo>
                    <a:pt x="1039" y="663"/>
                    <a:pt x="1009" y="673"/>
                    <a:pt x="979" y="683"/>
                  </a:cubicBezTo>
                  <a:cubicBezTo>
                    <a:pt x="949" y="688"/>
                    <a:pt x="919" y="690"/>
                    <a:pt x="889" y="690"/>
                  </a:cubicBezTo>
                  <a:cubicBezTo>
                    <a:pt x="859" y="690"/>
                    <a:pt x="829" y="688"/>
                    <a:pt x="799" y="683"/>
                  </a:cubicBezTo>
                  <a:cubicBezTo>
                    <a:pt x="790" y="673"/>
                    <a:pt x="770" y="673"/>
                    <a:pt x="759" y="663"/>
                  </a:cubicBezTo>
                  <a:cubicBezTo>
                    <a:pt x="750" y="663"/>
                    <a:pt x="730" y="653"/>
                    <a:pt x="719" y="653"/>
                  </a:cubicBezTo>
                  <a:cubicBezTo>
                    <a:pt x="690" y="633"/>
                    <a:pt x="659" y="613"/>
                    <a:pt x="639" y="593"/>
                  </a:cubicBezTo>
                  <a:lnTo>
                    <a:pt x="450" y="453"/>
                  </a:lnTo>
                  <a:cubicBezTo>
                    <a:pt x="380" y="413"/>
                    <a:pt x="320" y="364"/>
                    <a:pt x="270" y="333"/>
                  </a:cubicBezTo>
                  <a:cubicBezTo>
                    <a:pt x="240" y="313"/>
                    <a:pt x="220" y="293"/>
                    <a:pt x="191" y="284"/>
                  </a:cubicBezTo>
                  <a:lnTo>
                    <a:pt x="151" y="253"/>
                  </a:lnTo>
                  <a:cubicBezTo>
                    <a:pt x="160" y="253"/>
                    <a:pt x="160" y="253"/>
                    <a:pt x="171" y="244"/>
                  </a:cubicBezTo>
                  <a:cubicBezTo>
                    <a:pt x="191" y="224"/>
                    <a:pt x="211" y="204"/>
                    <a:pt x="240" y="194"/>
                  </a:cubicBezTo>
                  <a:cubicBezTo>
                    <a:pt x="270" y="174"/>
                    <a:pt x="300" y="154"/>
                    <a:pt x="330" y="144"/>
                  </a:cubicBezTo>
                  <a:cubicBezTo>
                    <a:pt x="381" y="129"/>
                    <a:pt x="432" y="120"/>
                    <a:pt x="483" y="120"/>
                  </a:cubicBezTo>
                  <a:close/>
                  <a:moveTo>
                    <a:pt x="490" y="0"/>
                  </a:moveTo>
                  <a:cubicBezTo>
                    <a:pt x="421" y="0"/>
                    <a:pt x="350" y="12"/>
                    <a:pt x="290" y="34"/>
                  </a:cubicBezTo>
                  <a:cubicBezTo>
                    <a:pt x="250" y="44"/>
                    <a:pt x="211" y="64"/>
                    <a:pt x="180" y="84"/>
                  </a:cubicBezTo>
                  <a:cubicBezTo>
                    <a:pt x="151" y="114"/>
                    <a:pt x="120" y="134"/>
                    <a:pt x="91" y="154"/>
                  </a:cubicBezTo>
                  <a:cubicBezTo>
                    <a:pt x="60" y="174"/>
                    <a:pt x="40" y="194"/>
                    <a:pt x="31" y="213"/>
                  </a:cubicBezTo>
                  <a:lnTo>
                    <a:pt x="1" y="244"/>
                  </a:lnTo>
                  <a:lnTo>
                    <a:pt x="1" y="304"/>
                  </a:lnTo>
                  <a:lnTo>
                    <a:pt x="51" y="333"/>
                  </a:lnTo>
                  <a:cubicBezTo>
                    <a:pt x="60" y="344"/>
                    <a:pt x="71" y="344"/>
                    <a:pt x="80" y="353"/>
                  </a:cubicBezTo>
                  <a:lnTo>
                    <a:pt x="131" y="384"/>
                  </a:lnTo>
                  <a:cubicBezTo>
                    <a:pt x="151" y="404"/>
                    <a:pt x="180" y="413"/>
                    <a:pt x="200" y="433"/>
                  </a:cubicBezTo>
                  <a:cubicBezTo>
                    <a:pt x="260" y="463"/>
                    <a:pt x="320" y="503"/>
                    <a:pt x="380" y="553"/>
                  </a:cubicBezTo>
                  <a:lnTo>
                    <a:pt x="570" y="693"/>
                  </a:lnTo>
                  <a:lnTo>
                    <a:pt x="659" y="753"/>
                  </a:lnTo>
                  <a:cubicBezTo>
                    <a:pt x="679" y="763"/>
                    <a:pt x="699" y="773"/>
                    <a:pt x="710" y="783"/>
                  </a:cubicBezTo>
                  <a:cubicBezTo>
                    <a:pt x="730" y="783"/>
                    <a:pt x="750" y="792"/>
                    <a:pt x="770" y="792"/>
                  </a:cubicBezTo>
                  <a:cubicBezTo>
                    <a:pt x="810" y="803"/>
                    <a:pt x="849" y="812"/>
                    <a:pt x="889" y="812"/>
                  </a:cubicBezTo>
                  <a:cubicBezTo>
                    <a:pt x="929" y="812"/>
                    <a:pt x="969" y="803"/>
                    <a:pt x="1009" y="792"/>
                  </a:cubicBezTo>
                  <a:cubicBezTo>
                    <a:pt x="1049" y="783"/>
                    <a:pt x="1079" y="773"/>
                    <a:pt x="1109" y="753"/>
                  </a:cubicBezTo>
                  <a:cubicBezTo>
                    <a:pt x="1149" y="743"/>
                    <a:pt x="1178" y="723"/>
                    <a:pt x="1198" y="713"/>
                  </a:cubicBezTo>
                  <a:cubicBezTo>
                    <a:pt x="1218" y="693"/>
                    <a:pt x="1238" y="683"/>
                    <a:pt x="1249" y="673"/>
                  </a:cubicBezTo>
                  <a:lnTo>
                    <a:pt x="1269" y="663"/>
                  </a:lnTo>
                  <a:lnTo>
                    <a:pt x="1298" y="633"/>
                  </a:lnTo>
                  <a:lnTo>
                    <a:pt x="1309" y="593"/>
                  </a:lnTo>
                  <a:lnTo>
                    <a:pt x="1289" y="563"/>
                  </a:lnTo>
                  <a:cubicBezTo>
                    <a:pt x="1289" y="563"/>
                    <a:pt x="1278" y="553"/>
                    <a:pt x="1269" y="553"/>
                  </a:cubicBezTo>
                  <a:lnTo>
                    <a:pt x="1258" y="533"/>
                  </a:lnTo>
                  <a:lnTo>
                    <a:pt x="1238" y="513"/>
                  </a:lnTo>
                  <a:lnTo>
                    <a:pt x="979" y="273"/>
                  </a:lnTo>
                  <a:cubicBezTo>
                    <a:pt x="939" y="224"/>
                    <a:pt x="869" y="164"/>
                    <a:pt x="790" y="114"/>
                  </a:cubicBezTo>
                  <a:cubicBezTo>
                    <a:pt x="759" y="84"/>
                    <a:pt x="719" y="64"/>
                    <a:pt x="690" y="44"/>
                  </a:cubicBezTo>
                  <a:lnTo>
                    <a:pt x="630" y="14"/>
                  </a:lnTo>
                  <a:cubicBezTo>
                    <a:pt x="610" y="14"/>
                    <a:pt x="580" y="4"/>
                    <a:pt x="560" y="4"/>
                  </a:cubicBezTo>
                  <a:cubicBezTo>
                    <a:pt x="537" y="2"/>
                    <a:pt x="514" y="0"/>
                    <a:pt x="4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7069952" y="3574510"/>
              <a:ext cx="106428" cy="44995"/>
            </a:xfrm>
            <a:custGeom>
              <a:avLst/>
              <a:gdLst/>
              <a:ahLst/>
              <a:cxnLst/>
              <a:rect l="l" t="t" r="r" b="b"/>
              <a:pathLst>
                <a:path w="1159" h="490" extrusionOk="0">
                  <a:moveTo>
                    <a:pt x="510" y="1"/>
                  </a:moveTo>
                  <a:cubicBezTo>
                    <a:pt x="430" y="1"/>
                    <a:pt x="350" y="10"/>
                    <a:pt x="280" y="41"/>
                  </a:cubicBezTo>
                  <a:cubicBezTo>
                    <a:pt x="221" y="70"/>
                    <a:pt x="161" y="110"/>
                    <a:pt x="121" y="170"/>
                  </a:cubicBezTo>
                  <a:cubicBezTo>
                    <a:pt x="101" y="200"/>
                    <a:pt x="81" y="220"/>
                    <a:pt x="70" y="250"/>
                  </a:cubicBezTo>
                  <a:cubicBezTo>
                    <a:pt x="50" y="280"/>
                    <a:pt x="41" y="310"/>
                    <a:pt x="30" y="340"/>
                  </a:cubicBezTo>
                  <a:cubicBezTo>
                    <a:pt x="21" y="360"/>
                    <a:pt x="11" y="390"/>
                    <a:pt x="11" y="400"/>
                  </a:cubicBezTo>
                  <a:cubicBezTo>
                    <a:pt x="11" y="410"/>
                    <a:pt x="11" y="420"/>
                    <a:pt x="1" y="420"/>
                  </a:cubicBezTo>
                  <a:lnTo>
                    <a:pt x="1" y="430"/>
                  </a:lnTo>
                  <a:lnTo>
                    <a:pt x="21" y="430"/>
                  </a:lnTo>
                  <a:cubicBezTo>
                    <a:pt x="30" y="430"/>
                    <a:pt x="41" y="430"/>
                    <a:pt x="61" y="440"/>
                  </a:cubicBezTo>
                  <a:lnTo>
                    <a:pt x="130" y="440"/>
                  </a:lnTo>
                  <a:cubicBezTo>
                    <a:pt x="150" y="440"/>
                    <a:pt x="181" y="450"/>
                    <a:pt x="210" y="450"/>
                  </a:cubicBezTo>
                  <a:cubicBezTo>
                    <a:pt x="270" y="460"/>
                    <a:pt x="340" y="470"/>
                    <a:pt x="420" y="480"/>
                  </a:cubicBezTo>
                  <a:cubicBezTo>
                    <a:pt x="500" y="480"/>
                    <a:pt x="580" y="490"/>
                    <a:pt x="660" y="490"/>
                  </a:cubicBezTo>
                  <a:cubicBezTo>
                    <a:pt x="740" y="490"/>
                    <a:pt x="809" y="470"/>
                    <a:pt x="879" y="450"/>
                  </a:cubicBezTo>
                  <a:cubicBezTo>
                    <a:pt x="939" y="430"/>
                    <a:pt x="999" y="390"/>
                    <a:pt x="1039" y="330"/>
                  </a:cubicBezTo>
                  <a:cubicBezTo>
                    <a:pt x="1059" y="310"/>
                    <a:pt x="1079" y="280"/>
                    <a:pt x="1089" y="250"/>
                  </a:cubicBezTo>
                  <a:cubicBezTo>
                    <a:pt x="1109" y="230"/>
                    <a:pt x="1119" y="200"/>
                    <a:pt x="1129" y="180"/>
                  </a:cubicBezTo>
                  <a:cubicBezTo>
                    <a:pt x="1139" y="150"/>
                    <a:pt x="1149" y="130"/>
                    <a:pt x="1149" y="121"/>
                  </a:cubicBezTo>
                  <a:cubicBezTo>
                    <a:pt x="1159" y="101"/>
                    <a:pt x="1159" y="90"/>
                    <a:pt x="1159" y="90"/>
                  </a:cubicBezTo>
                  <a:lnTo>
                    <a:pt x="1139" y="90"/>
                  </a:lnTo>
                  <a:cubicBezTo>
                    <a:pt x="1139" y="90"/>
                    <a:pt x="1119" y="81"/>
                    <a:pt x="1099" y="81"/>
                  </a:cubicBezTo>
                  <a:cubicBezTo>
                    <a:pt x="1089" y="81"/>
                    <a:pt x="1069" y="70"/>
                    <a:pt x="1039" y="70"/>
                  </a:cubicBezTo>
                  <a:cubicBezTo>
                    <a:pt x="1019" y="61"/>
                    <a:pt x="989" y="61"/>
                    <a:pt x="959" y="50"/>
                  </a:cubicBezTo>
                  <a:cubicBezTo>
                    <a:pt x="899" y="41"/>
                    <a:pt x="820" y="30"/>
                    <a:pt x="749" y="21"/>
                  </a:cubicBezTo>
                  <a:cubicBezTo>
                    <a:pt x="669" y="10"/>
                    <a:pt x="590" y="1"/>
                    <a:pt x="5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7064535" y="3569000"/>
              <a:ext cx="117356" cy="56015"/>
            </a:xfrm>
            <a:custGeom>
              <a:avLst/>
              <a:gdLst/>
              <a:ahLst/>
              <a:cxnLst/>
              <a:rect l="l" t="t" r="r" b="b"/>
              <a:pathLst>
                <a:path w="1278" h="610" extrusionOk="0">
                  <a:moveTo>
                    <a:pt x="579" y="121"/>
                  </a:moveTo>
                  <a:cubicBezTo>
                    <a:pt x="639" y="121"/>
                    <a:pt x="719" y="130"/>
                    <a:pt x="799" y="141"/>
                  </a:cubicBezTo>
                  <a:cubicBezTo>
                    <a:pt x="848" y="150"/>
                    <a:pt x="908" y="161"/>
                    <a:pt x="958" y="161"/>
                  </a:cubicBezTo>
                  <a:lnTo>
                    <a:pt x="1138" y="201"/>
                  </a:lnTo>
                  <a:cubicBezTo>
                    <a:pt x="1138" y="201"/>
                    <a:pt x="1138" y="210"/>
                    <a:pt x="1128" y="210"/>
                  </a:cubicBezTo>
                  <a:cubicBezTo>
                    <a:pt x="1128" y="240"/>
                    <a:pt x="1108" y="260"/>
                    <a:pt x="1098" y="280"/>
                  </a:cubicBezTo>
                  <a:cubicBezTo>
                    <a:pt x="1088" y="310"/>
                    <a:pt x="1068" y="330"/>
                    <a:pt x="1048" y="360"/>
                  </a:cubicBezTo>
                  <a:cubicBezTo>
                    <a:pt x="1008" y="400"/>
                    <a:pt x="968" y="430"/>
                    <a:pt x="918" y="450"/>
                  </a:cubicBezTo>
                  <a:cubicBezTo>
                    <a:pt x="859" y="480"/>
                    <a:pt x="788" y="490"/>
                    <a:pt x="719" y="490"/>
                  </a:cubicBezTo>
                  <a:lnTo>
                    <a:pt x="688" y="490"/>
                  </a:lnTo>
                  <a:cubicBezTo>
                    <a:pt x="619" y="490"/>
                    <a:pt x="539" y="480"/>
                    <a:pt x="489" y="480"/>
                  </a:cubicBezTo>
                  <a:lnTo>
                    <a:pt x="140" y="440"/>
                  </a:lnTo>
                  <a:cubicBezTo>
                    <a:pt x="140" y="430"/>
                    <a:pt x="140" y="420"/>
                    <a:pt x="149" y="420"/>
                  </a:cubicBezTo>
                  <a:cubicBezTo>
                    <a:pt x="149" y="390"/>
                    <a:pt x="169" y="370"/>
                    <a:pt x="180" y="340"/>
                  </a:cubicBezTo>
                  <a:cubicBezTo>
                    <a:pt x="189" y="310"/>
                    <a:pt x="209" y="290"/>
                    <a:pt x="229" y="260"/>
                  </a:cubicBezTo>
                  <a:cubicBezTo>
                    <a:pt x="260" y="220"/>
                    <a:pt x="309" y="181"/>
                    <a:pt x="369" y="161"/>
                  </a:cubicBezTo>
                  <a:cubicBezTo>
                    <a:pt x="419" y="130"/>
                    <a:pt x="489" y="121"/>
                    <a:pt x="579" y="121"/>
                  </a:cubicBezTo>
                  <a:close/>
                  <a:moveTo>
                    <a:pt x="569" y="1"/>
                  </a:moveTo>
                  <a:cubicBezTo>
                    <a:pt x="479" y="1"/>
                    <a:pt x="389" y="21"/>
                    <a:pt x="319" y="50"/>
                  </a:cubicBezTo>
                  <a:cubicBezTo>
                    <a:pt x="249" y="81"/>
                    <a:pt x="180" y="130"/>
                    <a:pt x="129" y="190"/>
                  </a:cubicBezTo>
                  <a:cubicBezTo>
                    <a:pt x="109" y="220"/>
                    <a:pt x="89" y="250"/>
                    <a:pt x="70" y="290"/>
                  </a:cubicBezTo>
                  <a:cubicBezTo>
                    <a:pt x="60" y="320"/>
                    <a:pt x="40" y="350"/>
                    <a:pt x="30" y="380"/>
                  </a:cubicBezTo>
                  <a:cubicBezTo>
                    <a:pt x="30" y="400"/>
                    <a:pt x="20" y="420"/>
                    <a:pt x="20" y="430"/>
                  </a:cubicBezTo>
                  <a:lnTo>
                    <a:pt x="0" y="510"/>
                  </a:lnTo>
                  <a:lnTo>
                    <a:pt x="40" y="540"/>
                  </a:lnTo>
                  <a:lnTo>
                    <a:pt x="80" y="550"/>
                  </a:lnTo>
                  <a:lnTo>
                    <a:pt x="109" y="550"/>
                  </a:lnTo>
                  <a:lnTo>
                    <a:pt x="469" y="589"/>
                  </a:lnTo>
                  <a:cubicBezTo>
                    <a:pt x="529" y="600"/>
                    <a:pt x="609" y="609"/>
                    <a:pt x="688" y="609"/>
                  </a:cubicBezTo>
                  <a:lnTo>
                    <a:pt x="719" y="609"/>
                  </a:lnTo>
                  <a:cubicBezTo>
                    <a:pt x="799" y="609"/>
                    <a:pt x="888" y="589"/>
                    <a:pt x="958" y="569"/>
                  </a:cubicBezTo>
                  <a:cubicBezTo>
                    <a:pt x="1028" y="540"/>
                    <a:pt x="1098" y="490"/>
                    <a:pt x="1138" y="430"/>
                  </a:cubicBezTo>
                  <a:cubicBezTo>
                    <a:pt x="1168" y="400"/>
                    <a:pt x="1188" y="370"/>
                    <a:pt x="1198" y="340"/>
                  </a:cubicBezTo>
                  <a:cubicBezTo>
                    <a:pt x="1218" y="320"/>
                    <a:pt x="1228" y="290"/>
                    <a:pt x="1247" y="260"/>
                  </a:cubicBezTo>
                  <a:cubicBezTo>
                    <a:pt x="1247" y="240"/>
                    <a:pt x="1258" y="220"/>
                    <a:pt x="1267" y="210"/>
                  </a:cubicBezTo>
                  <a:lnTo>
                    <a:pt x="1267" y="190"/>
                  </a:lnTo>
                  <a:cubicBezTo>
                    <a:pt x="1278" y="161"/>
                    <a:pt x="1278" y="161"/>
                    <a:pt x="1278" y="150"/>
                  </a:cubicBezTo>
                  <a:lnTo>
                    <a:pt x="1278" y="110"/>
                  </a:lnTo>
                  <a:lnTo>
                    <a:pt x="1238" y="90"/>
                  </a:lnTo>
                  <a:lnTo>
                    <a:pt x="1198" y="90"/>
                  </a:lnTo>
                  <a:cubicBezTo>
                    <a:pt x="1198" y="81"/>
                    <a:pt x="1178" y="81"/>
                    <a:pt x="1168" y="81"/>
                  </a:cubicBezTo>
                  <a:lnTo>
                    <a:pt x="978" y="50"/>
                  </a:lnTo>
                  <a:cubicBezTo>
                    <a:pt x="928" y="41"/>
                    <a:pt x="868" y="30"/>
                    <a:pt x="819" y="21"/>
                  </a:cubicBezTo>
                  <a:cubicBezTo>
                    <a:pt x="728" y="10"/>
                    <a:pt x="649" y="1"/>
                    <a:pt x="5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7103010" y="3537504"/>
              <a:ext cx="108265" cy="46281"/>
            </a:xfrm>
            <a:custGeom>
              <a:avLst/>
              <a:gdLst/>
              <a:ahLst/>
              <a:cxnLst/>
              <a:rect l="l" t="t" r="r" b="b"/>
              <a:pathLst>
                <a:path w="1179" h="504" extrusionOk="0">
                  <a:moveTo>
                    <a:pt x="470" y="1"/>
                  </a:moveTo>
                  <a:cubicBezTo>
                    <a:pt x="414" y="1"/>
                    <a:pt x="362" y="12"/>
                    <a:pt x="309" y="34"/>
                  </a:cubicBezTo>
                  <a:cubicBezTo>
                    <a:pt x="240" y="54"/>
                    <a:pt x="180" y="104"/>
                    <a:pt x="130" y="154"/>
                  </a:cubicBezTo>
                  <a:lnTo>
                    <a:pt x="70" y="244"/>
                  </a:lnTo>
                  <a:cubicBezTo>
                    <a:pt x="50" y="274"/>
                    <a:pt x="40" y="304"/>
                    <a:pt x="30" y="333"/>
                  </a:cubicBezTo>
                  <a:cubicBezTo>
                    <a:pt x="20" y="353"/>
                    <a:pt x="10" y="384"/>
                    <a:pt x="10" y="393"/>
                  </a:cubicBezTo>
                  <a:cubicBezTo>
                    <a:pt x="0" y="404"/>
                    <a:pt x="0" y="413"/>
                    <a:pt x="0" y="413"/>
                  </a:cubicBezTo>
                  <a:lnTo>
                    <a:pt x="0" y="424"/>
                  </a:lnTo>
                  <a:lnTo>
                    <a:pt x="10" y="424"/>
                  </a:lnTo>
                  <a:cubicBezTo>
                    <a:pt x="20" y="424"/>
                    <a:pt x="40" y="424"/>
                    <a:pt x="60" y="433"/>
                  </a:cubicBezTo>
                  <a:lnTo>
                    <a:pt x="120" y="433"/>
                  </a:lnTo>
                  <a:cubicBezTo>
                    <a:pt x="150" y="444"/>
                    <a:pt x="180" y="444"/>
                    <a:pt x="210" y="444"/>
                  </a:cubicBezTo>
                  <a:cubicBezTo>
                    <a:pt x="269" y="453"/>
                    <a:pt x="340" y="464"/>
                    <a:pt x="420" y="473"/>
                  </a:cubicBezTo>
                  <a:cubicBezTo>
                    <a:pt x="489" y="484"/>
                    <a:pt x="579" y="493"/>
                    <a:pt x="649" y="504"/>
                  </a:cubicBezTo>
                  <a:cubicBezTo>
                    <a:pt x="729" y="504"/>
                    <a:pt x="809" y="504"/>
                    <a:pt x="868" y="473"/>
                  </a:cubicBezTo>
                  <a:cubicBezTo>
                    <a:pt x="939" y="453"/>
                    <a:pt x="999" y="424"/>
                    <a:pt x="1039" y="373"/>
                  </a:cubicBezTo>
                  <a:cubicBezTo>
                    <a:pt x="1058" y="344"/>
                    <a:pt x="1078" y="324"/>
                    <a:pt x="1098" y="294"/>
                  </a:cubicBezTo>
                  <a:cubicBezTo>
                    <a:pt x="1118" y="274"/>
                    <a:pt x="1128" y="244"/>
                    <a:pt x="1138" y="224"/>
                  </a:cubicBezTo>
                  <a:cubicBezTo>
                    <a:pt x="1148" y="194"/>
                    <a:pt x="1158" y="174"/>
                    <a:pt x="1168" y="164"/>
                  </a:cubicBezTo>
                  <a:cubicBezTo>
                    <a:pt x="1168" y="144"/>
                    <a:pt x="1178" y="134"/>
                    <a:pt x="1178" y="134"/>
                  </a:cubicBezTo>
                  <a:lnTo>
                    <a:pt x="1158" y="134"/>
                  </a:lnTo>
                  <a:cubicBezTo>
                    <a:pt x="1148" y="124"/>
                    <a:pt x="1138" y="124"/>
                    <a:pt x="1118" y="124"/>
                  </a:cubicBezTo>
                  <a:cubicBezTo>
                    <a:pt x="1108" y="114"/>
                    <a:pt x="1078" y="114"/>
                    <a:pt x="1058" y="104"/>
                  </a:cubicBezTo>
                  <a:cubicBezTo>
                    <a:pt x="1039" y="104"/>
                    <a:pt x="1008" y="94"/>
                    <a:pt x="979" y="84"/>
                  </a:cubicBezTo>
                  <a:cubicBezTo>
                    <a:pt x="919" y="74"/>
                    <a:pt x="848" y="54"/>
                    <a:pt x="769" y="44"/>
                  </a:cubicBezTo>
                  <a:cubicBezTo>
                    <a:pt x="699" y="24"/>
                    <a:pt x="619" y="4"/>
                    <a:pt x="529" y="4"/>
                  </a:cubicBezTo>
                  <a:cubicBezTo>
                    <a:pt x="509" y="2"/>
                    <a:pt x="489" y="1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7096582" y="3531994"/>
              <a:ext cx="120202" cy="57300"/>
            </a:xfrm>
            <a:custGeom>
              <a:avLst/>
              <a:gdLst/>
              <a:ahLst/>
              <a:cxnLst/>
              <a:rect l="l" t="t" r="r" b="b"/>
              <a:pathLst>
                <a:path w="1309" h="624" extrusionOk="0">
                  <a:moveTo>
                    <a:pt x="543" y="120"/>
                  </a:moveTo>
                  <a:cubicBezTo>
                    <a:pt x="561" y="120"/>
                    <a:pt x="580" y="122"/>
                    <a:pt x="599" y="124"/>
                  </a:cubicBezTo>
                  <a:cubicBezTo>
                    <a:pt x="669" y="124"/>
                    <a:pt x="739" y="134"/>
                    <a:pt x="829" y="154"/>
                  </a:cubicBezTo>
                  <a:lnTo>
                    <a:pt x="1168" y="234"/>
                  </a:lnTo>
                  <a:cubicBezTo>
                    <a:pt x="1158" y="244"/>
                    <a:pt x="1158" y="244"/>
                    <a:pt x="1158" y="254"/>
                  </a:cubicBezTo>
                  <a:cubicBezTo>
                    <a:pt x="1148" y="274"/>
                    <a:pt x="1138" y="304"/>
                    <a:pt x="1118" y="324"/>
                  </a:cubicBezTo>
                  <a:cubicBezTo>
                    <a:pt x="1098" y="344"/>
                    <a:pt x="1089" y="374"/>
                    <a:pt x="1069" y="393"/>
                  </a:cubicBezTo>
                  <a:cubicBezTo>
                    <a:pt x="1029" y="433"/>
                    <a:pt x="978" y="464"/>
                    <a:pt x="918" y="484"/>
                  </a:cubicBezTo>
                  <a:cubicBezTo>
                    <a:pt x="869" y="493"/>
                    <a:pt x="799" y="504"/>
                    <a:pt x="729" y="504"/>
                  </a:cubicBezTo>
                  <a:lnTo>
                    <a:pt x="519" y="473"/>
                  </a:lnTo>
                  <a:lnTo>
                    <a:pt x="479" y="473"/>
                  </a:lnTo>
                  <a:cubicBezTo>
                    <a:pt x="410" y="464"/>
                    <a:pt x="339" y="453"/>
                    <a:pt x="280" y="444"/>
                  </a:cubicBezTo>
                  <a:lnTo>
                    <a:pt x="150" y="433"/>
                  </a:lnTo>
                  <a:lnTo>
                    <a:pt x="150" y="413"/>
                  </a:lnTo>
                  <a:cubicBezTo>
                    <a:pt x="160" y="384"/>
                    <a:pt x="180" y="364"/>
                    <a:pt x="190" y="334"/>
                  </a:cubicBezTo>
                  <a:cubicBezTo>
                    <a:pt x="210" y="304"/>
                    <a:pt x="230" y="274"/>
                    <a:pt x="250" y="254"/>
                  </a:cubicBezTo>
                  <a:cubicBezTo>
                    <a:pt x="290" y="204"/>
                    <a:pt x="339" y="174"/>
                    <a:pt x="399" y="144"/>
                  </a:cubicBezTo>
                  <a:cubicBezTo>
                    <a:pt x="443" y="130"/>
                    <a:pt x="492" y="120"/>
                    <a:pt x="543" y="120"/>
                  </a:cubicBezTo>
                  <a:close/>
                  <a:moveTo>
                    <a:pt x="541" y="1"/>
                  </a:moveTo>
                  <a:cubicBezTo>
                    <a:pt x="475" y="1"/>
                    <a:pt x="412" y="12"/>
                    <a:pt x="359" y="34"/>
                  </a:cubicBezTo>
                  <a:cubicBezTo>
                    <a:pt x="280" y="64"/>
                    <a:pt x="210" y="114"/>
                    <a:pt x="150" y="174"/>
                  </a:cubicBezTo>
                  <a:cubicBezTo>
                    <a:pt x="130" y="204"/>
                    <a:pt x="110" y="244"/>
                    <a:pt x="90" y="274"/>
                  </a:cubicBezTo>
                  <a:cubicBezTo>
                    <a:pt x="70" y="304"/>
                    <a:pt x="50" y="344"/>
                    <a:pt x="40" y="364"/>
                  </a:cubicBezTo>
                  <a:cubicBezTo>
                    <a:pt x="30" y="393"/>
                    <a:pt x="30" y="413"/>
                    <a:pt x="20" y="433"/>
                  </a:cubicBezTo>
                  <a:lnTo>
                    <a:pt x="0" y="493"/>
                  </a:lnTo>
                  <a:lnTo>
                    <a:pt x="40" y="533"/>
                  </a:lnTo>
                  <a:lnTo>
                    <a:pt x="90" y="544"/>
                  </a:lnTo>
                  <a:cubicBezTo>
                    <a:pt x="100" y="544"/>
                    <a:pt x="110" y="553"/>
                    <a:pt x="120" y="553"/>
                  </a:cubicBezTo>
                  <a:lnTo>
                    <a:pt x="270" y="564"/>
                  </a:lnTo>
                  <a:cubicBezTo>
                    <a:pt x="330" y="573"/>
                    <a:pt x="399" y="584"/>
                    <a:pt x="470" y="593"/>
                  </a:cubicBezTo>
                  <a:lnTo>
                    <a:pt x="499" y="593"/>
                  </a:lnTo>
                  <a:cubicBezTo>
                    <a:pt x="579" y="604"/>
                    <a:pt x="649" y="613"/>
                    <a:pt x="719" y="623"/>
                  </a:cubicBezTo>
                  <a:lnTo>
                    <a:pt x="769" y="623"/>
                  </a:lnTo>
                  <a:cubicBezTo>
                    <a:pt x="839" y="623"/>
                    <a:pt x="909" y="613"/>
                    <a:pt x="958" y="593"/>
                  </a:cubicBezTo>
                  <a:cubicBezTo>
                    <a:pt x="1038" y="564"/>
                    <a:pt x="1098" y="524"/>
                    <a:pt x="1148" y="473"/>
                  </a:cubicBezTo>
                  <a:cubicBezTo>
                    <a:pt x="1178" y="444"/>
                    <a:pt x="1198" y="424"/>
                    <a:pt x="1218" y="393"/>
                  </a:cubicBezTo>
                  <a:cubicBezTo>
                    <a:pt x="1238" y="364"/>
                    <a:pt x="1258" y="334"/>
                    <a:pt x="1268" y="304"/>
                  </a:cubicBezTo>
                  <a:cubicBezTo>
                    <a:pt x="1278" y="294"/>
                    <a:pt x="1278" y="274"/>
                    <a:pt x="1288" y="264"/>
                  </a:cubicBezTo>
                  <a:lnTo>
                    <a:pt x="1288" y="244"/>
                  </a:lnTo>
                  <a:cubicBezTo>
                    <a:pt x="1308" y="204"/>
                    <a:pt x="1308" y="204"/>
                    <a:pt x="1308" y="194"/>
                  </a:cubicBezTo>
                  <a:lnTo>
                    <a:pt x="1308" y="154"/>
                  </a:lnTo>
                  <a:lnTo>
                    <a:pt x="1268" y="144"/>
                  </a:lnTo>
                  <a:cubicBezTo>
                    <a:pt x="1268" y="144"/>
                    <a:pt x="1258" y="134"/>
                    <a:pt x="1248" y="134"/>
                  </a:cubicBezTo>
                  <a:lnTo>
                    <a:pt x="1238" y="134"/>
                  </a:lnTo>
                  <a:cubicBezTo>
                    <a:pt x="1228" y="124"/>
                    <a:pt x="1218" y="124"/>
                    <a:pt x="1208" y="124"/>
                  </a:cubicBezTo>
                  <a:lnTo>
                    <a:pt x="859" y="44"/>
                  </a:lnTo>
                  <a:cubicBezTo>
                    <a:pt x="759" y="25"/>
                    <a:pt x="679" y="5"/>
                    <a:pt x="609" y="5"/>
                  </a:cubicBezTo>
                  <a:cubicBezTo>
                    <a:pt x="587" y="2"/>
                    <a:pt x="564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7103010" y="3537504"/>
              <a:ext cx="108265" cy="46281"/>
            </a:xfrm>
            <a:custGeom>
              <a:avLst/>
              <a:gdLst/>
              <a:ahLst/>
              <a:cxnLst/>
              <a:rect l="l" t="t" r="r" b="b"/>
              <a:pathLst>
                <a:path w="1179" h="504" extrusionOk="0">
                  <a:moveTo>
                    <a:pt x="470" y="1"/>
                  </a:moveTo>
                  <a:cubicBezTo>
                    <a:pt x="414" y="1"/>
                    <a:pt x="362" y="12"/>
                    <a:pt x="309" y="34"/>
                  </a:cubicBezTo>
                  <a:cubicBezTo>
                    <a:pt x="240" y="54"/>
                    <a:pt x="180" y="104"/>
                    <a:pt x="130" y="154"/>
                  </a:cubicBezTo>
                  <a:lnTo>
                    <a:pt x="70" y="244"/>
                  </a:lnTo>
                  <a:cubicBezTo>
                    <a:pt x="50" y="274"/>
                    <a:pt x="40" y="304"/>
                    <a:pt x="30" y="333"/>
                  </a:cubicBezTo>
                  <a:cubicBezTo>
                    <a:pt x="20" y="353"/>
                    <a:pt x="10" y="384"/>
                    <a:pt x="10" y="393"/>
                  </a:cubicBezTo>
                  <a:cubicBezTo>
                    <a:pt x="0" y="404"/>
                    <a:pt x="0" y="413"/>
                    <a:pt x="0" y="413"/>
                  </a:cubicBezTo>
                  <a:lnTo>
                    <a:pt x="0" y="424"/>
                  </a:lnTo>
                  <a:lnTo>
                    <a:pt x="10" y="424"/>
                  </a:lnTo>
                  <a:cubicBezTo>
                    <a:pt x="20" y="424"/>
                    <a:pt x="40" y="424"/>
                    <a:pt x="60" y="433"/>
                  </a:cubicBezTo>
                  <a:lnTo>
                    <a:pt x="120" y="433"/>
                  </a:lnTo>
                  <a:cubicBezTo>
                    <a:pt x="150" y="444"/>
                    <a:pt x="180" y="444"/>
                    <a:pt x="210" y="444"/>
                  </a:cubicBezTo>
                  <a:cubicBezTo>
                    <a:pt x="269" y="453"/>
                    <a:pt x="340" y="464"/>
                    <a:pt x="420" y="473"/>
                  </a:cubicBezTo>
                  <a:cubicBezTo>
                    <a:pt x="489" y="484"/>
                    <a:pt x="579" y="493"/>
                    <a:pt x="649" y="504"/>
                  </a:cubicBezTo>
                  <a:cubicBezTo>
                    <a:pt x="729" y="504"/>
                    <a:pt x="809" y="504"/>
                    <a:pt x="868" y="473"/>
                  </a:cubicBezTo>
                  <a:cubicBezTo>
                    <a:pt x="939" y="453"/>
                    <a:pt x="999" y="424"/>
                    <a:pt x="1039" y="373"/>
                  </a:cubicBezTo>
                  <a:cubicBezTo>
                    <a:pt x="1058" y="344"/>
                    <a:pt x="1078" y="324"/>
                    <a:pt x="1098" y="294"/>
                  </a:cubicBezTo>
                  <a:cubicBezTo>
                    <a:pt x="1118" y="274"/>
                    <a:pt x="1128" y="244"/>
                    <a:pt x="1138" y="224"/>
                  </a:cubicBezTo>
                  <a:cubicBezTo>
                    <a:pt x="1148" y="194"/>
                    <a:pt x="1158" y="174"/>
                    <a:pt x="1168" y="164"/>
                  </a:cubicBezTo>
                  <a:cubicBezTo>
                    <a:pt x="1168" y="144"/>
                    <a:pt x="1178" y="134"/>
                    <a:pt x="1178" y="134"/>
                  </a:cubicBezTo>
                  <a:lnTo>
                    <a:pt x="1158" y="134"/>
                  </a:lnTo>
                  <a:cubicBezTo>
                    <a:pt x="1148" y="124"/>
                    <a:pt x="1138" y="124"/>
                    <a:pt x="1118" y="124"/>
                  </a:cubicBezTo>
                  <a:cubicBezTo>
                    <a:pt x="1108" y="114"/>
                    <a:pt x="1078" y="114"/>
                    <a:pt x="1058" y="104"/>
                  </a:cubicBezTo>
                  <a:cubicBezTo>
                    <a:pt x="1039" y="104"/>
                    <a:pt x="1008" y="94"/>
                    <a:pt x="979" y="84"/>
                  </a:cubicBezTo>
                  <a:cubicBezTo>
                    <a:pt x="919" y="74"/>
                    <a:pt x="848" y="54"/>
                    <a:pt x="769" y="44"/>
                  </a:cubicBezTo>
                  <a:cubicBezTo>
                    <a:pt x="699" y="24"/>
                    <a:pt x="619" y="4"/>
                    <a:pt x="529" y="4"/>
                  </a:cubicBezTo>
                  <a:cubicBezTo>
                    <a:pt x="509" y="2"/>
                    <a:pt x="489" y="1"/>
                    <a:pt x="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7096582" y="3531994"/>
              <a:ext cx="121029" cy="57300"/>
            </a:xfrm>
            <a:custGeom>
              <a:avLst/>
              <a:gdLst/>
              <a:ahLst/>
              <a:cxnLst/>
              <a:rect l="l" t="t" r="r" b="b"/>
              <a:pathLst>
                <a:path w="1318" h="624" extrusionOk="0">
                  <a:moveTo>
                    <a:pt x="543" y="120"/>
                  </a:moveTo>
                  <a:cubicBezTo>
                    <a:pt x="561" y="120"/>
                    <a:pt x="580" y="122"/>
                    <a:pt x="599" y="124"/>
                  </a:cubicBezTo>
                  <a:cubicBezTo>
                    <a:pt x="669" y="124"/>
                    <a:pt x="739" y="134"/>
                    <a:pt x="829" y="154"/>
                  </a:cubicBezTo>
                  <a:lnTo>
                    <a:pt x="1168" y="234"/>
                  </a:lnTo>
                  <a:cubicBezTo>
                    <a:pt x="1158" y="244"/>
                    <a:pt x="1158" y="244"/>
                    <a:pt x="1158" y="254"/>
                  </a:cubicBezTo>
                  <a:cubicBezTo>
                    <a:pt x="1148" y="274"/>
                    <a:pt x="1138" y="304"/>
                    <a:pt x="1118" y="324"/>
                  </a:cubicBezTo>
                  <a:cubicBezTo>
                    <a:pt x="1098" y="344"/>
                    <a:pt x="1089" y="374"/>
                    <a:pt x="1069" y="393"/>
                  </a:cubicBezTo>
                  <a:cubicBezTo>
                    <a:pt x="1029" y="433"/>
                    <a:pt x="978" y="464"/>
                    <a:pt x="918" y="484"/>
                  </a:cubicBezTo>
                  <a:cubicBezTo>
                    <a:pt x="869" y="493"/>
                    <a:pt x="799" y="504"/>
                    <a:pt x="729" y="504"/>
                  </a:cubicBezTo>
                  <a:lnTo>
                    <a:pt x="519" y="473"/>
                  </a:lnTo>
                  <a:lnTo>
                    <a:pt x="479" y="473"/>
                  </a:lnTo>
                  <a:cubicBezTo>
                    <a:pt x="410" y="464"/>
                    <a:pt x="339" y="453"/>
                    <a:pt x="280" y="444"/>
                  </a:cubicBezTo>
                  <a:lnTo>
                    <a:pt x="150" y="433"/>
                  </a:lnTo>
                  <a:lnTo>
                    <a:pt x="150" y="413"/>
                  </a:lnTo>
                  <a:cubicBezTo>
                    <a:pt x="160" y="384"/>
                    <a:pt x="180" y="364"/>
                    <a:pt x="190" y="334"/>
                  </a:cubicBezTo>
                  <a:cubicBezTo>
                    <a:pt x="210" y="304"/>
                    <a:pt x="230" y="274"/>
                    <a:pt x="250" y="254"/>
                  </a:cubicBezTo>
                  <a:cubicBezTo>
                    <a:pt x="290" y="204"/>
                    <a:pt x="339" y="174"/>
                    <a:pt x="399" y="144"/>
                  </a:cubicBezTo>
                  <a:cubicBezTo>
                    <a:pt x="443" y="130"/>
                    <a:pt x="492" y="120"/>
                    <a:pt x="543" y="120"/>
                  </a:cubicBezTo>
                  <a:close/>
                  <a:moveTo>
                    <a:pt x="541" y="1"/>
                  </a:moveTo>
                  <a:cubicBezTo>
                    <a:pt x="475" y="1"/>
                    <a:pt x="412" y="12"/>
                    <a:pt x="359" y="34"/>
                  </a:cubicBezTo>
                  <a:cubicBezTo>
                    <a:pt x="280" y="64"/>
                    <a:pt x="210" y="114"/>
                    <a:pt x="150" y="174"/>
                  </a:cubicBezTo>
                  <a:cubicBezTo>
                    <a:pt x="130" y="204"/>
                    <a:pt x="110" y="244"/>
                    <a:pt x="90" y="274"/>
                  </a:cubicBezTo>
                  <a:cubicBezTo>
                    <a:pt x="70" y="304"/>
                    <a:pt x="50" y="344"/>
                    <a:pt x="40" y="364"/>
                  </a:cubicBezTo>
                  <a:cubicBezTo>
                    <a:pt x="30" y="393"/>
                    <a:pt x="30" y="413"/>
                    <a:pt x="20" y="433"/>
                  </a:cubicBezTo>
                  <a:lnTo>
                    <a:pt x="0" y="493"/>
                  </a:lnTo>
                  <a:lnTo>
                    <a:pt x="40" y="533"/>
                  </a:lnTo>
                  <a:lnTo>
                    <a:pt x="90" y="544"/>
                  </a:lnTo>
                  <a:cubicBezTo>
                    <a:pt x="100" y="544"/>
                    <a:pt x="110" y="553"/>
                    <a:pt x="120" y="553"/>
                  </a:cubicBezTo>
                  <a:lnTo>
                    <a:pt x="270" y="564"/>
                  </a:lnTo>
                  <a:cubicBezTo>
                    <a:pt x="330" y="573"/>
                    <a:pt x="399" y="584"/>
                    <a:pt x="470" y="593"/>
                  </a:cubicBezTo>
                  <a:lnTo>
                    <a:pt x="499" y="593"/>
                  </a:lnTo>
                  <a:cubicBezTo>
                    <a:pt x="579" y="604"/>
                    <a:pt x="649" y="613"/>
                    <a:pt x="719" y="623"/>
                  </a:cubicBezTo>
                  <a:lnTo>
                    <a:pt x="769" y="623"/>
                  </a:lnTo>
                  <a:cubicBezTo>
                    <a:pt x="839" y="623"/>
                    <a:pt x="909" y="613"/>
                    <a:pt x="958" y="593"/>
                  </a:cubicBezTo>
                  <a:cubicBezTo>
                    <a:pt x="1038" y="564"/>
                    <a:pt x="1098" y="524"/>
                    <a:pt x="1148" y="473"/>
                  </a:cubicBezTo>
                  <a:cubicBezTo>
                    <a:pt x="1178" y="444"/>
                    <a:pt x="1198" y="424"/>
                    <a:pt x="1218" y="393"/>
                  </a:cubicBezTo>
                  <a:cubicBezTo>
                    <a:pt x="1238" y="364"/>
                    <a:pt x="1258" y="334"/>
                    <a:pt x="1268" y="304"/>
                  </a:cubicBezTo>
                  <a:cubicBezTo>
                    <a:pt x="1278" y="294"/>
                    <a:pt x="1278" y="274"/>
                    <a:pt x="1288" y="264"/>
                  </a:cubicBezTo>
                  <a:lnTo>
                    <a:pt x="1298" y="234"/>
                  </a:lnTo>
                  <a:cubicBezTo>
                    <a:pt x="1308" y="214"/>
                    <a:pt x="1318" y="184"/>
                    <a:pt x="1288" y="154"/>
                  </a:cubicBezTo>
                  <a:lnTo>
                    <a:pt x="1268" y="144"/>
                  </a:lnTo>
                  <a:cubicBezTo>
                    <a:pt x="1268" y="144"/>
                    <a:pt x="1258" y="134"/>
                    <a:pt x="1248" y="134"/>
                  </a:cubicBezTo>
                  <a:lnTo>
                    <a:pt x="1238" y="134"/>
                  </a:lnTo>
                  <a:cubicBezTo>
                    <a:pt x="1228" y="124"/>
                    <a:pt x="1218" y="124"/>
                    <a:pt x="1208" y="124"/>
                  </a:cubicBezTo>
                  <a:lnTo>
                    <a:pt x="859" y="44"/>
                  </a:lnTo>
                  <a:cubicBezTo>
                    <a:pt x="759" y="25"/>
                    <a:pt x="679" y="5"/>
                    <a:pt x="609" y="5"/>
                  </a:cubicBezTo>
                  <a:cubicBezTo>
                    <a:pt x="587" y="2"/>
                    <a:pt x="564" y="1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7137812" y="3503345"/>
              <a:ext cx="110101" cy="47108"/>
            </a:xfrm>
            <a:custGeom>
              <a:avLst/>
              <a:gdLst/>
              <a:ahLst/>
              <a:cxnLst/>
              <a:rect l="l" t="t" r="r" b="b"/>
              <a:pathLst>
                <a:path w="1199" h="513" extrusionOk="0">
                  <a:moveTo>
                    <a:pt x="472" y="0"/>
                  </a:moveTo>
                  <a:cubicBezTo>
                    <a:pt x="426" y="0"/>
                    <a:pt x="381" y="5"/>
                    <a:pt x="340" y="17"/>
                  </a:cubicBezTo>
                  <a:cubicBezTo>
                    <a:pt x="270" y="37"/>
                    <a:pt x="200" y="77"/>
                    <a:pt x="150" y="126"/>
                  </a:cubicBezTo>
                  <a:cubicBezTo>
                    <a:pt x="130" y="157"/>
                    <a:pt x="110" y="186"/>
                    <a:pt x="90" y="206"/>
                  </a:cubicBezTo>
                  <a:cubicBezTo>
                    <a:pt x="70" y="237"/>
                    <a:pt x="50" y="266"/>
                    <a:pt x="41" y="297"/>
                  </a:cubicBezTo>
                  <a:cubicBezTo>
                    <a:pt x="30" y="317"/>
                    <a:pt x="21" y="346"/>
                    <a:pt x="10" y="356"/>
                  </a:cubicBezTo>
                  <a:lnTo>
                    <a:pt x="10" y="376"/>
                  </a:lnTo>
                  <a:cubicBezTo>
                    <a:pt x="10" y="386"/>
                    <a:pt x="1" y="386"/>
                    <a:pt x="1" y="386"/>
                  </a:cubicBezTo>
                  <a:lnTo>
                    <a:pt x="21" y="386"/>
                  </a:lnTo>
                  <a:cubicBezTo>
                    <a:pt x="30" y="386"/>
                    <a:pt x="41" y="396"/>
                    <a:pt x="61" y="396"/>
                  </a:cubicBezTo>
                  <a:cubicBezTo>
                    <a:pt x="81" y="396"/>
                    <a:pt x="100" y="406"/>
                    <a:pt x="130" y="406"/>
                  </a:cubicBezTo>
                  <a:cubicBezTo>
                    <a:pt x="150" y="406"/>
                    <a:pt x="180" y="416"/>
                    <a:pt x="210" y="416"/>
                  </a:cubicBezTo>
                  <a:cubicBezTo>
                    <a:pt x="270" y="436"/>
                    <a:pt x="340" y="446"/>
                    <a:pt x="420" y="466"/>
                  </a:cubicBezTo>
                  <a:cubicBezTo>
                    <a:pt x="500" y="486"/>
                    <a:pt x="580" y="496"/>
                    <a:pt x="649" y="506"/>
                  </a:cubicBezTo>
                  <a:cubicBezTo>
                    <a:pt x="683" y="510"/>
                    <a:pt x="714" y="513"/>
                    <a:pt x="745" y="513"/>
                  </a:cubicBezTo>
                  <a:cubicBezTo>
                    <a:pt x="788" y="513"/>
                    <a:pt x="828" y="508"/>
                    <a:pt x="869" y="496"/>
                  </a:cubicBezTo>
                  <a:cubicBezTo>
                    <a:pt x="939" y="476"/>
                    <a:pt x="999" y="446"/>
                    <a:pt x="1048" y="406"/>
                  </a:cubicBezTo>
                  <a:cubicBezTo>
                    <a:pt x="1068" y="376"/>
                    <a:pt x="1088" y="356"/>
                    <a:pt x="1108" y="326"/>
                  </a:cubicBezTo>
                  <a:cubicBezTo>
                    <a:pt x="1128" y="306"/>
                    <a:pt x="1148" y="277"/>
                    <a:pt x="1159" y="257"/>
                  </a:cubicBezTo>
                  <a:cubicBezTo>
                    <a:pt x="1168" y="237"/>
                    <a:pt x="1179" y="206"/>
                    <a:pt x="1188" y="197"/>
                  </a:cubicBezTo>
                  <a:cubicBezTo>
                    <a:pt x="1199" y="186"/>
                    <a:pt x="1199" y="177"/>
                    <a:pt x="1199" y="177"/>
                  </a:cubicBezTo>
                  <a:lnTo>
                    <a:pt x="1188" y="166"/>
                  </a:lnTo>
                  <a:cubicBezTo>
                    <a:pt x="1179" y="166"/>
                    <a:pt x="1159" y="157"/>
                    <a:pt x="1148" y="157"/>
                  </a:cubicBezTo>
                  <a:cubicBezTo>
                    <a:pt x="1128" y="146"/>
                    <a:pt x="1108" y="146"/>
                    <a:pt x="1079" y="137"/>
                  </a:cubicBezTo>
                  <a:cubicBezTo>
                    <a:pt x="1059" y="126"/>
                    <a:pt x="1028" y="117"/>
                    <a:pt x="999" y="117"/>
                  </a:cubicBezTo>
                  <a:cubicBezTo>
                    <a:pt x="939" y="97"/>
                    <a:pt x="879" y="77"/>
                    <a:pt x="799" y="57"/>
                  </a:cubicBezTo>
                  <a:cubicBezTo>
                    <a:pt x="729" y="27"/>
                    <a:pt x="649" y="17"/>
                    <a:pt x="569" y="7"/>
                  </a:cubicBezTo>
                  <a:cubicBezTo>
                    <a:pt x="537" y="3"/>
                    <a:pt x="504" y="0"/>
                    <a:pt x="4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7133221" y="3497835"/>
              <a:ext cx="120202" cy="57484"/>
            </a:xfrm>
            <a:custGeom>
              <a:avLst/>
              <a:gdLst/>
              <a:ahLst/>
              <a:cxnLst/>
              <a:rect l="l" t="t" r="r" b="b"/>
              <a:pathLst>
                <a:path w="1309" h="626" extrusionOk="0">
                  <a:moveTo>
                    <a:pt x="521" y="120"/>
                  </a:moveTo>
                  <a:cubicBezTo>
                    <a:pt x="551" y="120"/>
                    <a:pt x="581" y="123"/>
                    <a:pt x="610" y="127"/>
                  </a:cubicBezTo>
                  <a:cubicBezTo>
                    <a:pt x="679" y="127"/>
                    <a:pt x="749" y="147"/>
                    <a:pt x="829" y="167"/>
                  </a:cubicBezTo>
                  <a:cubicBezTo>
                    <a:pt x="909" y="186"/>
                    <a:pt x="979" y="206"/>
                    <a:pt x="1039" y="226"/>
                  </a:cubicBezTo>
                  <a:lnTo>
                    <a:pt x="1169" y="266"/>
                  </a:lnTo>
                  <a:cubicBezTo>
                    <a:pt x="1158" y="277"/>
                    <a:pt x="1158" y="277"/>
                    <a:pt x="1158" y="286"/>
                  </a:cubicBezTo>
                  <a:cubicBezTo>
                    <a:pt x="1149" y="306"/>
                    <a:pt x="1129" y="317"/>
                    <a:pt x="1118" y="337"/>
                  </a:cubicBezTo>
                  <a:lnTo>
                    <a:pt x="1109" y="357"/>
                  </a:lnTo>
                  <a:cubicBezTo>
                    <a:pt x="1098" y="377"/>
                    <a:pt x="1078" y="397"/>
                    <a:pt x="1059" y="416"/>
                  </a:cubicBezTo>
                  <a:cubicBezTo>
                    <a:pt x="1009" y="456"/>
                    <a:pt x="969" y="486"/>
                    <a:pt x="909" y="496"/>
                  </a:cubicBezTo>
                  <a:cubicBezTo>
                    <a:pt x="867" y="503"/>
                    <a:pt x="820" y="510"/>
                    <a:pt x="771" y="510"/>
                  </a:cubicBezTo>
                  <a:cubicBezTo>
                    <a:pt x="751" y="510"/>
                    <a:pt x="730" y="509"/>
                    <a:pt x="710" y="506"/>
                  </a:cubicBezTo>
                  <a:cubicBezTo>
                    <a:pt x="630" y="496"/>
                    <a:pt x="550" y="486"/>
                    <a:pt x="480" y="466"/>
                  </a:cubicBezTo>
                  <a:lnTo>
                    <a:pt x="270" y="426"/>
                  </a:lnTo>
                  <a:cubicBezTo>
                    <a:pt x="240" y="416"/>
                    <a:pt x="210" y="406"/>
                    <a:pt x="190" y="406"/>
                  </a:cubicBezTo>
                  <a:lnTo>
                    <a:pt x="140" y="397"/>
                  </a:lnTo>
                  <a:lnTo>
                    <a:pt x="140" y="377"/>
                  </a:lnTo>
                  <a:cubicBezTo>
                    <a:pt x="160" y="357"/>
                    <a:pt x="170" y="326"/>
                    <a:pt x="190" y="306"/>
                  </a:cubicBezTo>
                  <a:cubicBezTo>
                    <a:pt x="210" y="277"/>
                    <a:pt x="230" y="257"/>
                    <a:pt x="250" y="226"/>
                  </a:cubicBezTo>
                  <a:cubicBezTo>
                    <a:pt x="290" y="186"/>
                    <a:pt x="350" y="147"/>
                    <a:pt x="400" y="137"/>
                  </a:cubicBezTo>
                  <a:cubicBezTo>
                    <a:pt x="435" y="125"/>
                    <a:pt x="477" y="120"/>
                    <a:pt x="521" y="120"/>
                  </a:cubicBezTo>
                  <a:close/>
                  <a:moveTo>
                    <a:pt x="511" y="1"/>
                  </a:moveTo>
                  <a:cubicBezTo>
                    <a:pt x="459" y="1"/>
                    <a:pt x="411" y="5"/>
                    <a:pt x="370" y="17"/>
                  </a:cubicBezTo>
                  <a:cubicBezTo>
                    <a:pt x="290" y="37"/>
                    <a:pt x="220" y="87"/>
                    <a:pt x="160" y="147"/>
                  </a:cubicBezTo>
                  <a:cubicBezTo>
                    <a:pt x="131" y="177"/>
                    <a:pt x="111" y="206"/>
                    <a:pt x="91" y="237"/>
                  </a:cubicBezTo>
                  <a:cubicBezTo>
                    <a:pt x="71" y="266"/>
                    <a:pt x="51" y="297"/>
                    <a:pt x="40" y="326"/>
                  </a:cubicBezTo>
                  <a:lnTo>
                    <a:pt x="11" y="386"/>
                  </a:lnTo>
                  <a:lnTo>
                    <a:pt x="0" y="436"/>
                  </a:lnTo>
                  <a:lnTo>
                    <a:pt x="0" y="496"/>
                  </a:lnTo>
                  <a:lnTo>
                    <a:pt x="71" y="506"/>
                  </a:lnTo>
                  <a:cubicBezTo>
                    <a:pt x="80" y="506"/>
                    <a:pt x="91" y="516"/>
                    <a:pt x="100" y="516"/>
                  </a:cubicBezTo>
                  <a:lnTo>
                    <a:pt x="170" y="526"/>
                  </a:lnTo>
                  <a:cubicBezTo>
                    <a:pt x="190" y="526"/>
                    <a:pt x="220" y="536"/>
                    <a:pt x="250" y="536"/>
                  </a:cubicBezTo>
                  <a:lnTo>
                    <a:pt x="460" y="586"/>
                  </a:lnTo>
                  <a:cubicBezTo>
                    <a:pt x="530" y="596"/>
                    <a:pt x="610" y="616"/>
                    <a:pt x="699" y="626"/>
                  </a:cubicBezTo>
                  <a:lnTo>
                    <a:pt x="789" y="626"/>
                  </a:lnTo>
                  <a:cubicBezTo>
                    <a:pt x="849" y="626"/>
                    <a:pt x="889" y="626"/>
                    <a:pt x="939" y="616"/>
                  </a:cubicBezTo>
                  <a:cubicBezTo>
                    <a:pt x="1009" y="596"/>
                    <a:pt x="1078" y="556"/>
                    <a:pt x="1138" y="506"/>
                  </a:cubicBezTo>
                  <a:cubicBezTo>
                    <a:pt x="1158" y="476"/>
                    <a:pt x="1189" y="456"/>
                    <a:pt x="1209" y="426"/>
                  </a:cubicBezTo>
                  <a:lnTo>
                    <a:pt x="1218" y="406"/>
                  </a:lnTo>
                  <a:cubicBezTo>
                    <a:pt x="1238" y="386"/>
                    <a:pt x="1249" y="366"/>
                    <a:pt x="1258" y="346"/>
                  </a:cubicBezTo>
                  <a:cubicBezTo>
                    <a:pt x="1269" y="326"/>
                    <a:pt x="1278" y="306"/>
                    <a:pt x="1289" y="297"/>
                  </a:cubicBezTo>
                  <a:lnTo>
                    <a:pt x="1289" y="286"/>
                  </a:lnTo>
                  <a:cubicBezTo>
                    <a:pt x="1308" y="246"/>
                    <a:pt x="1308" y="246"/>
                    <a:pt x="1308" y="237"/>
                  </a:cubicBezTo>
                  <a:lnTo>
                    <a:pt x="1308" y="197"/>
                  </a:lnTo>
                  <a:lnTo>
                    <a:pt x="1278" y="177"/>
                  </a:lnTo>
                  <a:lnTo>
                    <a:pt x="1258" y="177"/>
                  </a:lnTo>
                  <a:lnTo>
                    <a:pt x="1238" y="167"/>
                  </a:lnTo>
                  <a:cubicBezTo>
                    <a:pt x="1229" y="167"/>
                    <a:pt x="1218" y="157"/>
                    <a:pt x="1209" y="157"/>
                  </a:cubicBezTo>
                  <a:lnTo>
                    <a:pt x="1069" y="117"/>
                  </a:lnTo>
                  <a:cubicBezTo>
                    <a:pt x="1009" y="97"/>
                    <a:pt x="939" y="77"/>
                    <a:pt x="869" y="57"/>
                  </a:cubicBezTo>
                  <a:cubicBezTo>
                    <a:pt x="769" y="27"/>
                    <a:pt x="699" y="17"/>
                    <a:pt x="619" y="7"/>
                  </a:cubicBezTo>
                  <a:cubicBezTo>
                    <a:pt x="583" y="3"/>
                    <a:pt x="546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7137812" y="3503345"/>
              <a:ext cx="110101" cy="47108"/>
            </a:xfrm>
            <a:custGeom>
              <a:avLst/>
              <a:gdLst/>
              <a:ahLst/>
              <a:cxnLst/>
              <a:rect l="l" t="t" r="r" b="b"/>
              <a:pathLst>
                <a:path w="1199" h="513" extrusionOk="0">
                  <a:moveTo>
                    <a:pt x="472" y="0"/>
                  </a:moveTo>
                  <a:cubicBezTo>
                    <a:pt x="426" y="0"/>
                    <a:pt x="381" y="5"/>
                    <a:pt x="340" y="17"/>
                  </a:cubicBezTo>
                  <a:cubicBezTo>
                    <a:pt x="270" y="37"/>
                    <a:pt x="200" y="77"/>
                    <a:pt x="150" y="126"/>
                  </a:cubicBezTo>
                  <a:cubicBezTo>
                    <a:pt x="130" y="157"/>
                    <a:pt x="110" y="186"/>
                    <a:pt x="90" y="206"/>
                  </a:cubicBezTo>
                  <a:cubicBezTo>
                    <a:pt x="70" y="237"/>
                    <a:pt x="50" y="266"/>
                    <a:pt x="41" y="297"/>
                  </a:cubicBezTo>
                  <a:cubicBezTo>
                    <a:pt x="30" y="317"/>
                    <a:pt x="21" y="346"/>
                    <a:pt x="10" y="356"/>
                  </a:cubicBezTo>
                  <a:lnTo>
                    <a:pt x="10" y="376"/>
                  </a:lnTo>
                  <a:cubicBezTo>
                    <a:pt x="10" y="386"/>
                    <a:pt x="1" y="386"/>
                    <a:pt x="1" y="386"/>
                  </a:cubicBezTo>
                  <a:lnTo>
                    <a:pt x="21" y="386"/>
                  </a:lnTo>
                  <a:cubicBezTo>
                    <a:pt x="30" y="386"/>
                    <a:pt x="41" y="396"/>
                    <a:pt x="61" y="396"/>
                  </a:cubicBezTo>
                  <a:cubicBezTo>
                    <a:pt x="81" y="396"/>
                    <a:pt x="100" y="406"/>
                    <a:pt x="130" y="406"/>
                  </a:cubicBezTo>
                  <a:cubicBezTo>
                    <a:pt x="150" y="406"/>
                    <a:pt x="180" y="416"/>
                    <a:pt x="210" y="416"/>
                  </a:cubicBezTo>
                  <a:cubicBezTo>
                    <a:pt x="270" y="436"/>
                    <a:pt x="340" y="446"/>
                    <a:pt x="420" y="466"/>
                  </a:cubicBezTo>
                  <a:cubicBezTo>
                    <a:pt x="500" y="486"/>
                    <a:pt x="580" y="496"/>
                    <a:pt x="649" y="506"/>
                  </a:cubicBezTo>
                  <a:cubicBezTo>
                    <a:pt x="683" y="510"/>
                    <a:pt x="714" y="513"/>
                    <a:pt x="745" y="513"/>
                  </a:cubicBezTo>
                  <a:cubicBezTo>
                    <a:pt x="788" y="513"/>
                    <a:pt x="828" y="508"/>
                    <a:pt x="869" y="496"/>
                  </a:cubicBezTo>
                  <a:cubicBezTo>
                    <a:pt x="939" y="476"/>
                    <a:pt x="999" y="446"/>
                    <a:pt x="1048" y="406"/>
                  </a:cubicBezTo>
                  <a:cubicBezTo>
                    <a:pt x="1068" y="376"/>
                    <a:pt x="1088" y="356"/>
                    <a:pt x="1108" y="326"/>
                  </a:cubicBezTo>
                  <a:cubicBezTo>
                    <a:pt x="1128" y="306"/>
                    <a:pt x="1148" y="277"/>
                    <a:pt x="1159" y="257"/>
                  </a:cubicBezTo>
                  <a:cubicBezTo>
                    <a:pt x="1168" y="237"/>
                    <a:pt x="1179" y="206"/>
                    <a:pt x="1188" y="197"/>
                  </a:cubicBezTo>
                  <a:cubicBezTo>
                    <a:pt x="1199" y="186"/>
                    <a:pt x="1199" y="177"/>
                    <a:pt x="1199" y="177"/>
                  </a:cubicBezTo>
                  <a:lnTo>
                    <a:pt x="1188" y="166"/>
                  </a:lnTo>
                  <a:cubicBezTo>
                    <a:pt x="1179" y="166"/>
                    <a:pt x="1159" y="157"/>
                    <a:pt x="1148" y="157"/>
                  </a:cubicBezTo>
                  <a:cubicBezTo>
                    <a:pt x="1128" y="146"/>
                    <a:pt x="1108" y="146"/>
                    <a:pt x="1079" y="137"/>
                  </a:cubicBezTo>
                  <a:cubicBezTo>
                    <a:pt x="1059" y="126"/>
                    <a:pt x="1028" y="117"/>
                    <a:pt x="999" y="117"/>
                  </a:cubicBezTo>
                  <a:cubicBezTo>
                    <a:pt x="939" y="97"/>
                    <a:pt x="879" y="77"/>
                    <a:pt x="799" y="57"/>
                  </a:cubicBezTo>
                  <a:cubicBezTo>
                    <a:pt x="729" y="27"/>
                    <a:pt x="649" y="17"/>
                    <a:pt x="569" y="7"/>
                  </a:cubicBezTo>
                  <a:cubicBezTo>
                    <a:pt x="537" y="3"/>
                    <a:pt x="504" y="0"/>
                    <a:pt x="4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7133221" y="3497835"/>
              <a:ext cx="120202" cy="57484"/>
            </a:xfrm>
            <a:custGeom>
              <a:avLst/>
              <a:gdLst/>
              <a:ahLst/>
              <a:cxnLst/>
              <a:rect l="l" t="t" r="r" b="b"/>
              <a:pathLst>
                <a:path w="1309" h="626" extrusionOk="0">
                  <a:moveTo>
                    <a:pt x="521" y="120"/>
                  </a:moveTo>
                  <a:cubicBezTo>
                    <a:pt x="551" y="120"/>
                    <a:pt x="581" y="123"/>
                    <a:pt x="610" y="127"/>
                  </a:cubicBezTo>
                  <a:cubicBezTo>
                    <a:pt x="679" y="127"/>
                    <a:pt x="749" y="147"/>
                    <a:pt x="829" y="167"/>
                  </a:cubicBezTo>
                  <a:cubicBezTo>
                    <a:pt x="909" y="186"/>
                    <a:pt x="979" y="206"/>
                    <a:pt x="1039" y="226"/>
                  </a:cubicBezTo>
                  <a:lnTo>
                    <a:pt x="1169" y="266"/>
                  </a:lnTo>
                  <a:cubicBezTo>
                    <a:pt x="1158" y="277"/>
                    <a:pt x="1158" y="277"/>
                    <a:pt x="1158" y="286"/>
                  </a:cubicBezTo>
                  <a:cubicBezTo>
                    <a:pt x="1149" y="306"/>
                    <a:pt x="1129" y="317"/>
                    <a:pt x="1118" y="337"/>
                  </a:cubicBezTo>
                  <a:lnTo>
                    <a:pt x="1109" y="357"/>
                  </a:lnTo>
                  <a:cubicBezTo>
                    <a:pt x="1098" y="377"/>
                    <a:pt x="1078" y="397"/>
                    <a:pt x="1059" y="416"/>
                  </a:cubicBezTo>
                  <a:cubicBezTo>
                    <a:pt x="1009" y="456"/>
                    <a:pt x="969" y="486"/>
                    <a:pt x="909" y="496"/>
                  </a:cubicBezTo>
                  <a:cubicBezTo>
                    <a:pt x="867" y="503"/>
                    <a:pt x="820" y="510"/>
                    <a:pt x="771" y="510"/>
                  </a:cubicBezTo>
                  <a:cubicBezTo>
                    <a:pt x="751" y="510"/>
                    <a:pt x="730" y="509"/>
                    <a:pt x="710" y="506"/>
                  </a:cubicBezTo>
                  <a:cubicBezTo>
                    <a:pt x="630" y="496"/>
                    <a:pt x="550" y="486"/>
                    <a:pt x="480" y="466"/>
                  </a:cubicBezTo>
                  <a:lnTo>
                    <a:pt x="270" y="426"/>
                  </a:lnTo>
                  <a:cubicBezTo>
                    <a:pt x="240" y="416"/>
                    <a:pt x="210" y="406"/>
                    <a:pt x="190" y="406"/>
                  </a:cubicBezTo>
                  <a:lnTo>
                    <a:pt x="140" y="397"/>
                  </a:lnTo>
                  <a:lnTo>
                    <a:pt x="140" y="377"/>
                  </a:lnTo>
                  <a:cubicBezTo>
                    <a:pt x="160" y="357"/>
                    <a:pt x="170" y="326"/>
                    <a:pt x="190" y="306"/>
                  </a:cubicBezTo>
                  <a:cubicBezTo>
                    <a:pt x="200" y="277"/>
                    <a:pt x="220" y="257"/>
                    <a:pt x="250" y="226"/>
                  </a:cubicBezTo>
                  <a:cubicBezTo>
                    <a:pt x="290" y="186"/>
                    <a:pt x="350" y="147"/>
                    <a:pt x="400" y="137"/>
                  </a:cubicBezTo>
                  <a:cubicBezTo>
                    <a:pt x="435" y="125"/>
                    <a:pt x="477" y="120"/>
                    <a:pt x="521" y="120"/>
                  </a:cubicBezTo>
                  <a:close/>
                  <a:moveTo>
                    <a:pt x="511" y="1"/>
                  </a:moveTo>
                  <a:cubicBezTo>
                    <a:pt x="459" y="1"/>
                    <a:pt x="411" y="5"/>
                    <a:pt x="370" y="17"/>
                  </a:cubicBezTo>
                  <a:cubicBezTo>
                    <a:pt x="290" y="37"/>
                    <a:pt x="220" y="87"/>
                    <a:pt x="160" y="147"/>
                  </a:cubicBezTo>
                  <a:cubicBezTo>
                    <a:pt x="131" y="177"/>
                    <a:pt x="111" y="206"/>
                    <a:pt x="91" y="237"/>
                  </a:cubicBezTo>
                  <a:cubicBezTo>
                    <a:pt x="71" y="266"/>
                    <a:pt x="51" y="297"/>
                    <a:pt x="40" y="326"/>
                  </a:cubicBezTo>
                  <a:lnTo>
                    <a:pt x="11" y="386"/>
                  </a:lnTo>
                  <a:lnTo>
                    <a:pt x="0" y="436"/>
                  </a:lnTo>
                  <a:lnTo>
                    <a:pt x="0" y="496"/>
                  </a:lnTo>
                  <a:lnTo>
                    <a:pt x="71" y="506"/>
                  </a:lnTo>
                  <a:cubicBezTo>
                    <a:pt x="80" y="506"/>
                    <a:pt x="91" y="516"/>
                    <a:pt x="100" y="516"/>
                  </a:cubicBezTo>
                  <a:lnTo>
                    <a:pt x="170" y="526"/>
                  </a:lnTo>
                  <a:cubicBezTo>
                    <a:pt x="190" y="526"/>
                    <a:pt x="220" y="536"/>
                    <a:pt x="250" y="536"/>
                  </a:cubicBezTo>
                  <a:lnTo>
                    <a:pt x="460" y="586"/>
                  </a:lnTo>
                  <a:cubicBezTo>
                    <a:pt x="530" y="596"/>
                    <a:pt x="610" y="616"/>
                    <a:pt x="699" y="626"/>
                  </a:cubicBezTo>
                  <a:lnTo>
                    <a:pt x="789" y="626"/>
                  </a:lnTo>
                  <a:cubicBezTo>
                    <a:pt x="849" y="626"/>
                    <a:pt x="889" y="626"/>
                    <a:pt x="939" y="616"/>
                  </a:cubicBezTo>
                  <a:cubicBezTo>
                    <a:pt x="1009" y="596"/>
                    <a:pt x="1078" y="556"/>
                    <a:pt x="1138" y="506"/>
                  </a:cubicBezTo>
                  <a:cubicBezTo>
                    <a:pt x="1158" y="476"/>
                    <a:pt x="1189" y="456"/>
                    <a:pt x="1209" y="426"/>
                  </a:cubicBezTo>
                  <a:lnTo>
                    <a:pt x="1218" y="406"/>
                  </a:lnTo>
                  <a:cubicBezTo>
                    <a:pt x="1238" y="386"/>
                    <a:pt x="1249" y="366"/>
                    <a:pt x="1258" y="346"/>
                  </a:cubicBezTo>
                  <a:cubicBezTo>
                    <a:pt x="1269" y="326"/>
                    <a:pt x="1278" y="306"/>
                    <a:pt x="1289" y="297"/>
                  </a:cubicBezTo>
                  <a:lnTo>
                    <a:pt x="1289" y="286"/>
                  </a:lnTo>
                  <a:cubicBezTo>
                    <a:pt x="1308" y="246"/>
                    <a:pt x="1308" y="246"/>
                    <a:pt x="1308" y="237"/>
                  </a:cubicBezTo>
                  <a:lnTo>
                    <a:pt x="1308" y="197"/>
                  </a:lnTo>
                  <a:lnTo>
                    <a:pt x="1278" y="177"/>
                  </a:lnTo>
                  <a:lnTo>
                    <a:pt x="1258" y="177"/>
                  </a:lnTo>
                  <a:lnTo>
                    <a:pt x="1238" y="167"/>
                  </a:lnTo>
                  <a:cubicBezTo>
                    <a:pt x="1229" y="167"/>
                    <a:pt x="1218" y="157"/>
                    <a:pt x="1209" y="157"/>
                  </a:cubicBezTo>
                  <a:lnTo>
                    <a:pt x="1069" y="117"/>
                  </a:lnTo>
                  <a:cubicBezTo>
                    <a:pt x="1009" y="97"/>
                    <a:pt x="939" y="77"/>
                    <a:pt x="869" y="57"/>
                  </a:cubicBezTo>
                  <a:cubicBezTo>
                    <a:pt x="769" y="27"/>
                    <a:pt x="699" y="17"/>
                    <a:pt x="619" y="7"/>
                  </a:cubicBezTo>
                  <a:cubicBezTo>
                    <a:pt x="583" y="3"/>
                    <a:pt x="546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7176287" y="3470471"/>
              <a:ext cx="110101" cy="48944"/>
            </a:xfrm>
            <a:custGeom>
              <a:avLst/>
              <a:gdLst/>
              <a:ahLst/>
              <a:cxnLst/>
              <a:rect l="l" t="t" r="r" b="b"/>
              <a:pathLst>
                <a:path w="1199" h="533" extrusionOk="0">
                  <a:moveTo>
                    <a:pt x="461" y="1"/>
                  </a:moveTo>
                  <a:cubicBezTo>
                    <a:pt x="423" y="1"/>
                    <a:pt x="385" y="6"/>
                    <a:pt x="350" y="16"/>
                  </a:cubicBezTo>
                  <a:cubicBezTo>
                    <a:pt x="280" y="25"/>
                    <a:pt x="210" y="65"/>
                    <a:pt x="161" y="116"/>
                  </a:cubicBezTo>
                  <a:cubicBezTo>
                    <a:pt x="130" y="136"/>
                    <a:pt x="110" y="165"/>
                    <a:pt x="90" y="195"/>
                  </a:cubicBezTo>
                  <a:cubicBezTo>
                    <a:pt x="70" y="215"/>
                    <a:pt x="50" y="245"/>
                    <a:pt x="41" y="275"/>
                  </a:cubicBezTo>
                  <a:cubicBezTo>
                    <a:pt x="21" y="295"/>
                    <a:pt x="11" y="315"/>
                    <a:pt x="11" y="335"/>
                  </a:cubicBezTo>
                  <a:cubicBezTo>
                    <a:pt x="1" y="345"/>
                    <a:pt x="1" y="345"/>
                    <a:pt x="1" y="355"/>
                  </a:cubicBezTo>
                  <a:lnTo>
                    <a:pt x="1" y="365"/>
                  </a:lnTo>
                  <a:lnTo>
                    <a:pt x="11" y="365"/>
                  </a:lnTo>
                  <a:cubicBezTo>
                    <a:pt x="21" y="365"/>
                    <a:pt x="30" y="375"/>
                    <a:pt x="50" y="375"/>
                  </a:cubicBezTo>
                  <a:cubicBezTo>
                    <a:pt x="70" y="375"/>
                    <a:pt x="90" y="385"/>
                    <a:pt x="121" y="385"/>
                  </a:cubicBezTo>
                  <a:cubicBezTo>
                    <a:pt x="141" y="395"/>
                    <a:pt x="170" y="405"/>
                    <a:pt x="201" y="415"/>
                  </a:cubicBezTo>
                  <a:cubicBezTo>
                    <a:pt x="260" y="425"/>
                    <a:pt x="330" y="445"/>
                    <a:pt x="400" y="465"/>
                  </a:cubicBezTo>
                  <a:cubicBezTo>
                    <a:pt x="480" y="484"/>
                    <a:pt x="560" y="504"/>
                    <a:pt x="629" y="524"/>
                  </a:cubicBezTo>
                  <a:cubicBezTo>
                    <a:pt x="669" y="530"/>
                    <a:pt x="709" y="532"/>
                    <a:pt x="748" y="532"/>
                  </a:cubicBezTo>
                  <a:cubicBezTo>
                    <a:pt x="787" y="532"/>
                    <a:pt x="824" y="530"/>
                    <a:pt x="859" y="524"/>
                  </a:cubicBezTo>
                  <a:cubicBezTo>
                    <a:pt x="919" y="515"/>
                    <a:pt x="979" y="484"/>
                    <a:pt x="1029" y="435"/>
                  </a:cubicBezTo>
                  <a:cubicBezTo>
                    <a:pt x="1059" y="415"/>
                    <a:pt x="1079" y="395"/>
                    <a:pt x="1099" y="375"/>
                  </a:cubicBezTo>
                  <a:cubicBezTo>
                    <a:pt x="1119" y="345"/>
                    <a:pt x="1139" y="325"/>
                    <a:pt x="1159" y="305"/>
                  </a:cubicBezTo>
                  <a:cubicBezTo>
                    <a:pt x="1169" y="285"/>
                    <a:pt x="1179" y="255"/>
                    <a:pt x="1188" y="245"/>
                  </a:cubicBezTo>
                  <a:cubicBezTo>
                    <a:pt x="1199" y="235"/>
                    <a:pt x="1199" y="225"/>
                    <a:pt x="1199" y="225"/>
                  </a:cubicBezTo>
                  <a:lnTo>
                    <a:pt x="1188" y="215"/>
                  </a:lnTo>
                  <a:cubicBezTo>
                    <a:pt x="1179" y="215"/>
                    <a:pt x="1169" y="205"/>
                    <a:pt x="1149" y="205"/>
                  </a:cubicBezTo>
                  <a:lnTo>
                    <a:pt x="1089" y="175"/>
                  </a:lnTo>
                  <a:cubicBezTo>
                    <a:pt x="1059" y="165"/>
                    <a:pt x="1039" y="165"/>
                    <a:pt x="1009" y="145"/>
                  </a:cubicBezTo>
                  <a:cubicBezTo>
                    <a:pt x="949" y="125"/>
                    <a:pt x="879" y="105"/>
                    <a:pt x="809" y="76"/>
                  </a:cubicBezTo>
                  <a:cubicBezTo>
                    <a:pt x="740" y="56"/>
                    <a:pt x="660" y="25"/>
                    <a:pt x="580" y="16"/>
                  </a:cubicBezTo>
                  <a:cubicBezTo>
                    <a:pt x="540" y="6"/>
                    <a:pt x="500" y="1"/>
                    <a:pt x="4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7169860" y="3464961"/>
              <a:ext cx="122039" cy="60147"/>
            </a:xfrm>
            <a:custGeom>
              <a:avLst/>
              <a:gdLst/>
              <a:ahLst/>
              <a:cxnLst/>
              <a:rect l="l" t="t" r="r" b="b"/>
              <a:pathLst>
                <a:path w="1329" h="655" extrusionOk="0">
                  <a:moveTo>
                    <a:pt x="527" y="121"/>
                  </a:moveTo>
                  <a:cubicBezTo>
                    <a:pt x="562" y="121"/>
                    <a:pt x="600" y="126"/>
                    <a:pt x="640" y="136"/>
                  </a:cubicBezTo>
                  <a:cubicBezTo>
                    <a:pt x="699" y="145"/>
                    <a:pt x="779" y="165"/>
                    <a:pt x="859" y="196"/>
                  </a:cubicBezTo>
                  <a:lnTo>
                    <a:pt x="1189" y="315"/>
                  </a:lnTo>
                  <a:cubicBezTo>
                    <a:pt x="1179" y="315"/>
                    <a:pt x="1179" y="325"/>
                    <a:pt x="1179" y="325"/>
                  </a:cubicBezTo>
                  <a:cubicBezTo>
                    <a:pt x="1159" y="345"/>
                    <a:pt x="1149" y="375"/>
                    <a:pt x="1129" y="395"/>
                  </a:cubicBezTo>
                  <a:cubicBezTo>
                    <a:pt x="1109" y="415"/>
                    <a:pt x="1089" y="435"/>
                    <a:pt x="1059" y="455"/>
                  </a:cubicBezTo>
                  <a:cubicBezTo>
                    <a:pt x="1019" y="495"/>
                    <a:pt x="969" y="515"/>
                    <a:pt x="909" y="525"/>
                  </a:cubicBezTo>
                  <a:cubicBezTo>
                    <a:pt x="884" y="530"/>
                    <a:pt x="857" y="532"/>
                    <a:pt x="826" y="532"/>
                  </a:cubicBezTo>
                  <a:cubicBezTo>
                    <a:pt x="794" y="532"/>
                    <a:pt x="759" y="530"/>
                    <a:pt x="719" y="525"/>
                  </a:cubicBezTo>
                  <a:cubicBezTo>
                    <a:pt x="640" y="505"/>
                    <a:pt x="570" y="485"/>
                    <a:pt x="490" y="465"/>
                  </a:cubicBezTo>
                  <a:lnTo>
                    <a:pt x="151" y="375"/>
                  </a:lnTo>
                  <a:lnTo>
                    <a:pt x="160" y="365"/>
                  </a:lnTo>
                  <a:cubicBezTo>
                    <a:pt x="171" y="335"/>
                    <a:pt x="191" y="315"/>
                    <a:pt x="211" y="285"/>
                  </a:cubicBezTo>
                  <a:cubicBezTo>
                    <a:pt x="231" y="265"/>
                    <a:pt x="251" y="235"/>
                    <a:pt x="271" y="215"/>
                  </a:cubicBezTo>
                  <a:cubicBezTo>
                    <a:pt x="311" y="176"/>
                    <a:pt x="370" y="145"/>
                    <a:pt x="430" y="136"/>
                  </a:cubicBezTo>
                  <a:cubicBezTo>
                    <a:pt x="460" y="126"/>
                    <a:pt x="493" y="121"/>
                    <a:pt x="527" y="121"/>
                  </a:cubicBezTo>
                  <a:close/>
                  <a:moveTo>
                    <a:pt x="524" y="1"/>
                  </a:moveTo>
                  <a:cubicBezTo>
                    <a:pt x="482" y="1"/>
                    <a:pt x="445" y="6"/>
                    <a:pt x="410" y="16"/>
                  </a:cubicBezTo>
                  <a:cubicBezTo>
                    <a:pt x="320" y="36"/>
                    <a:pt x="240" y="76"/>
                    <a:pt x="191" y="125"/>
                  </a:cubicBezTo>
                  <a:cubicBezTo>
                    <a:pt x="160" y="156"/>
                    <a:pt x="131" y="185"/>
                    <a:pt x="111" y="215"/>
                  </a:cubicBezTo>
                  <a:cubicBezTo>
                    <a:pt x="91" y="245"/>
                    <a:pt x="71" y="275"/>
                    <a:pt x="61" y="305"/>
                  </a:cubicBezTo>
                  <a:cubicBezTo>
                    <a:pt x="41" y="325"/>
                    <a:pt x="31" y="345"/>
                    <a:pt x="31" y="355"/>
                  </a:cubicBezTo>
                  <a:lnTo>
                    <a:pt x="1" y="425"/>
                  </a:lnTo>
                  <a:lnTo>
                    <a:pt x="31" y="465"/>
                  </a:lnTo>
                  <a:lnTo>
                    <a:pt x="81" y="485"/>
                  </a:lnTo>
                  <a:cubicBezTo>
                    <a:pt x="91" y="485"/>
                    <a:pt x="100" y="495"/>
                    <a:pt x="111" y="495"/>
                  </a:cubicBezTo>
                  <a:lnTo>
                    <a:pt x="460" y="584"/>
                  </a:lnTo>
                  <a:cubicBezTo>
                    <a:pt x="540" y="604"/>
                    <a:pt x="620" y="624"/>
                    <a:pt x="690" y="635"/>
                  </a:cubicBezTo>
                  <a:cubicBezTo>
                    <a:pt x="750" y="644"/>
                    <a:pt x="799" y="655"/>
                    <a:pt x="839" y="655"/>
                  </a:cubicBezTo>
                  <a:cubicBezTo>
                    <a:pt x="870" y="655"/>
                    <a:pt x="909" y="655"/>
                    <a:pt x="939" y="644"/>
                  </a:cubicBezTo>
                  <a:cubicBezTo>
                    <a:pt x="1009" y="635"/>
                    <a:pt x="1079" y="595"/>
                    <a:pt x="1139" y="544"/>
                  </a:cubicBezTo>
                  <a:cubicBezTo>
                    <a:pt x="1169" y="515"/>
                    <a:pt x="1199" y="495"/>
                    <a:pt x="1219" y="475"/>
                  </a:cubicBezTo>
                  <a:cubicBezTo>
                    <a:pt x="1239" y="445"/>
                    <a:pt x="1258" y="415"/>
                    <a:pt x="1278" y="395"/>
                  </a:cubicBezTo>
                  <a:cubicBezTo>
                    <a:pt x="1289" y="375"/>
                    <a:pt x="1298" y="365"/>
                    <a:pt x="1309" y="345"/>
                  </a:cubicBezTo>
                  <a:lnTo>
                    <a:pt x="1329" y="295"/>
                  </a:lnTo>
                  <a:lnTo>
                    <a:pt x="1329" y="245"/>
                  </a:lnTo>
                  <a:lnTo>
                    <a:pt x="1298" y="235"/>
                  </a:lnTo>
                  <a:cubicBezTo>
                    <a:pt x="1298" y="235"/>
                    <a:pt x="1289" y="225"/>
                    <a:pt x="1278" y="225"/>
                  </a:cubicBezTo>
                  <a:lnTo>
                    <a:pt x="1269" y="215"/>
                  </a:lnTo>
                  <a:cubicBezTo>
                    <a:pt x="1258" y="215"/>
                    <a:pt x="1249" y="205"/>
                    <a:pt x="1239" y="205"/>
                  </a:cubicBezTo>
                  <a:lnTo>
                    <a:pt x="899" y="76"/>
                  </a:lnTo>
                  <a:cubicBezTo>
                    <a:pt x="810" y="45"/>
                    <a:pt x="730" y="25"/>
                    <a:pt x="660" y="16"/>
                  </a:cubicBezTo>
                  <a:cubicBezTo>
                    <a:pt x="610" y="6"/>
                    <a:pt x="565" y="1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7176287" y="3470471"/>
              <a:ext cx="110101" cy="48944"/>
            </a:xfrm>
            <a:custGeom>
              <a:avLst/>
              <a:gdLst/>
              <a:ahLst/>
              <a:cxnLst/>
              <a:rect l="l" t="t" r="r" b="b"/>
              <a:pathLst>
                <a:path w="1199" h="533" extrusionOk="0">
                  <a:moveTo>
                    <a:pt x="461" y="1"/>
                  </a:moveTo>
                  <a:cubicBezTo>
                    <a:pt x="423" y="1"/>
                    <a:pt x="385" y="6"/>
                    <a:pt x="350" y="16"/>
                  </a:cubicBezTo>
                  <a:cubicBezTo>
                    <a:pt x="280" y="25"/>
                    <a:pt x="210" y="65"/>
                    <a:pt x="161" y="116"/>
                  </a:cubicBezTo>
                  <a:cubicBezTo>
                    <a:pt x="130" y="136"/>
                    <a:pt x="110" y="165"/>
                    <a:pt x="90" y="195"/>
                  </a:cubicBezTo>
                  <a:cubicBezTo>
                    <a:pt x="70" y="215"/>
                    <a:pt x="50" y="245"/>
                    <a:pt x="41" y="275"/>
                  </a:cubicBezTo>
                  <a:cubicBezTo>
                    <a:pt x="21" y="295"/>
                    <a:pt x="11" y="315"/>
                    <a:pt x="11" y="335"/>
                  </a:cubicBezTo>
                  <a:cubicBezTo>
                    <a:pt x="1" y="345"/>
                    <a:pt x="1" y="345"/>
                    <a:pt x="1" y="355"/>
                  </a:cubicBezTo>
                  <a:lnTo>
                    <a:pt x="1" y="365"/>
                  </a:lnTo>
                  <a:lnTo>
                    <a:pt x="11" y="365"/>
                  </a:lnTo>
                  <a:cubicBezTo>
                    <a:pt x="21" y="365"/>
                    <a:pt x="30" y="375"/>
                    <a:pt x="50" y="375"/>
                  </a:cubicBezTo>
                  <a:cubicBezTo>
                    <a:pt x="70" y="375"/>
                    <a:pt x="90" y="385"/>
                    <a:pt x="121" y="385"/>
                  </a:cubicBezTo>
                  <a:cubicBezTo>
                    <a:pt x="141" y="395"/>
                    <a:pt x="170" y="405"/>
                    <a:pt x="201" y="415"/>
                  </a:cubicBezTo>
                  <a:cubicBezTo>
                    <a:pt x="260" y="425"/>
                    <a:pt x="330" y="445"/>
                    <a:pt x="400" y="465"/>
                  </a:cubicBezTo>
                  <a:cubicBezTo>
                    <a:pt x="480" y="484"/>
                    <a:pt x="560" y="504"/>
                    <a:pt x="629" y="524"/>
                  </a:cubicBezTo>
                  <a:cubicBezTo>
                    <a:pt x="669" y="530"/>
                    <a:pt x="709" y="532"/>
                    <a:pt x="748" y="532"/>
                  </a:cubicBezTo>
                  <a:cubicBezTo>
                    <a:pt x="787" y="532"/>
                    <a:pt x="824" y="530"/>
                    <a:pt x="859" y="524"/>
                  </a:cubicBezTo>
                  <a:cubicBezTo>
                    <a:pt x="919" y="515"/>
                    <a:pt x="979" y="484"/>
                    <a:pt x="1029" y="435"/>
                  </a:cubicBezTo>
                  <a:cubicBezTo>
                    <a:pt x="1059" y="415"/>
                    <a:pt x="1079" y="395"/>
                    <a:pt x="1099" y="375"/>
                  </a:cubicBezTo>
                  <a:cubicBezTo>
                    <a:pt x="1119" y="345"/>
                    <a:pt x="1139" y="325"/>
                    <a:pt x="1159" y="305"/>
                  </a:cubicBezTo>
                  <a:cubicBezTo>
                    <a:pt x="1169" y="285"/>
                    <a:pt x="1179" y="255"/>
                    <a:pt x="1188" y="245"/>
                  </a:cubicBezTo>
                  <a:cubicBezTo>
                    <a:pt x="1199" y="235"/>
                    <a:pt x="1199" y="225"/>
                    <a:pt x="1199" y="225"/>
                  </a:cubicBezTo>
                  <a:lnTo>
                    <a:pt x="1188" y="215"/>
                  </a:lnTo>
                  <a:cubicBezTo>
                    <a:pt x="1179" y="215"/>
                    <a:pt x="1169" y="205"/>
                    <a:pt x="1149" y="205"/>
                  </a:cubicBezTo>
                  <a:lnTo>
                    <a:pt x="1089" y="175"/>
                  </a:lnTo>
                  <a:cubicBezTo>
                    <a:pt x="1059" y="165"/>
                    <a:pt x="1039" y="165"/>
                    <a:pt x="1009" y="145"/>
                  </a:cubicBezTo>
                  <a:cubicBezTo>
                    <a:pt x="949" y="125"/>
                    <a:pt x="879" y="105"/>
                    <a:pt x="809" y="76"/>
                  </a:cubicBezTo>
                  <a:cubicBezTo>
                    <a:pt x="740" y="56"/>
                    <a:pt x="660" y="25"/>
                    <a:pt x="580" y="16"/>
                  </a:cubicBezTo>
                  <a:cubicBezTo>
                    <a:pt x="540" y="6"/>
                    <a:pt x="500" y="1"/>
                    <a:pt x="4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7169860" y="3464961"/>
              <a:ext cx="122039" cy="60147"/>
            </a:xfrm>
            <a:custGeom>
              <a:avLst/>
              <a:gdLst/>
              <a:ahLst/>
              <a:cxnLst/>
              <a:rect l="l" t="t" r="r" b="b"/>
              <a:pathLst>
                <a:path w="1329" h="655" extrusionOk="0">
                  <a:moveTo>
                    <a:pt x="527" y="121"/>
                  </a:moveTo>
                  <a:cubicBezTo>
                    <a:pt x="562" y="121"/>
                    <a:pt x="600" y="126"/>
                    <a:pt x="640" y="136"/>
                  </a:cubicBezTo>
                  <a:cubicBezTo>
                    <a:pt x="699" y="145"/>
                    <a:pt x="779" y="165"/>
                    <a:pt x="859" y="196"/>
                  </a:cubicBezTo>
                  <a:lnTo>
                    <a:pt x="1189" y="315"/>
                  </a:lnTo>
                  <a:cubicBezTo>
                    <a:pt x="1179" y="315"/>
                    <a:pt x="1179" y="325"/>
                    <a:pt x="1179" y="325"/>
                  </a:cubicBezTo>
                  <a:cubicBezTo>
                    <a:pt x="1159" y="345"/>
                    <a:pt x="1149" y="375"/>
                    <a:pt x="1129" y="395"/>
                  </a:cubicBezTo>
                  <a:cubicBezTo>
                    <a:pt x="1109" y="415"/>
                    <a:pt x="1089" y="435"/>
                    <a:pt x="1059" y="455"/>
                  </a:cubicBezTo>
                  <a:cubicBezTo>
                    <a:pt x="1019" y="495"/>
                    <a:pt x="969" y="515"/>
                    <a:pt x="909" y="525"/>
                  </a:cubicBezTo>
                  <a:cubicBezTo>
                    <a:pt x="884" y="530"/>
                    <a:pt x="857" y="532"/>
                    <a:pt x="826" y="532"/>
                  </a:cubicBezTo>
                  <a:cubicBezTo>
                    <a:pt x="794" y="532"/>
                    <a:pt x="759" y="530"/>
                    <a:pt x="719" y="525"/>
                  </a:cubicBezTo>
                  <a:cubicBezTo>
                    <a:pt x="640" y="505"/>
                    <a:pt x="570" y="485"/>
                    <a:pt x="490" y="465"/>
                  </a:cubicBezTo>
                  <a:lnTo>
                    <a:pt x="151" y="375"/>
                  </a:lnTo>
                  <a:lnTo>
                    <a:pt x="160" y="365"/>
                  </a:lnTo>
                  <a:cubicBezTo>
                    <a:pt x="171" y="335"/>
                    <a:pt x="191" y="315"/>
                    <a:pt x="211" y="285"/>
                  </a:cubicBezTo>
                  <a:cubicBezTo>
                    <a:pt x="231" y="265"/>
                    <a:pt x="251" y="235"/>
                    <a:pt x="271" y="215"/>
                  </a:cubicBezTo>
                  <a:cubicBezTo>
                    <a:pt x="311" y="176"/>
                    <a:pt x="370" y="145"/>
                    <a:pt x="430" y="136"/>
                  </a:cubicBezTo>
                  <a:cubicBezTo>
                    <a:pt x="460" y="126"/>
                    <a:pt x="493" y="121"/>
                    <a:pt x="527" y="121"/>
                  </a:cubicBezTo>
                  <a:close/>
                  <a:moveTo>
                    <a:pt x="524" y="1"/>
                  </a:moveTo>
                  <a:cubicBezTo>
                    <a:pt x="482" y="1"/>
                    <a:pt x="445" y="6"/>
                    <a:pt x="410" y="16"/>
                  </a:cubicBezTo>
                  <a:cubicBezTo>
                    <a:pt x="320" y="36"/>
                    <a:pt x="240" y="76"/>
                    <a:pt x="191" y="125"/>
                  </a:cubicBezTo>
                  <a:cubicBezTo>
                    <a:pt x="160" y="156"/>
                    <a:pt x="131" y="185"/>
                    <a:pt x="111" y="215"/>
                  </a:cubicBezTo>
                  <a:cubicBezTo>
                    <a:pt x="91" y="245"/>
                    <a:pt x="71" y="275"/>
                    <a:pt x="61" y="305"/>
                  </a:cubicBezTo>
                  <a:cubicBezTo>
                    <a:pt x="41" y="325"/>
                    <a:pt x="31" y="345"/>
                    <a:pt x="31" y="355"/>
                  </a:cubicBezTo>
                  <a:lnTo>
                    <a:pt x="1" y="425"/>
                  </a:lnTo>
                  <a:lnTo>
                    <a:pt x="31" y="465"/>
                  </a:lnTo>
                  <a:lnTo>
                    <a:pt x="81" y="485"/>
                  </a:lnTo>
                  <a:cubicBezTo>
                    <a:pt x="91" y="485"/>
                    <a:pt x="100" y="495"/>
                    <a:pt x="111" y="495"/>
                  </a:cubicBezTo>
                  <a:lnTo>
                    <a:pt x="460" y="584"/>
                  </a:lnTo>
                  <a:cubicBezTo>
                    <a:pt x="540" y="604"/>
                    <a:pt x="620" y="624"/>
                    <a:pt x="690" y="635"/>
                  </a:cubicBezTo>
                  <a:cubicBezTo>
                    <a:pt x="750" y="644"/>
                    <a:pt x="799" y="655"/>
                    <a:pt x="839" y="655"/>
                  </a:cubicBezTo>
                  <a:cubicBezTo>
                    <a:pt x="870" y="655"/>
                    <a:pt x="909" y="655"/>
                    <a:pt x="939" y="644"/>
                  </a:cubicBezTo>
                  <a:cubicBezTo>
                    <a:pt x="1009" y="635"/>
                    <a:pt x="1079" y="595"/>
                    <a:pt x="1139" y="544"/>
                  </a:cubicBezTo>
                  <a:cubicBezTo>
                    <a:pt x="1169" y="515"/>
                    <a:pt x="1199" y="495"/>
                    <a:pt x="1219" y="475"/>
                  </a:cubicBezTo>
                  <a:cubicBezTo>
                    <a:pt x="1239" y="445"/>
                    <a:pt x="1258" y="415"/>
                    <a:pt x="1278" y="395"/>
                  </a:cubicBezTo>
                  <a:cubicBezTo>
                    <a:pt x="1289" y="375"/>
                    <a:pt x="1298" y="365"/>
                    <a:pt x="1309" y="345"/>
                  </a:cubicBezTo>
                  <a:lnTo>
                    <a:pt x="1329" y="295"/>
                  </a:lnTo>
                  <a:lnTo>
                    <a:pt x="1329" y="245"/>
                  </a:lnTo>
                  <a:lnTo>
                    <a:pt x="1298" y="235"/>
                  </a:lnTo>
                  <a:cubicBezTo>
                    <a:pt x="1298" y="235"/>
                    <a:pt x="1289" y="225"/>
                    <a:pt x="1278" y="225"/>
                  </a:cubicBezTo>
                  <a:lnTo>
                    <a:pt x="1269" y="215"/>
                  </a:lnTo>
                  <a:cubicBezTo>
                    <a:pt x="1258" y="215"/>
                    <a:pt x="1249" y="205"/>
                    <a:pt x="1239" y="205"/>
                  </a:cubicBezTo>
                  <a:lnTo>
                    <a:pt x="899" y="76"/>
                  </a:lnTo>
                  <a:cubicBezTo>
                    <a:pt x="810" y="45"/>
                    <a:pt x="730" y="25"/>
                    <a:pt x="660" y="16"/>
                  </a:cubicBezTo>
                  <a:cubicBezTo>
                    <a:pt x="610" y="6"/>
                    <a:pt x="565" y="1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7215681" y="3440352"/>
              <a:ext cx="111111" cy="50321"/>
            </a:xfrm>
            <a:custGeom>
              <a:avLst/>
              <a:gdLst/>
              <a:ahLst/>
              <a:cxnLst/>
              <a:rect l="l" t="t" r="r" b="b"/>
              <a:pathLst>
                <a:path w="1210" h="548" extrusionOk="0">
                  <a:moveTo>
                    <a:pt x="433" y="0"/>
                  </a:moveTo>
                  <a:cubicBezTo>
                    <a:pt x="413" y="0"/>
                    <a:pt x="392" y="1"/>
                    <a:pt x="371" y="4"/>
                  </a:cubicBezTo>
                  <a:cubicBezTo>
                    <a:pt x="300" y="24"/>
                    <a:pt x="231" y="54"/>
                    <a:pt x="180" y="94"/>
                  </a:cubicBezTo>
                  <a:cubicBezTo>
                    <a:pt x="151" y="114"/>
                    <a:pt x="121" y="144"/>
                    <a:pt x="101" y="174"/>
                  </a:cubicBezTo>
                  <a:cubicBezTo>
                    <a:pt x="81" y="194"/>
                    <a:pt x="61" y="224"/>
                    <a:pt x="51" y="244"/>
                  </a:cubicBezTo>
                  <a:cubicBezTo>
                    <a:pt x="31" y="273"/>
                    <a:pt x="21" y="293"/>
                    <a:pt x="11" y="304"/>
                  </a:cubicBezTo>
                  <a:cubicBezTo>
                    <a:pt x="11" y="313"/>
                    <a:pt x="1" y="324"/>
                    <a:pt x="1" y="324"/>
                  </a:cubicBezTo>
                  <a:lnTo>
                    <a:pt x="1" y="333"/>
                  </a:lnTo>
                  <a:lnTo>
                    <a:pt x="11" y="333"/>
                  </a:lnTo>
                  <a:cubicBezTo>
                    <a:pt x="21" y="344"/>
                    <a:pt x="41" y="344"/>
                    <a:pt x="51" y="353"/>
                  </a:cubicBezTo>
                  <a:cubicBezTo>
                    <a:pt x="71" y="353"/>
                    <a:pt x="91" y="364"/>
                    <a:pt x="121" y="373"/>
                  </a:cubicBezTo>
                  <a:cubicBezTo>
                    <a:pt x="141" y="373"/>
                    <a:pt x="171" y="384"/>
                    <a:pt x="200" y="393"/>
                  </a:cubicBezTo>
                  <a:cubicBezTo>
                    <a:pt x="260" y="413"/>
                    <a:pt x="331" y="433"/>
                    <a:pt x="400" y="464"/>
                  </a:cubicBezTo>
                  <a:cubicBezTo>
                    <a:pt x="470" y="483"/>
                    <a:pt x="550" y="513"/>
                    <a:pt x="630" y="533"/>
                  </a:cubicBezTo>
                  <a:cubicBezTo>
                    <a:pt x="679" y="540"/>
                    <a:pt x="734" y="547"/>
                    <a:pt x="787" y="547"/>
                  </a:cubicBezTo>
                  <a:cubicBezTo>
                    <a:pt x="808" y="547"/>
                    <a:pt x="829" y="546"/>
                    <a:pt x="850" y="543"/>
                  </a:cubicBezTo>
                  <a:cubicBezTo>
                    <a:pt x="919" y="543"/>
                    <a:pt x="979" y="513"/>
                    <a:pt x="1029" y="473"/>
                  </a:cubicBezTo>
                  <a:cubicBezTo>
                    <a:pt x="1059" y="453"/>
                    <a:pt x="1079" y="433"/>
                    <a:pt x="1099" y="413"/>
                  </a:cubicBezTo>
                  <a:cubicBezTo>
                    <a:pt x="1129" y="384"/>
                    <a:pt x="1149" y="364"/>
                    <a:pt x="1159" y="344"/>
                  </a:cubicBezTo>
                  <a:cubicBezTo>
                    <a:pt x="1179" y="324"/>
                    <a:pt x="1189" y="304"/>
                    <a:pt x="1199" y="284"/>
                  </a:cubicBezTo>
                  <a:cubicBezTo>
                    <a:pt x="1209" y="273"/>
                    <a:pt x="1209" y="264"/>
                    <a:pt x="1209" y="264"/>
                  </a:cubicBezTo>
                  <a:lnTo>
                    <a:pt x="1199" y="264"/>
                  </a:lnTo>
                  <a:cubicBezTo>
                    <a:pt x="1189" y="253"/>
                    <a:pt x="1179" y="244"/>
                    <a:pt x="1159" y="244"/>
                  </a:cubicBezTo>
                  <a:lnTo>
                    <a:pt x="1099" y="214"/>
                  </a:lnTo>
                  <a:cubicBezTo>
                    <a:pt x="1079" y="204"/>
                    <a:pt x="1049" y="194"/>
                    <a:pt x="1019" y="184"/>
                  </a:cubicBezTo>
                  <a:cubicBezTo>
                    <a:pt x="970" y="154"/>
                    <a:pt x="899" y="124"/>
                    <a:pt x="830" y="94"/>
                  </a:cubicBezTo>
                  <a:cubicBezTo>
                    <a:pt x="750" y="64"/>
                    <a:pt x="680" y="34"/>
                    <a:pt x="600" y="24"/>
                  </a:cubicBezTo>
                  <a:cubicBezTo>
                    <a:pt x="541" y="10"/>
                    <a:pt x="489" y="0"/>
                    <a:pt x="4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7210171" y="3434842"/>
              <a:ext cx="122039" cy="61800"/>
            </a:xfrm>
            <a:custGeom>
              <a:avLst/>
              <a:gdLst/>
              <a:ahLst/>
              <a:cxnLst/>
              <a:rect l="l" t="t" r="r" b="b"/>
              <a:pathLst>
                <a:path w="1329" h="673" extrusionOk="0">
                  <a:moveTo>
                    <a:pt x="496" y="120"/>
                  </a:moveTo>
                  <a:cubicBezTo>
                    <a:pt x="542" y="120"/>
                    <a:pt x="594" y="127"/>
                    <a:pt x="650" y="134"/>
                  </a:cubicBezTo>
                  <a:cubicBezTo>
                    <a:pt x="710" y="154"/>
                    <a:pt x="790" y="184"/>
                    <a:pt x="859" y="214"/>
                  </a:cubicBezTo>
                  <a:lnTo>
                    <a:pt x="1179" y="353"/>
                  </a:lnTo>
                  <a:cubicBezTo>
                    <a:pt x="1179" y="353"/>
                    <a:pt x="1179" y="364"/>
                    <a:pt x="1169" y="364"/>
                  </a:cubicBezTo>
                  <a:cubicBezTo>
                    <a:pt x="1159" y="384"/>
                    <a:pt x="1139" y="404"/>
                    <a:pt x="1119" y="424"/>
                  </a:cubicBezTo>
                  <a:cubicBezTo>
                    <a:pt x="1099" y="444"/>
                    <a:pt x="1079" y="464"/>
                    <a:pt x="1049" y="484"/>
                  </a:cubicBezTo>
                  <a:cubicBezTo>
                    <a:pt x="999" y="524"/>
                    <a:pt x="950" y="543"/>
                    <a:pt x="899" y="543"/>
                  </a:cubicBezTo>
                  <a:cubicBezTo>
                    <a:pt x="875" y="547"/>
                    <a:pt x="850" y="550"/>
                    <a:pt x="824" y="550"/>
                  </a:cubicBezTo>
                  <a:cubicBezTo>
                    <a:pt x="787" y="550"/>
                    <a:pt x="747" y="545"/>
                    <a:pt x="700" y="533"/>
                  </a:cubicBezTo>
                  <a:cubicBezTo>
                    <a:pt x="630" y="513"/>
                    <a:pt x="550" y="484"/>
                    <a:pt x="480" y="464"/>
                  </a:cubicBezTo>
                  <a:lnTo>
                    <a:pt x="151" y="353"/>
                  </a:lnTo>
                  <a:cubicBezTo>
                    <a:pt x="151" y="353"/>
                    <a:pt x="151" y="344"/>
                    <a:pt x="161" y="333"/>
                  </a:cubicBezTo>
                  <a:cubicBezTo>
                    <a:pt x="171" y="313"/>
                    <a:pt x="191" y="293"/>
                    <a:pt x="211" y="264"/>
                  </a:cubicBezTo>
                  <a:cubicBezTo>
                    <a:pt x="221" y="244"/>
                    <a:pt x="251" y="224"/>
                    <a:pt x="271" y="204"/>
                  </a:cubicBezTo>
                  <a:cubicBezTo>
                    <a:pt x="320" y="164"/>
                    <a:pt x="380" y="134"/>
                    <a:pt x="440" y="124"/>
                  </a:cubicBezTo>
                  <a:cubicBezTo>
                    <a:pt x="458" y="121"/>
                    <a:pt x="476" y="120"/>
                    <a:pt x="496" y="120"/>
                  </a:cubicBezTo>
                  <a:close/>
                  <a:moveTo>
                    <a:pt x="485" y="0"/>
                  </a:moveTo>
                  <a:cubicBezTo>
                    <a:pt x="463" y="0"/>
                    <a:pt x="442" y="2"/>
                    <a:pt x="420" y="4"/>
                  </a:cubicBezTo>
                  <a:cubicBezTo>
                    <a:pt x="340" y="24"/>
                    <a:pt x="271" y="54"/>
                    <a:pt x="201" y="104"/>
                  </a:cubicBezTo>
                  <a:lnTo>
                    <a:pt x="111" y="194"/>
                  </a:lnTo>
                  <a:cubicBezTo>
                    <a:pt x="91" y="224"/>
                    <a:pt x="71" y="244"/>
                    <a:pt x="51" y="274"/>
                  </a:cubicBezTo>
                  <a:cubicBezTo>
                    <a:pt x="41" y="293"/>
                    <a:pt x="31" y="313"/>
                    <a:pt x="21" y="324"/>
                  </a:cubicBezTo>
                  <a:lnTo>
                    <a:pt x="1" y="373"/>
                  </a:lnTo>
                  <a:lnTo>
                    <a:pt x="11" y="433"/>
                  </a:lnTo>
                  <a:lnTo>
                    <a:pt x="71" y="453"/>
                  </a:lnTo>
                  <a:cubicBezTo>
                    <a:pt x="81" y="464"/>
                    <a:pt x="91" y="464"/>
                    <a:pt x="101" y="464"/>
                  </a:cubicBezTo>
                  <a:lnTo>
                    <a:pt x="440" y="573"/>
                  </a:lnTo>
                  <a:cubicBezTo>
                    <a:pt x="510" y="603"/>
                    <a:pt x="590" y="633"/>
                    <a:pt x="670" y="653"/>
                  </a:cubicBezTo>
                  <a:cubicBezTo>
                    <a:pt x="740" y="663"/>
                    <a:pt x="800" y="673"/>
                    <a:pt x="850" y="673"/>
                  </a:cubicBezTo>
                  <a:cubicBezTo>
                    <a:pt x="870" y="673"/>
                    <a:pt x="890" y="673"/>
                    <a:pt x="910" y="663"/>
                  </a:cubicBezTo>
                  <a:cubicBezTo>
                    <a:pt x="990" y="653"/>
                    <a:pt x="1059" y="633"/>
                    <a:pt x="1119" y="583"/>
                  </a:cubicBezTo>
                  <a:cubicBezTo>
                    <a:pt x="1149" y="563"/>
                    <a:pt x="1179" y="533"/>
                    <a:pt x="1209" y="513"/>
                  </a:cubicBezTo>
                  <a:cubicBezTo>
                    <a:pt x="1229" y="484"/>
                    <a:pt x="1249" y="464"/>
                    <a:pt x="1269" y="433"/>
                  </a:cubicBezTo>
                  <a:cubicBezTo>
                    <a:pt x="1279" y="424"/>
                    <a:pt x="1289" y="404"/>
                    <a:pt x="1299" y="393"/>
                  </a:cubicBezTo>
                  <a:lnTo>
                    <a:pt x="1309" y="384"/>
                  </a:lnTo>
                  <a:cubicBezTo>
                    <a:pt x="1329" y="344"/>
                    <a:pt x="1329" y="344"/>
                    <a:pt x="1329" y="324"/>
                  </a:cubicBezTo>
                  <a:lnTo>
                    <a:pt x="1329" y="293"/>
                  </a:lnTo>
                  <a:lnTo>
                    <a:pt x="1299" y="274"/>
                  </a:lnTo>
                  <a:lnTo>
                    <a:pt x="1279" y="264"/>
                  </a:lnTo>
                  <a:lnTo>
                    <a:pt x="1269" y="264"/>
                  </a:lnTo>
                  <a:cubicBezTo>
                    <a:pt x="1259" y="254"/>
                    <a:pt x="1249" y="254"/>
                    <a:pt x="1239" y="244"/>
                  </a:cubicBezTo>
                  <a:lnTo>
                    <a:pt x="910" y="104"/>
                  </a:lnTo>
                  <a:cubicBezTo>
                    <a:pt x="830" y="64"/>
                    <a:pt x="750" y="44"/>
                    <a:pt x="670" y="24"/>
                  </a:cubicBezTo>
                  <a:cubicBezTo>
                    <a:pt x="604" y="10"/>
                    <a:pt x="544" y="0"/>
                    <a:pt x="4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7215681" y="3440352"/>
              <a:ext cx="111111" cy="50321"/>
            </a:xfrm>
            <a:custGeom>
              <a:avLst/>
              <a:gdLst/>
              <a:ahLst/>
              <a:cxnLst/>
              <a:rect l="l" t="t" r="r" b="b"/>
              <a:pathLst>
                <a:path w="1210" h="548" extrusionOk="0">
                  <a:moveTo>
                    <a:pt x="433" y="0"/>
                  </a:moveTo>
                  <a:cubicBezTo>
                    <a:pt x="413" y="0"/>
                    <a:pt x="392" y="1"/>
                    <a:pt x="371" y="4"/>
                  </a:cubicBezTo>
                  <a:cubicBezTo>
                    <a:pt x="300" y="24"/>
                    <a:pt x="231" y="54"/>
                    <a:pt x="180" y="94"/>
                  </a:cubicBezTo>
                  <a:cubicBezTo>
                    <a:pt x="151" y="114"/>
                    <a:pt x="121" y="144"/>
                    <a:pt x="101" y="174"/>
                  </a:cubicBezTo>
                  <a:cubicBezTo>
                    <a:pt x="81" y="194"/>
                    <a:pt x="61" y="224"/>
                    <a:pt x="51" y="244"/>
                  </a:cubicBezTo>
                  <a:cubicBezTo>
                    <a:pt x="31" y="273"/>
                    <a:pt x="21" y="293"/>
                    <a:pt x="11" y="304"/>
                  </a:cubicBezTo>
                  <a:cubicBezTo>
                    <a:pt x="11" y="313"/>
                    <a:pt x="1" y="324"/>
                    <a:pt x="1" y="324"/>
                  </a:cubicBezTo>
                  <a:lnTo>
                    <a:pt x="1" y="333"/>
                  </a:lnTo>
                  <a:lnTo>
                    <a:pt x="11" y="333"/>
                  </a:lnTo>
                  <a:cubicBezTo>
                    <a:pt x="21" y="344"/>
                    <a:pt x="41" y="344"/>
                    <a:pt x="51" y="353"/>
                  </a:cubicBezTo>
                  <a:cubicBezTo>
                    <a:pt x="71" y="353"/>
                    <a:pt x="91" y="364"/>
                    <a:pt x="121" y="373"/>
                  </a:cubicBezTo>
                  <a:cubicBezTo>
                    <a:pt x="141" y="373"/>
                    <a:pt x="171" y="384"/>
                    <a:pt x="200" y="393"/>
                  </a:cubicBezTo>
                  <a:cubicBezTo>
                    <a:pt x="260" y="413"/>
                    <a:pt x="331" y="433"/>
                    <a:pt x="400" y="464"/>
                  </a:cubicBezTo>
                  <a:cubicBezTo>
                    <a:pt x="470" y="483"/>
                    <a:pt x="550" y="513"/>
                    <a:pt x="630" y="533"/>
                  </a:cubicBezTo>
                  <a:cubicBezTo>
                    <a:pt x="679" y="540"/>
                    <a:pt x="734" y="547"/>
                    <a:pt x="787" y="547"/>
                  </a:cubicBezTo>
                  <a:cubicBezTo>
                    <a:pt x="808" y="547"/>
                    <a:pt x="829" y="546"/>
                    <a:pt x="850" y="543"/>
                  </a:cubicBezTo>
                  <a:cubicBezTo>
                    <a:pt x="919" y="543"/>
                    <a:pt x="979" y="513"/>
                    <a:pt x="1029" y="473"/>
                  </a:cubicBezTo>
                  <a:cubicBezTo>
                    <a:pt x="1059" y="453"/>
                    <a:pt x="1079" y="433"/>
                    <a:pt x="1099" y="413"/>
                  </a:cubicBezTo>
                  <a:cubicBezTo>
                    <a:pt x="1129" y="384"/>
                    <a:pt x="1149" y="364"/>
                    <a:pt x="1159" y="344"/>
                  </a:cubicBezTo>
                  <a:cubicBezTo>
                    <a:pt x="1179" y="324"/>
                    <a:pt x="1189" y="304"/>
                    <a:pt x="1199" y="284"/>
                  </a:cubicBezTo>
                  <a:cubicBezTo>
                    <a:pt x="1209" y="273"/>
                    <a:pt x="1209" y="264"/>
                    <a:pt x="1209" y="264"/>
                  </a:cubicBezTo>
                  <a:lnTo>
                    <a:pt x="1199" y="264"/>
                  </a:lnTo>
                  <a:cubicBezTo>
                    <a:pt x="1189" y="253"/>
                    <a:pt x="1179" y="244"/>
                    <a:pt x="1159" y="244"/>
                  </a:cubicBezTo>
                  <a:lnTo>
                    <a:pt x="1099" y="214"/>
                  </a:lnTo>
                  <a:cubicBezTo>
                    <a:pt x="1079" y="204"/>
                    <a:pt x="1049" y="194"/>
                    <a:pt x="1019" y="184"/>
                  </a:cubicBezTo>
                  <a:cubicBezTo>
                    <a:pt x="970" y="154"/>
                    <a:pt x="899" y="124"/>
                    <a:pt x="830" y="94"/>
                  </a:cubicBezTo>
                  <a:cubicBezTo>
                    <a:pt x="750" y="64"/>
                    <a:pt x="680" y="34"/>
                    <a:pt x="600" y="24"/>
                  </a:cubicBezTo>
                  <a:cubicBezTo>
                    <a:pt x="541" y="10"/>
                    <a:pt x="489" y="0"/>
                    <a:pt x="4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7210171" y="3434842"/>
              <a:ext cx="122039" cy="61800"/>
            </a:xfrm>
            <a:custGeom>
              <a:avLst/>
              <a:gdLst/>
              <a:ahLst/>
              <a:cxnLst/>
              <a:rect l="l" t="t" r="r" b="b"/>
              <a:pathLst>
                <a:path w="1329" h="673" extrusionOk="0">
                  <a:moveTo>
                    <a:pt x="496" y="120"/>
                  </a:moveTo>
                  <a:cubicBezTo>
                    <a:pt x="542" y="120"/>
                    <a:pt x="594" y="127"/>
                    <a:pt x="650" y="134"/>
                  </a:cubicBezTo>
                  <a:cubicBezTo>
                    <a:pt x="710" y="154"/>
                    <a:pt x="790" y="184"/>
                    <a:pt x="859" y="214"/>
                  </a:cubicBezTo>
                  <a:lnTo>
                    <a:pt x="1179" y="353"/>
                  </a:lnTo>
                  <a:cubicBezTo>
                    <a:pt x="1179" y="353"/>
                    <a:pt x="1179" y="364"/>
                    <a:pt x="1169" y="364"/>
                  </a:cubicBezTo>
                  <a:cubicBezTo>
                    <a:pt x="1159" y="384"/>
                    <a:pt x="1139" y="404"/>
                    <a:pt x="1119" y="424"/>
                  </a:cubicBezTo>
                  <a:cubicBezTo>
                    <a:pt x="1099" y="444"/>
                    <a:pt x="1079" y="464"/>
                    <a:pt x="1049" y="484"/>
                  </a:cubicBezTo>
                  <a:cubicBezTo>
                    <a:pt x="999" y="524"/>
                    <a:pt x="950" y="543"/>
                    <a:pt x="899" y="543"/>
                  </a:cubicBezTo>
                  <a:cubicBezTo>
                    <a:pt x="875" y="547"/>
                    <a:pt x="850" y="550"/>
                    <a:pt x="824" y="550"/>
                  </a:cubicBezTo>
                  <a:cubicBezTo>
                    <a:pt x="787" y="550"/>
                    <a:pt x="747" y="545"/>
                    <a:pt x="700" y="533"/>
                  </a:cubicBezTo>
                  <a:cubicBezTo>
                    <a:pt x="630" y="513"/>
                    <a:pt x="550" y="484"/>
                    <a:pt x="480" y="464"/>
                  </a:cubicBezTo>
                  <a:lnTo>
                    <a:pt x="151" y="353"/>
                  </a:lnTo>
                  <a:cubicBezTo>
                    <a:pt x="151" y="353"/>
                    <a:pt x="151" y="344"/>
                    <a:pt x="161" y="333"/>
                  </a:cubicBezTo>
                  <a:cubicBezTo>
                    <a:pt x="171" y="313"/>
                    <a:pt x="191" y="293"/>
                    <a:pt x="211" y="264"/>
                  </a:cubicBezTo>
                  <a:lnTo>
                    <a:pt x="271" y="204"/>
                  </a:lnTo>
                  <a:cubicBezTo>
                    <a:pt x="320" y="164"/>
                    <a:pt x="380" y="134"/>
                    <a:pt x="440" y="124"/>
                  </a:cubicBezTo>
                  <a:cubicBezTo>
                    <a:pt x="458" y="121"/>
                    <a:pt x="476" y="120"/>
                    <a:pt x="496" y="120"/>
                  </a:cubicBezTo>
                  <a:close/>
                  <a:moveTo>
                    <a:pt x="485" y="0"/>
                  </a:moveTo>
                  <a:cubicBezTo>
                    <a:pt x="463" y="0"/>
                    <a:pt x="442" y="2"/>
                    <a:pt x="420" y="4"/>
                  </a:cubicBezTo>
                  <a:cubicBezTo>
                    <a:pt x="340" y="24"/>
                    <a:pt x="271" y="54"/>
                    <a:pt x="201" y="104"/>
                  </a:cubicBezTo>
                  <a:cubicBezTo>
                    <a:pt x="161" y="134"/>
                    <a:pt x="141" y="164"/>
                    <a:pt x="111" y="194"/>
                  </a:cubicBezTo>
                  <a:cubicBezTo>
                    <a:pt x="91" y="224"/>
                    <a:pt x="71" y="244"/>
                    <a:pt x="51" y="274"/>
                  </a:cubicBezTo>
                  <a:cubicBezTo>
                    <a:pt x="41" y="293"/>
                    <a:pt x="31" y="313"/>
                    <a:pt x="21" y="324"/>
                  </a:cubicBezTo>
                  <a:lnTo>
                    <a:pt x="1" y="373"/>
                  </a:lnTo>
                  <a:lnTo>
                    <a:pt x="11" y="433"/>
                  </a:lnTo>
                  <a:lnTo>
                    <a:pt x="71" y="453"/>
                  </a:lnTo>
                  <a:cubicBezTo>
                    <a:pt x="81" y="464"/>
                    <a:pt x="91" y="464"/>
                    <a:pt x="101" y="464"/>
                  </a:cubicBezTo>
                  <a:lnTo>
                    <a:pt x="440" y="573"/>
                  </a:lnTo>
                  <a:cubicBezTo>
                    <a:pt x="510" y="603"/>
                    <a:pt x="590" y="633"/>
                    <a:pt x="670" y="653"/>
                  </a:cubicBezTo>
                  <a:cubicBezTo>
                    <a:pt x="740" y="663"/>
                    <a:pt x="800" y="673"/>
                    <a:pt x="850" y="673"/>
                  </a:cubicBezTo>
                  <a:cubicBezTo>
                    <a:pt x="870" y="673"/>
                    <a:pt x="890" y="673"/>
                    <a:pt x="910" y="663"/>
                  </a:cubicBezTo>
                  <a:cubicBezTo>
                    <a:pt x="990" y="653"/>
                    <a:pt x="1059" y="633"/>
                    <a:pt x="1119" y="583"/>
                  </a:cubicBezTo>
                  <a:cubicBezTo>
                    <a:pt x="1149" y="563"/>
                    <a:pt x="1179" y="533"/>
                    <a:pt x="1209" y="513"/>
                  </a:cubicBezTo>
                  <a:cubicBezTo>
                    <a:pt x="1229" y="484"/>
                    <a:pt x="1249" y="464"/>
                    <a:pt x="1269" y="433"/>
                  </a:cubicBezTo>
                  <a:cubicBezTo>
                    <a:pt x="1279" y="424"/>
                    <a:pt x="1289" y="404"/>
                    <a:pt x="1299" y="393"/>
                  </a:cubicBezTo>
                  <a:lnTo>
                    <a:pt x="1309" y="384"/>
                  </a:lnTo>
                  <a:cubicBezTo>
                    <a:pt x="1329" y="344"/>
                    <a:pt x="1329" y="344"/>
                    <a:pt x="1329" y="324"/>
                  </a:cubicBezTo>
                  <a:lnTo>
                    <a:pt x="1329" y="293"/>
                  </a:lnTo>
                  <a:lnTo>
                    <a:pt x="1299" y="274"/>
                  </a:lnTo>
                  <a:lnTo>
                    <a:pt x="1279" y="264"/>
                  </a:lnTo>
                  <a:lnTo>
                    <a:pt x="1269" y="264"/>
                  </a:lnTo>
                  <a:cubicBezTo>
                    <a:pt x="1259" y="254"/>
                    <a:pt x="1249" y="254"/>
                    <a:pt x="1239" y="244"/>
                  </a:cubicBezTo>
                  <a:lnTo>
                    <a:pt x="910" y="104"/>
                  </a:lnTo>
                  <a:cubicBezTo>
                    <a:pt x="830" y="64"/>
                    <a:pt x="750" y="44"/>
                    <a:pt x="670" y="24"/>
                  </a:cubicBezTo>
                  <a:cubicBezTo>
                    <a:pt x="604" y="10"/>
                    <a:pt x="544" y="0"/>
                    <a:pt x="4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7257003" y="3412804"/>
              <a:ext cx="110928" cy="52158"/>
            </a:xfrm>
            <a:custGeom>
              <a:avLst/>
              <a:gdLst/>
              <a:ahLst/>
              <a:cxnLst/>
              <a:rect l="l" t="t" r="r" b="b"/>
              <a:pathLst>
                <a:path w="1208" h="568" extrusionOk="0">
                  <a:moveTo>
                    <a:pt x="452" y="1"/>
                  </a:moveTo>
                  <a:cubicBezTo>
                    <a:pt x="432" y="1"/>
                    <a:pt x="411" y="2"/>
                    <a:pt x="389" y="5"/>
                  </a:cubicBezTo>
                  <a:cubicBezTo>
                    <a:pt x="320" y="5"/>
                    <a:pt x="250" y="34"/>
                    <a:pt x="190" y="74"/>
                  </a:cubicBezTo>
                  <a:cubicBezTo>
                    <a:pt x="160" y="94"/>
                    <a:pt x="130" y="114"/>
                    <a:pt x="110" y="145"/>
                  </a:cubicBezTo>
                  <a:cubicBezTo>
                    <a:pt x="90" y="174"/>
                    <a:pt x="70" y="194"/>
                    <a:pt x="50" y="224"/>
                  </a:cubicBezTo>
                  <a:cubicBezTo>
                    <a:pt x="40" y="244"/>
                    <a:pt x="20" y="264"/>
                    <a:pt x="20" y="274"/>
                  </a:cubicBezTo>
                  <a:cubicBezTo>
                    <a:pt x="10" y="284"/>
                    <a:pt x="10" y="294"/>
                    <a:pt x="10" y="294"/>
                  </a:cubicBezTo>
                  <a:lnTo>
                    <a:pt x="0" y="304"/>
                  </a:lnTo>
                  <a:lnTo>
                    <a:pt x="20" y="304"/>
                  </a:lnTo>
                  <a:cubicBezTo>
                    <a:pt x="30" y="314"/>
                    <a:pt x="40" y="314"/>
                    <a:pt x="60" y="324"/>
                  </a:cubicBezTo>
                  <a:cubicBezTo>
                    <a:pt x="70" y="334"/>
                    <a:pt x="90" y="334"/>
                    <a:pt x="120" y="344"/>
                  </a:cubicBezTo>
                  <a:cubicBezTo>
                    <a:pt x="140" y="354"/>
                    <a:pt x="170" y="364"/>
                    <a:pt x="200" y="374"/>
                  </a:cubicBezTo>
                  <a:cubicBezTo>
                    <a:pt x="250" y="394"/>
                    <a:pt x="320" y="424"/>
                    <a:pt x="389" y="454"/>
                  </a:cubicBezTo>
                  <a:cubicBezTo>
                    <a:pt x="469" y="484"/>
                    <a:pt x="539" y="514"/>
                    <a:pt x="619" y="533"/>
                  </a:cubicBezTo>
                  <a:cubicBezTo>
                    <a:pt x="672" y="556"/>
                    <a:pt x="730" y="567"/>
                    <a:pt x="785" y="567"/>
                  </a:cubicBezTo>
                  <a:cubicBezTo>
                    <a:pt x="804" y="567"/>
                    <a:pt x="822" y="566"/>
                    <a:pt x="839" y="564"/>
                  </a:cubicBezTo>
                  <a:cubicBezTo>
                    <a:pt x="899" y="564"/>
                    <a:pt x="968" y="533"/>
                    <a:pt x="1019" y="504"/>
                  </a:cubicBezTo>
                  <a:cubicBezTo>
                    <a:pt x="1048" y="484"/>
                    <a:pt x="1079" y="464"/>
                    <a:pt x="1099" y="444"/>
                  </a:cubicBezTo>
                  <a:lnTo>
                    <a:pt x="1158" y="384"/>
                  </a:lnTo>
                  <a:cubicBezTo>
                    <a:pt x="1178" y="364"/>
                    <a:pt x="1188" y="344"/>
                    <a:pt x="1198" y="324"/>
                  </a:cubicBezTo>
                  <a:cubicBezTo>
                    <a:pt x="1208" y="314"/>
                    <a:pt x="1208" y="304"/>
                    <a:pt x="1208" y="304"/>
                  </a:cubicBezTo>
                  <a:lnTo>
                    <a:pt x="1198" y="294"/>
                  </a:lnTo>
                  <a:cubicBezTo>
                    <a:pt x="1188" y="294"/>
                    <a:pt x="1178" y="284"/>
                    <a:pt x="1168" y="274"/>
                  </a:cubicBezTo>
                  <a:cubicBezTo>
                    <a:pt x="1148" y="274"/>
                    <a:pt x="1128" y="264"/>
                    <a:pt x="1108" y="254"/>
                  </a:cubicBezTo>
                  <a:cubicBezTo>
                    <a:pt x="1088" y="234"/>
                    <a:pt x="1059" y="224"/>
                    <a:pt x="1028" y="214"/>
                  </a:cubicBezTo>
                  <a:cubicBezTo>
                    <a:pt x="979" y="185"/>
                    <a:pt x="908" y="154"/>
                    <a:pt x="839" y="114"/>
                  </a:cubicBezTo>
                  <a:cubicBezTo>
                    <a:pt x="769" y="85"/>
                    <a:pt x="689" y="45"/>
                    <a:pt x="619" y="25"/>
                  </a:cubicBezTo>
                  <a:cubicBezTo>
                    <a:pt x="561" y="10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7251493" y="3407294"/>
              <a:ext cx="121947" cy="62810"/>
            </a:xfrm>
            <a:custGeom>
              <a:avLst/>
              <a:gdLst/>
              <a:ahLst/>
              <a:cxnLst/>
              <a:rect l="l" t="t" r="r" b="b"/>
              <a:pathLst>
                <a:path w="1328" h="684" extrusionOk="0">
                  <a:moveTo>
                    <a:pt x="510" y="121"/>
                  </a:moveTo>
                  <a:cubicBezTo>
                    <a:pt x="557" y="121"/>
                    <a:pt x="608" y="130"/>
                    <a:pt x="659" y="145"/>
                  </a:cubicBezTo>
                  <a:cubicBezTo>
                    <a:pt x="719" y="165"/>
                    <a:pt x="789" y="185"/>
                    <a:pt x="869" y="225"/>
                  </a:cubicBezTo>
                  <a:lnTo>
                    <a:pt x="1188" y="384"/>
                  </a:lnTo>
                  <a:lnTo>
                    <a:pt x="1168" y="404"/>
                  </a:lnTo>
                  <a:cubicBezTo>
                    <a:pt x="1159" y="424"/>
                    <a:pt x="1139" y="444"/>
                    <a:pt x="1119" y="464"/>
                  </a:cubicBezTo>
                  <a:cubicBezTo>
                    <a:pt x="1099" y="474"/>
                    <a:pt x="1079" y="494"/>
                    <a:pt x="1048" y="514"/>
                  </a:cubicBezTo>
                  <a:cubicBezTo>
                    <a:pt x="988" y="544"/>
                    <a:pt x="939" y="564"/>
                    <a:pt x="889" y="564"/>
                  </a:cubicBezTo>
                  <a:cubicBezTo>
                    <a:pt x="873" y="567"/>
                    <a:pt x="857" y="568"/>
                    <a:pt x="840" y="568"/>
                  </a:cubicBezTo>
                  <a:cubicBezTo>
                    <a:pt x="795" y="568"/>
                    <a:pt x="748" y="559"/>
                    <a:pt x="689" y="544"/>
                  </a:cubicBezTo>
                  <a:cubicBezTo>
                    <a:pt x="619" y="514"/>
                    <a:pt x="540" y="484"/>
                    <a:pt x="480" y="464"/>
                  </a:cubicBezTo>
                  <a:cubicBezTo>
                    <a:pt x="400" y="424"/>
                    <a:pt x="340" y="404"/>
                    <a:pt x="280" y="374"/>
                  </a:cubicBezTo>
                  <a:lnTo>
                    <a:pt x="150" y="334"/>
                  </a:lnTo>
                  <a:cubicBezTo>
                    <a:pt x="150" y="324"/>
                    <a:pt x="160" y="324"/>
                    <a:pt x="160" y="314"/>
                  </a:cubicBezTo>
                  <a:cubicBezTo>
                    <a:pt x="180" y="294"/>
                    <a:pt x="200" y="264"/>
                    <a:pt x="220" y="245"/>
                  </a:cubicBezTo>
                  <a:cubicBezTo>
                    <a:pt x="240" y="225"/>
                    <a:pt x="260" y="205"/>
                    <a:pt x="290" y="185"/>
                  </a:cubicBezTo>
                  <a:cubicBezTo>
                    <a:pt x="340" y="145"/>
                    <a:pt x="400" y="125"/>
                    <a:pt x="460" y="125"/>
                  </a:cubicBezTo>
                  <a:cubicBezTo>
                    <a:pt x="476" y="122"/>
                    <a:pt x="493" y="121"/>
                    <a:pt x="510" y="121"/>
                  </a:cubicBezTo>
                  <a:close/>
                  <a:moveTo>
                    <a:pt x="508" y="1"/>
                  </a:moveTo>
                  <a:cubicBezTo>
                    <a:pt x="488" y="1"/>
                    <a:pt x="468" y="2"/>
                    <a:pt x="449" y="5"/>
                  </a:cubicBezTo>
                  <a:cubicBezTo>
                    <a:pt x="369" y="5"/>
                    <a:pt x="290" y="34"/>
                    <a:pt x="220" y="85"/>
                  </a:cubicBezTo>
                  <a:cubicBezTo>
                    <a:pt x="190" y="105"/>
                    <a:pt x="150" y="134"/>
                    <a:pt x="130" y="165"/>
                  </a:cubicBezTo>
                  <a:cubicBezTo>
                    <a:pt x="100" y="194"/>
                    <a:pt x="80" y="225"/>
                    <a:pt x="60" y="245"/>
                  </a:cubicBezTo>
                  <a:cubicBezTo>
                    <a:pt x="50" y="264"/>
                    <a:pt x="40" y="284"/>
                    <a:pt x="30" y="294"/>
                  </a:cubicBezTo>
                  <a:lnTo>
                    <a:pt x="1" y="344"/>
                  </a:lnTo>
                  <a:lnTo>
                    <a:pt x="10" y="404"/>
                  </a:lnTo>
                  <a:lnTo>
                    <a:pt x="70" y="434"/>
                  </a:lnTo>
                  <a:cubicBezTo>
                    <a:pt x="80" y="434"/>
                    <a:pt x="90" y="434"/>
                    <a:pt x="100" y="444"/>
                  </a:cubicBezTo>
                  <a:lnTo>
                    <a:pt x="230" y="494"/>
                  </a:lnTo>
                  <a:cubicBezTo>
                    <a:pt x="290" y="514"/>
                    <a:pt x="360" y="534"/>
                    <a:pt x="429" y="574"/>
                  </a:cubicBezTo>
                  <a:cubicBezTo>
                    <a:pt x="489" y="593"/>
                    <a:pt x="580" y="633"/>
                    <a:pt x="659" y="653"/>
                  </a:cubicBezTo>
                  <a:cubicBezTo>
                    <a:pt x="739" y="673"/>
                    <a:pt x="799" y="684"/>
                    <a:pt x="859" y="684"/>
                  </a:cubicBezTo>
                  <a:lnTo>
                    <a:pt x="899" y="684"/>
                  </a:lnTo>
                  <a:cubicBezTo>
                    <a:pt x="968" y="684"/>
                    <a:pt x="1039" y="653"/>
                    <a:pt x="1108" y="613"/>
                  </a:cubicBezTo>
                  <a:cubicBezTo>
                    <a:pt x="1148" y="593"/>
                    <a:pt x="1168" y="574"/>
                    <a:pt x="1198" y="544"/>
                  </a:cubicBezTo>
                  <a:cubicBezTo>
                    <a:pt x="1228" y="524"/>
                    <a:pt x="1248" y="504"/>
                    <a:pt x="1268" y="474"/>
                  </a:cubicBezTo>
                  <a:cubicBezTo>
                    <a:pt x="1278" y="464"/>
                    <a:pt x="1288" y="444"/>
                    <a:pt x="1298" y="434"/>
                  </a:cubicBezTo>
                  <a:lnTo>
                    <a:pt x="1308" y="414"/>
                  </a:lnTo>
                  <a:cubicBezTo>
                    <a:pt x="1328" y="394"/>
                    <a:pt x="1328" y="384"/>
                    <a:pt x="1328" y="364"/>
                  </a:cubicBezTo>
                  <a:lnTo>
                    <a:pt x="1328" y="334"/>
                  </a:lnTo>
                  <a:lnTo>
                    <a:pt x="1308" y="314"/>
                  </a:lnTo>
                  <a:cubicBezTo>
                    <a:pt x="1308" y="314"/>
                    <a:pt x="1298" y="314"/>
                    <a:pt x="1288" y="304"/>
                  </a:cubicBezTo>
                  <a:lnTo>
                    <a:pt x="1278" y="304"/>
                  </a:lnTo>
                  <a:cubicBezTo>
                    <a:pt x="1268" y="294"/>
                    <a:pt x="1258" y="294"/>
                    <a:pt x="1248" y="284"/>
                  </a:cubicBezTo>
                  <a:lnTo>
                    <a:pt x="929" y="125"/>
                  </a:lnTo>
                  <a:cubicBezTo>
                    <a:pt x="839" y="74"/>
                    <a:pt x="759" y="45"/>
                    <a:pt x="699" y="25"/>
                  </a:cubicBezTo>
                  <a:cubicBezTo>
                    <a:pt x="626" y="10"/>
                    <a:pt x="564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7257003" y="3412804"/>
              <a:ext cx="110928" cy="52158"/>
            </a:xfrm>
            <a:custGeom>
              <a:avLst/>
              <a:gdLst/>
              <a:ahLst/>
              <a:cxnLst/>
              <a:rect l="l" t="t" r="r" b="b"/>
              <a:pathLst>
                <a:path w="1208" h="568" extrusionOk="0">
                  <a:moveTo>
                    <a:pt x="452" y="1"/>
                  </a:moveTo>
                  <a:cubicBezTo>
                    <a:pt x="432" y="1"/>
                    <a:pt x="411" y="2"/>
                    <a:pt x="389" y="5"/>
                  </a:cubicBezTo>
                  <a:cubicBezTo>
                    <a:pt x="320" y="5"/>
                    <a:pt x="250" y="34"/>
                    <a:pt x="190" y="74"/>
                  </a:cubicBezTo>
                  <a:cubicBezTo>
                    <a:pt x="160" y="94"/>
                    <a:pt x="130" y="114"/>
                    <a:pt x="110" y="145"/>
                  </a:cubicBezTo>
                  <a:cubicBezTo>
                    <a:pt x="90" y="174"/>
                    <a:pt x="70" y="194"/>
                    <a:pt x="50" y="224"/>
                  </a:cubicBezTo>
                  <a:cubicBezTo>
                    <a:pt x="40" y="244"/>
                    <a:pt x="20" y="264"/>
                    <a:pt x="20" y="274"/>
                  </a:cubicBezTo>
                  <a:cubicBezTo>
                    <a:pt x="10" y="284"/>
                    <a:pt x="10" y="294"/>
                    <a:pt x="10" y="294"/>
                  </a:cubicBezTo>
                  <a:lnTo>
                    <a:pt x="0" y="304"/>
                  </a:lnTo>
                  <a:lnTo>
                    <a:pt x="20" y="304"/>
                  </a:lnTo>
                  <a:cubicBezTo>
                    <a:pt x="30" y="314"/>
                    <a:pt x="40" y="314"/>
                    <a:pt x="60" y="324"/>
                  </a:cubicBezTo>
                  <a:cubicBezTo>
                    <a:pt x="70" y="334"/>
                    <a:pt x="90" y="334"/>
                    <a:pt x="120" y="344"/>
                  </a:cubicBezTo>
                  <a:cubicBezTo>
                    <a:pt x="140" y="354"/>
                    <a:pt x="170" y="364"/>
                    <a:pt x="200" y="374"/>
                  </a:cubicBezTo>
                  <a:cubicBezTo>
                    <a:pt x="250" y="394"/>
                    <a:pt x="320" y="424"/>
                    <a:pt x="389" y="454"/>
                  </a:cubicBezTo>
                  <a:cubicBezTo>
                    <a:pt x="469" y="484"/>
                    <a:pt x="539" y="514"/>
                    <a:pt x="619" y="533"/>
                  </a:cubicBezTo>
                  <a:cubicBezTo>
                    <a:pt x="672" y="556"/>
                    <a:pt x="730" y="567"/>
                    <a:pt x="785" y="567"/>
                  </a:cubicBezTo>
                  <a:cubicBezTo>
                    <a:pt x="804" y="567"/>
                    <a:pt x="822" y="566"/>
                    <a:pt x="839" y="564"/>
                  </a:cubicBezTo>
                  <a:cubicBezTo>
                    <a:pt x="899" y="564"/>
                    <a:pt x="968" y="533"/>
                    <a:pt x="1019" y="504"/>
                  </a:cubicBezTo>
                  <a:cubicBezTo>
                    <a:pt x="1048" y="484"/>
                    <a:pt x="1079" y="464"/>
                    <a:pt x="1099" y="444"/>
                  </a:cubicBezTo>
                  <a:lnTo>
                    <a:pt x="1158" y="384"/>
                  </a:lnTo>
                  <a:cubicBezTo>
                    <a:pt x="1178" y="364"/>
                    <a:pt x="1188" y="344"/>
                    <a:pt x="1198" y="324"/>
                  </a:cubicBezTo>
                  <a:cubicBezTo>
                    <a:pt x="1208" y="314"/>
                    <a:pt x="1208" y="304"/>
                    <a:pt x="1208" y="304"/>
                  </a:cubicBezTo>
                  <a:lnTo>
                    <a:pt x="1198" y="294"/>
                  </a:lnTo>
                  <a:cubicBezTo>
                    <a:pt x="1188" y="294"/>
                    <a:pt x="1178" y="284"/>
                    <a:pt x="1168" y="274"/>
                  </a:cubicBezTo>
                  <a:cubicBezTo>
                    <a:pt x="1148" y="274"/>
                    <a:pt x="1128" y="264"/>
                    <a:pt x="1108" y="254"/>
                  </a:cubicBezTo>
                  <a:cubicBezTo>
                    <a:pt x="1088" y="234"/>
                    <a:pt x="1059" y="224"/>
                    <a:pt x="1028" y="214"/>
                  </a:cubicBezTo>
                  <a:cubicBezTo>
                    <a:pt x="979" y="185"/>
                    <a:pt x="908" y="154"/>
                    <a:pt x="839" y="114"/>
                  </a:cubicBezTo>
                  <a:cubicBezTo>
                    <a:pt x="769" y="85"/>
                    <a:pt x="689" y="45"/>
                    <a:pt x="619" y="25"/>
                  </a:cubicBezTo>
                  <a:cubicBezTo>
                    <a:pt x="561" y="10"/>
                    <a:pt x="508" y="1"/>
                    <a:pt x="4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7251493" y="3407294"/>
              <a:ext cx="121947" cy="62810"/>
            </a:xfrm>
            <a:custGeom>
              <a:avLst/>
              <a:gdLst/>
              <a:ahLst/>
              <a:cxnLst/>
              <a:rect l="l" t="t" r="r" b="b"/>
              <a:pathLst>
                <a:path w="1328" h="684" extrusionOk="0">
                  <a:moveTo>
                    <a:pt x="510" y="121"/>
                  </a:moveTo>
                  <a:cubicBezTo>
                    <a:pt x="557" y="121"/>
                    <a:pt x="608" y="130"/>
                    <a:pt x="659" y="145"/>
                  </a:cubicBezTo>
                  <a:cubicBezTo>
                    <a:pt x="719" y="165"/>
                    <a:pt x="789" y="185"/>
                    <a:pt x="869" y="225"/>
                  </a:cubicBezTo>
                  <a:lnTo>
                    <a:pt x="1188" y="384"/>
                  </a:lnTo>
                  <a:lnTo>
                    <a:pt x="1168" y="404"/>
                  </a:lnTo>
                  <a:cubicBezTo>
                    <a:pt x="1159" y="424"/>
                    <a:pt x="1139" y="444"/>
                    <a:pt x="1119" y="464"/>
                  </a:cubicBezTo>
                  <a:cubicBezTo>
                    <a:pt x="1099" y="474"/>
                    <a:pt x="1079" y="494"/>
                    <a:pt x="1048" y="514"/>
                  </a:cubicBezTo>
                  <a:cubicBezTo>
                    <a:pt x="988" y="544"/>
                    <a:pt x="939" y="564"/>
                    <a:pt x="889" y="564"/>
                  </a:cubicBezTo>
                  <a:cubicBezTo>
                    <a:pt x="873" y="567"/>
                    <a:pt x="857" y="568"/>
                    <a:pt x="840" y="568"/>
                  </a:cubicBezTo>
                  <a:cubicBezTo>
                    <a:pt x="795" y="568"/>
                    <a:pt x="748" y="559"/>
                    <a:pt x="689" y="544"/>
                  </a:cubicBezTo>
                  <a:cubicBezTo>
                    <a:pt x="619" y="514"/>
                    <a:pt x="540" y="484"/>
                    <a:pt x="480" y="464"/>
                  </a:cubicBezTo>
                  <a:cubicBezTo>
                    <a:pt x="400" y="424"/>
                    <a:pt x="340" y="404"/>
                    <a:pt x="280" y="374"/>
                  </a:cubicBezTo>
                  <a:lnTo>
                    <a:pt x="150" y="334"/>
                  </a:lnTo>
                  <a:cubicBezTo>
                    <a:pt x="150" y="324"/>
                    <a:pt x="160" y="324"/>
                    <a:pt x="160" y="314"/>
                  </a:cubicBezTo>
                  <a:cubicBezTo>
                    <a:pt x="180" y="294"/>
                    <a:pt x="200" y="264"/>
                    <a:pt x="220" y="245"/>
                  </a:cubicBezTo>
                  <a:cubicBezTo>
                    <a:pt x="240" y="225"/>
                    <a:pt x="260" y="205"/>
                    <a:pt x="290" y="185"/>
                  </a:cubicBezTo>
                  <a:cubicBezTo>
                    <a:pt x="340" y="145"/>
                    <a:pt x="400" y="125"/>
                    <a:pt x="460" y="125"/>
                  </a:cubicBezTo>
                  <a:cubicBezTo>
                    <a:pt x="476" y="122"/>
                    <a:pt x="493" y="121"/>
                    <a:pt x="510" y="121"/>
                  </a:cubicBezTo>
                  <a:close/>
                  <a:moveTo>
                    <a:pt x="508" y="1"/>
                  </a:moveTo>
                  <a:cubicBezTo>
                    <a:pt x="488" y="1"/>
                    <a:pt x="468" y="2"/>
                    <a:pt x="449" y="5"/>
                  </a:cubicBezTo>
                  <a:cubicBezTo>
                    <a:pt x="369" y="5"/>
                    <a:pt x="290" y="34"/>
                    <a:pt x="220" y="85"/>
                  </a:cubicBezTo>
                  <a:cubicBezTo>
                    <a:pt x="190" y="105"/>
                    <a:pt x="150" y="134"/>
                    <a:pt x="130" y="165"/>
                  </a:cubicBezTo>
                  <a:cubicBezTo>
                    <a:pt x="100" y="194"/>
                    <a:pt x="80" y="225"/>
                    <a:pt x="60" y="245"/>
                  </a:cubicBezTo>
                  <a:cubicBezTo>
                    <a:pt x="50" y="264"/>
                    <a:pt x="40" y="284"/>
                    <a:pt x="30" y="294"/>
                  </a:cubicBezTo>
                  <a:lnTo>
                    <a:pt x="1" y="344"/>
                  </a:lnTo>
                  <a:lnTo>
                    <a:pt x="10" y="404"/>
                  </a:lnTo>
                  <a:lnTo>
                    <a:pt x="70" y="434"/>
                  </a:lnTo>
                  <a:cubicBezTo>
                    <a:pt x="80" y="434"/>
                    <a:pt x="90" y="434"/>
                    <a:pt x="100" y="444"/>
                  </a:cubicBezTo>
                  <a:lnTo>
                    <a:pt x="230" y="494"/>
                  </a:lnTo>
                  <a:cubicBezTo>
                    <a:pt x="290" y="514"/>
                    <a:pt x="360" y="534"/>
                    <a:pt x="429" y="574"/>
                  </a:cubicBezTo>
                  <a:cubicBezTo>
                    <a:pt x="500" y="593"/>
                    <a:pt x="580" y="633"/>
                    <a:pt x="659" y="653"/>
                  </a:cubicBezTo>
                  <a:cubicBezTo>
                    <a:pt x="739" y="673"/>
                    <a:pt x="799" y="684"/>
                    <a:pt x="859" y="684"/>
                  </a:cubicBezTo>
                  <a:lnTo>
                    <a:pt x="899" y="684"/>
                  </a:lnTo>
                  <a:cubicBezTo>
                    <a:pt x="968" y="684"/>
                    <a:pt x="1039" y="653"/>
                    <a:pt x="1108" y="613"/>
                  </a:cubicBezTo>
                  <a:cubicBezTo>
                    <a:pt x="1148" y="593"/>
                    <a:pt x="1168" y="574"/>
                    <a:pt x="1198" y="544"/>
                  </a:cubicBezTo>
                  <a:cubicBezTo>
                    <a:pt x="1228" y="524"/>
                    <a:pt x="1248" y="504"/>
                    <a:pt x="1268" y="474"/>
                  </a:cubicBezTo>
                  <a:cubicBezTo>
                    <a:pt x="1278" y="464"/>
                    <a:pt x="1288" y="444"/>
                    <a:pt x="1298" y="434"/>
                  </a:cubicBezTo>
                  <a:lnTo>
                    <a:pt x="1308" y="424"/>
                  </a:lnTo>
                  <a:cubicBezTo>
                    <a:pt x="1328" y="394"/>
                    <a:pt x="1328" y="384"/>
                    <a:pt x="1328" y="364"/>
                  </a:cubicBezTo>
                  <a:lnTo>
                    <a:pt x="1328" y="334"/>
                  </a:lnTo>
                  <a:lnTo>
                    <a:pt x="1308" y="314"/>
                  </a:lnTo>
                  <a:cubicBezTo>
                    <a:pt x="1308" y="314"/>
                    <a:pt x="1298" y="314"/>
                    <a:pt x="1288" y="304"/>
                  </a:cubicBezTo>
                  <a:lnTo>
                    <a:pt x="1278" y="304"/>
                  </a:lnTo>
                  <a:cubicBezTo>
                    <a:pt x="1268" y="294"/>
                    <a:pt x="1258" y="294"/>
                    <a:pt x="1248" y="284"/>
                  </a:cubicBezTo>
                  <a:lnTo>
                    <a:pt x="929" y="125"/>
                  </a:lnTo>
                  <a:cubicBezTo>
                    <a:pt x="839" y="74"/>
                    <a:pt x="759" y="45"/>
                    <a:pt x="699" y="25"/>
                  </a:cubicBezTo>
                  <a:cubicBezTo>
                    <a:pt x="626" y="10"/>
                    <a:pt x="564" y="1"/>
                    <a:pt x="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7300069" y="3387276"/>
              <a:ext cx="111019" cy="54362"/>
            </a:xfrm>
            <a:custGeom>
              <a:avLst/>
              <a:gdLst/>
              <a:ahLst/>
              <a:cxnLst/>
              <a:rect l="l" t="t" r="r" b="b"/>
              <a:pathLst>
                <a:path w="1209" h="592" extrusionOk="0">
                  <a:moveTo>
                    <a:pt x="450" y="0"/>
                  </a:moveTo>
                  <a:cubicBezTo>
                    <a:pt x="437" y="0"/>
                    <a:pt x="423" y="1"/>
                    <a:pt x="410" y="3"/>
                  </a:cubicBezTo>
                  <a:cubicBezTo>
                    <a:pt x="340" y="3"/>
                    <a:pt x="270" y="23"/>
                    <a:pt x="210" y="63"/>
                  </a:cubicBezTo>
                  <a:cubicBezTo>
                    <a:pt x="170" y="83"/>
                    <a:pt x="150" y="103"/>
                    <a:pt x="120" y="123"/>
                  </a:cubicBezTo>
                  <a:cubicBezTo>
                    <a:pt x="100" y="153"/>
                    <a:pt x="80" y="173"/>
                    <a:pt x="60" y="193"/>
                  </a:cubicBezTo>
                  <a:cubicBezTo>
                    <a:pt x="40" y="223"/>
                    <a:pt x="31" y="243"/>
                    <a:pt x="20" y="252"/>
                  </a:cubicBezTo>
                  <a:cubicBezTo>
                    <a:pt x="11" y="263"/>
                    <a:pt x="11" y="263"/>
                    <a:pt x="11" y="272"/>
                  </a:cubicBezTo>
                  <a:lnTo>
                    <a:pt x="0" y="272"/>
                  </a:lnTo>
                  <a:cubicBezTo>
                    <a:pt x="0" y="272"/>
                    <a:pt x="0" y="283"/>
                    <a:pt x="11" y="283"/>
                  </a:cubicBezTo>
                  <a:lnTo>
                    <a:pt x="20" y="283"/>
                  </a:lnTo>
                  <a:cubicBezTo>
                    <a:pt x="31" y="292"/>
                    <a:pt x="40" y="292"/>
                    <a:pt x="60" y="303"/>
                  </a:cubicBezTo>
                  <a:cubicBezTo>
                    <a:pt x="70" y="312"/>
                    <a:pt x="90" y="312"/>
                    <a:pt x="120" y="323"/>
                  </a:cubicBezTo>
                  <a:cubicBezTo>
                    <a:pt x="140" y="332"/>
                    <a:pt x="160" y="352"/>
                    <a:pt x="190" y="363"/>
                  </a:cubicBezTo>
                  <a:cubicBezTo>
                    <a:pt x="250" y="383"/>
                    <a:pt x="310" y="412"/>
                    <a:pt x="390" y="452"/>
                  </a:cubicBezTo>
                  <a:cubicBezTo>
                    <a:pt x="459" y="482"/>
                    <a:pt x="530" y="522"/>
                    <a:pt x="599" y="552"/>
                  </a:cubicBezTo>
                  <a:cubicBezTo>
                    <a:pt x="679" y="572"/>
                    <a:pt x="749" y="592"/>
                    <a:pt x="819" y="592"/>
                  </a:cubicBezTo>
                  <a:cubicBezTo>
                    <a:pt x="889" y="592"/>
                    <a:pt x="949" y="562"/>
                    <a:pt x="1009" y="532"/>
                  </a:cubicBezTo>
                  <a:cubicBezTo>
                    <a:pt x="1038" y="522"/>
                    <a:pt x="1069" y="502"/>
                    <a:pt x="1089" y="482"/>
                  </a:cubicBezTo>
                  <a:cubicBezTo>
                    <a:pt x="1118" y="463"/>
                    <a:pt x="1138" y="443"/>
                    <a:pt x="1158" y="423"/>
                  </a:cubicBezTo>
                  <a:cubicBezTo>
                    <a:pt x="1169" y="403"/>
                    <a:pt x="1189" y="383"/>
                    <a:pt x="1198" y="372"/>
                  </a:cubicBezTo>
                  <a:cubicBezTo>
                    <a:pt x="1209" y="363"/>
                    <a:pt x="1209" y="352"/>
                    <a:pt x="1209" y="352"/>
                  </a:cubicBezTo>
                  <a:cubicBezTo>
                    <a:pt x="1209" y="352"/>
                    <a:pt x="1209" y="343"/>
                    <a:pt x="1198" y="343"/>
                  </a:cubicBezTo>
                  <a:cubicBezTo>
                    <a:pt x="1189" y="332"/>
                    <a:pt x="1178" y="332"/>
                    <a:pt x="1169" y="323"/>
                  </a:cubicBezTo>
                  <a:cubicBezTo>
                    <a:pt x="1149" y="312"/>
                    <a:pt x="1129" y="303"/>
                    <a:pt x="1109" y="283"/>
                  </a:cubicBezTo>
                  <a:cubicBezTo>
                    <a:pt x="1089" y="272"/>
                    <a:pt x="1058" y="263"/>
                    <a:pt x="1038" y="243"/>
                  </a:cubicBezTo>
                  <a:cubicBezTo>
                    <a:pt x="979" y="213"/>
                    <a:pt x="919" y="173"/>
                    <a:pt x="849" y="143"/>
                  </a:cubicBezTo>
                  <a:cubicBezTo>
                    <a:pt x="779" y="103"/>
                    <a:pt x="709" y="63"/>
                    <a:pt x="630" y="33"/>
                  </a:cubicBezTo>
                  <a:cubicBezTo>
                    <a:pt x="573" y="17"/>
                    <a:pt x="509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7294560" y="3381766"/>
              <a:ext cx="122039" cy="65381"/>
            </a:xfrm>
            <a:custGeom>
              <a:avLst/>
              <a:gdLst/>
              <a:ahLst/>
              <a:cxnLst/>
              <a:rect l="l" t="t" r="r" b="b"/>
              <a:pathLst>
                <a:path w="1329" h="712" extrusionOk="0">
                  <a:moveTo>
                    <a:pt x="490" y="123"/>
                  </a:moveTo>
                  <a:cubicBezTo>
                    <a:pt x="550" y="123"/>
                    <a:pt x="610" y="133"/>
                    <a:pt x="670" y="153"/>
                  </a:cubicBezTo>
                  <a:cubicBezTo>
                    <a:pt x="739" y="173"/>
                    <a:pt x="809" y="203"/>
                    <a:pt x="879" y="253"/>
                  </a:cubicBezTo>
                  <a:lnTo>
                    <a:pt x="1178" y="423"/>
                  </a:lnTo>
                  <a:cubicBezTo>
                    <a:pt x="1178" y="432"/>
                    <a:pt x="1178" y="432"/>
                    <a:pt x="1169" y="443"/>
                  </a:cubicBezTo>
                  <a:cubicBezTo>
                    <a:pt x="1158" y="452"/>
                    <a:pt x="1138" y="472"/>
                    <a:pt x="1109" y="492"/>
                  </a:cubicBezTo>
                  <a:cubicBezTo>
                    <a:pt x="1089" y="512"/>
                    <a:pt x="1069" y="532"/>
                    <a:pt x="1039" y="542"/>
                  </a:cubicBezTo>
                  <a:cubicBezTo>
                    <a:pt x="979" y="572"/>
                    <a:pt x="929" y="592"/>
                    <a:pt x="879" y="592"/>
                  </a:cubicBezTo>
                  <a:lnTo>
                    <a:pt x="869" y="652"/>
                  </a:lnTo>
                  <a:lnTo>
                    <a:pt x="869" y="592"/>
                  </a:lnTo>
                  <a:cubicBezTo>
                    <a:pt x="819" y="592"/>
                    <a:pt x="759" y="572"/>
                    <a:pt x="679" y="552"/>
                  </a:cubicBezTo>
                  <a:cubicBezTo>
                    <a:pt x="610" y="523"/>
                    <a:pt x="530" y="492"/>
                    <a:pt x="470" y="463"/>
                  </a:cubicBezTo>
                  <a:cubicBezTo>
                    <a:pt x="400" y="423"/>
                    <a:pt x="330" y="392"/>
                    <a:pt x="280" y="363"/>
                  </a:cubicBezTo>
                  <a:lnTo>
                    <a:pt x="150" y="312"/>
                  </a:lnTo>
                  <a:lnTo>
                    <a:pt x="170" y="293"/>
                  </a:lnTo>
                  <a:cubicBezTo>
                    <a:pt x="180" y="273"/>
                    <a:pt x="200" y="253"/>
                    <a:pt x="220" y="233"/>
                  </a:cubicBezTo>
                  <a:cubicBezTo>
                    <a:pt x="240" y="213"/>
                    <a:pt x="270" y="193"/>
                    <a:pt x="300" y="173"/>
                  </a:cubicBezTo>
                  <a:cubicBezTo>
                    <a:pt x="350" y="143"/>
                    <a:pt x="410" y="123"/>
                    <a:pt x="470" y="123"/>
                  </a:cubicBezTo>
                  <a:close/>
                  <a:moveTo>
                    <a:pt x="509" y="1"/>
                  </a:moveTo>
                  <a:cubicBezTo>
                    <a:pt x="496" y="1"/>
                    <a:pt x="483" y="2"/>
                    <a:pt x="470" y="3"/>
                  </a:cubicBezTo>
                  <a:cubicBezTo>
                    <a:pt x="390" y="3"/>
                    <a:pt x="310" y="33"/>
                    <a:pt x="230" y="73"/>
                  </a:cubicBezTo>
                  <a:cubicBezTo>
                    <a:pt x="200" y="93"/>
                    <a:pt x="170" y="123"/>
                    <a:pt x="140" y="143"/>
                  </a:cubicBezTo>
                  <a:cubicBezTo>
                    <a:pt x="111" y="173"/>
                    <a:pt x="91" y="193"/>
                    <a:pt x="71" y="223"/>
                  </a:cubicBezTo>
                  <a:cubicBezTo>
                    <a:pt x="60" y="243"/>
                    <a:pt x="40" y="253"/>
                    <a:pt x="31" y="273"/>
                  </a:cubicBezTo>
                  <a:lnTo>
                    <a:pt x="0" y="323"/>
                  </a:lnTo>
                  <a:lnTo>
                    <a:pt x="11" y="372"/>
                  </a:lnTo>
                  <a:lnTo>
                    <a:pt x="60" y="403"/>
                  </a:lnTo>
                  <a:cubicBezTo>
                    <a:pt x="71" y="412"/>
                    <a:pt x="80" y="412"/>
                    <a:pt x="91" y="412"/>
                  </a:cubicBezTo>
                  <a:lnTo>
                    <a:pt x="230" y="472"/>
                  </a:lnTo>
                  <a:cubicBezTo>
                    <a:pt x="280" y="503"/>
                    <a:pt x="350" y="532"/>
                    <a:pt x="420" y="562"/>
                  </a:cubicBezTo>
                  <a:cubicBezTo>
                    <a:pt x="479" y="602"/>
                    <a:pt x="559" y="632"/>
                    <a:pt x="639" y="662"/>
                  </a:cubicBezTo>
                  <a:cubicBezTo>
                    <a:pt x="729" y="692"/>
                    <a:pt x="799" y="712"/>
                    <a:pt x="869" y="712"/>
                  </a:cubicBezTo>
                  <a:lnTo>
                    <a:pt x="879" y="712"/>
                  </a:lnTo>
                  <a:cubicBezTo>
                    <a:pt x="949" y="712"/>
                    <a:pt x="1029" y="692"/>
                    <a:pt x="1098" y="642"/>
                  </a:cubicBezTo>
                  <a:cubicBezTo>
                    <a:pt x="1129" y="632"/>
                    <a:pt x="1158" y="612"/>
                    <a:pt x="1189" y="582"/>
                  </a:cubicBezTo>
                  <a:cubicBezTo>
                    <a:pt x="1218" y="562"/>
                    <a:pt x="1238" y="542"/>
                    <a:pt x="1258" y="523"/>
                  </a:cubicBezTo>
                  <a:cubicBezTo>
                    <a:pt x="1269" y="503"/>
                    <a:pt x="1288" y="492"/>
                    <a:pt x="1298" y="483"/>
                  </a:cubicBezTo>
                  <a:lnTo>
                    <a:pt x="1308" y="463"/>
                  </a:lnTo>
                  <a:cubicBezTo>
                    <a:pt x="1328" y="443"/>
                    <a:pt x="1328" y="432"/>
                    <a:pt x="1328" y="412"/>
                  </a:cubicBezTo>
                  <a:lnTo>
                    <a:pt x="1328" y="383"/>
                  </a:lnTo>
                  <a:lnTo>
                    <a:pt x="1308" y="363"/>
                  </a:lnTo>
                  <a:cubicBezTo>
                    <a:pt x="1308" y="363"/>
                    <a:pt x="1298" y="363"/>
                    <a:pt x="1288" y="352"/>
                  </a:cubicBezTo>
                  <a:lnTo>
                    <a:pt x="1278" y="343"/>
                  </a:lnTo>
                  <a:cubicBezTo>
                    <a:pt x="1269" y="343"/>
                    <a:pt x="1258" y="332"/>
                    <a:pt x="1258" y="332"/>
                  </a:cubicBezTo>
                  <a:lnTo>
                    <a:pt x="939" y="143"/>
                  </a:lnTo>
                  <a:cubicBezTo>
                    <a:pt x="859" y="103"/>
                    <a:pt x="779" y="63"/>
                    <a:pt x="709" y="43"/>
                  </a:cubicBezTo>
                  <a:cubicBezTo>
                    <a:pt x="636" y="19"/>
                    <a:pt x="569" y="1"/>
                    <a:pt x="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7300069" y="3387276"/>
              <a:ext cx="111019" cy="54362"/>
            </a:xfrm>
            <a:custGeom>
              <a:avLst/>
              <a:gdLst/>
              <a:ahLst/>
              <a:cxnLst/>
              <a:rect l="l" t="t" r="r" b="b"/>
              <a:pathLst>
                <a:path w="1209" h="592" extrusionOk="0">
                  <a:moveTo>
                    <a:pt x="450" y="0"/>
                  </a:moveTo>
                  <a:cubicBezTo>
                    <a:pt x="437" y="0"/>
                    <a:pt x="423" y="1"/>
                    <a:pt x="410" y="3"/>
                  </a:cubicBezTo>
                  <a:cubicBezTo>
                    <a:pt x="340" y="3"/>
                    <a:pt x="270" y="23"/>
                    <a:pt x="210" y="63"/>
                  </a:cubicBezTo>
                  <a:cubicBezTo>
                    <a:pt x="170" y="83"/>
                    <a:pt x="150" y="103"/>
                    <a:pt x="120" y="123"/>
                  </a:cubicBezTo>
                  <a:cubicBezTo>
                    <a:pt x="100" y="153"/>
                    <a:pt x="80" y="173"/>
                    <a:pt x="60" y="193"/>
                  </a:cubicBezTo>
                  <a:cubicBezTo>
                    <a:pt x="40" y="223"/>
                    <a:pt x="31" y="243"/>
                    <a:pt x="20" y="252"/>
                  </a:cubicBezTo>
                  <a:cubicBezTo>
                    <a:pt x="11" y="263"/>
                    <a:pt x="11" y="263"/>
                    <a:pt x="11" y="272"/>
                  </a:cubicBezTo>
                  <a:lnTo>
                    <a:pt x="0" y="272"/>
                  </a:lnTo>
                  <a:cubicBezTo>
                    <a:pt x="0" y="272"/>
                    <a:pt x="0" y="283"/>
                    <a:pt x="11" y="283"/>
                  </a:cubicBezTo>
                  <a:lnTo>
                    <a:pt x="20" y="283"/>
                  </a:lnTo>
                  <a:cubicBezTo>
                    <a:pt x="31" y="292"/>
                    <a:pt x="40" y="292"/>
                    <a:pt x="60" y="303"/>
                  </a:cubicBezTo>
                  <a:cubicBezTo>
                    <a:pt x="70" y="312"/>
                    <a:pt x="90" y="312"/>
                    <a:pt x="120" y="323"/>
                  </a:cubicBezTo>
                  <a:cubicBezTo>
                    <a:pt x="140" y="332"/>
                    <a:pt x="160" y="352"/>
                    <a:pt x="190" y="363"/>
                  </a:cubicBezTo>
                  <a:cubicBezTo>
                    <a:pt x="250" y="383"/>
                    <a:pt x="310" y="412"/>
                    <a:pt x="390" y="452"/>
                  </a:cubicBezTo>
                  <a:cubicBezTo>
                    <a:pt x="459" y="482"/>
                    <a:pt x="530" y="522"/>
                    <a:pt x="599" y="552"/>
                  </a:cubicBezTo>
                  <a:cubicBezTo>
                    <a:pt x="679" y="572"/>
                    <a:pt x="749" y="592"/>
                    <a:pt x="819" y="592"/>
                  </a:cubicBezTo>
                  <a:cubicBezTo>
                    <a:pt x="889" y="592"/>
                    <a:pt x="949" y="562"/>
                    <a:pt x="1009" y="532"/>
                  </a:cubicBezTo>
                  <a:cubicBezTo>
                    <a:pt x="1038" y="522"/>
                    <a:pt x="1069" y="502"/>
                    <a:pt x="1089" y="482"/>
                  </a:cubicBezTo>
                  <a:cubicBezTo>
                    <a:pt x="1118" y="463"/>
                    <a:pt x="1138" y="443"/>
                    <a:pt x="1158" y="423"/>
                  </a:cubicBezTo>
                  <a:cubicBezTo>
                    <a:pt x="1169" y="403"/>
                    <a:pt x="1189" y="383"/>
                    <a:pt x="1198" y="372"/>
                  </a:cubicBezTo>
                  <a:cubicBezTo>
                    <a:pt x="1209" y="363"/>
                    <a:pt x="1209" y="352"/>
                    <a:pt x="1209" y="352"/>
                  </a:cubicBezTo>
                  <a:cubicBezTo>
                    <a:pt x="1209" y="352"/>
                    <a:pt x="1209" y="343"/>
                    <a:pt x="1198" y="343"/>
                  </a:cubicBezTo>
                  <a:cubicBezTo>
                    <a:pt x="1189" y="332"/>
                    <a:pt x="1178" y="332"/>
                    <a:pt x="1169" y="323"/>
                  </a:cubicBezTo>
                  <a:cubicBezTo>
                    <a:pt x="1149" y="312"/>
                    <a:pt x="1129" y="303"/>
                    <a:pt x="1109" y="283"/>
                  </a:cubicBezTo>
                  <a:cubicBezTo>
                    <a:pt x="1089" y="272"/>
                    <a:pt x="1058" y="263"/>
                    <a:pt x="1038" y="243"/>
                  </a:cubicBezTo>
                  <a:cubicBezTo>
                    <a:pt x="979" y="213"/>
                    <a:pt x="919" y="173"/>
                    <a:pt x="849" y="143"/>
                  </a:cubicBezTo>
                  <a:cubicBezTo>
                    <a:pt x="779" y="103"/>
                    <a:pt x="709" y="63"/>
                    <a:pt x="630" y="33"/>
                  </a:cubicBezTo>
                  <a:cubicBezTo>
                    <a:pt x="573" y="17"/>
                    <a:pt x="509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7294560" y="3381766"/>
              <a:ext cx="122039" cy="65381"/>
            </a:xfrm>
            <a:custGeom>
              <a:avLst/>
              <a:gdLst/>
              <a:ahLst/>
              <a:cxnLst/>
              <a:rect l="l" t="t" r="r" b="b"/>
              <a:pathLst>
                <a:path w="1329" h="712" extrusionOk="0">
                  <a:moveTo>
                    <a:pt x="490" y="123"/>
                  </a:moveTo>
                  <a:cubicBezTo>
                    <a:pt x="550" y="123"/>
                    <a:pt x="610" y="133"/>
                    <a:pt x="670" y="153"/>
                  </a:cubicBezTo>
                  <a:cubicBezTo>
                    <a:pt x="739" y="173"/>
                    <a:pt x="809" y="203"/>
                    <a:pt x="879" y="253"/>
                  </a:cubicBezTo>
                  <a:lnTo>
                    <a:pt x="1178" y="423"/>
                  </a:lnTo>
                  <a:cubicBezTo>
                    <a:pt x="1178" y="432"/>
                    <a:pt x="1178" y="432"/>
                    <a:pt x="1169" y="443"/>
                  </a:cubicBezTo>
                  <a:cubicBezTo>
                    <a:pt x="1158" y="452"/>
                    <a:pt x="1138" y="472"/>
                    <a:pt x="1109" y="492"/>
                  </a:cubicBezTo>
                  <a:cubicBezTo>
                    <a:pt x="1089" y="512"/>
                    <a:pt x="1069" y="532"/>
                    <a:pt x="1039" y="542"/>
                  </a:cubicBezTo>
                  <a:cubicBezTo>
                    <a:pt x="979" y="572"/>
                    <a:pt x="929" y="592"/>
                    <a:pt x="879" y="592"/>
                  </a:cubicBezTo>
                  <a:lnTo>
                    <a:pt x="869" y="652"/>
                  </a:lnTo>
                  <a:lnTo>
                    <a:pt x="869" y="592"/>
                  </a:lnTo>
                  <a:cubicBezTo>
                    <a:pt x="819" y="592"/>
                    <a:pt x="759" y="572"/>
                    <a:pt x="679" y="552"/>
                  </a:cubicBezTo>
                  <a:cubicBezTo>
                    <a:pt x="610" y="523"/>
                    <a:pt x="530" y="492"/>
                    <a:pt x="470" y="463"/>
                  </a:cubicBezTo>
                  <a:cubicBezTo>
                    <a:pt x="400" y="423"/>
                    <a:pt x="330" y="392"/>
                    <a:pt x="280" y="363"/>
                  </a:cubicBezTo>
                  <a:lnTo>
                    <a:pt x="150" y="312"/>
                  </a:lnTo>
                  <a:lnTo>
                    <a:pt x="170" y="293"/>
                  </a:lnTo>
                  <a:cubicBezTo>
                    <a:pt x="180" y="273"/>
                    <a:pt x="200" y="253"/>
                    <a:pt x="220" y="233"/>
                  </a:cubicBezTo>
                  <a:cubicBezTo>
                    <a:pt x="240" y="213"/>
                    <a:pt x="270" y="193"/>
                    <a:pt x="300" y="173"/>
                  </a:cubicBezTo>
                  <a:cubicBezTo>
                    <a:pt x="350" y="143"/>
                    <a:pt x="410" y="123"/>
                    <a:pt x="470" y="123"/>
                  </a:cubicBezTo>
                  <a:close/>
                  <a:moveTo>
                    <a:pt x="509" y="1"/>
                  </a:moveTo>
                  <a:cubicBezTo>
                    <a:pt x="496" y="1"/>
                    <a:pt x="483" y="2"/>
                    <a:pt x="470" y="3"/>
                  </a:cubicBezTo>
                  <a:cubicBezTo>
                    <a:pt x="390" y="3"/>
                    <a:pt x="310" y="33"/>
                    <a:pt x="230" y="73"/>
                  </a:cubicBezTo>
                  <a:cubicBezTo>
                    <a:pt x="200" y="93"/>
                    <a:pt x="170" y="113"/>
                    <a:pt x="140" y="143"/>
                  </a:cubicBezTo>
                  <a:cubicBezTo>
                    <a:pt x="111" y="173"/>
                    <a:pt x="91" y="193"/>
                    <a:pt x="71" y="223"/>
                  </a:cubicBezTo>
                  <a:cubicBezTo>
                    <a:pt x="60" y="243"/>
                    <a:pt x="40" y="253"/>
                    <a:pt x="31" y="273"/>
                  </a:cubicBezTo>
                  <a:lnTo>
                    <a:pt x="0" y="323"/>
                  </a:lnTo>
                  <a:lnTo>
                    <a:pt x="11" y="372"/>
                  </a:lnTo>
                  <a:lnTo>
                    <a:pt x="60" y="403"/>
                  </a:lnTo>
                  <a:cubicBezTo>
                    <a:pt x="71" y="412"/>
                    <a:pt x="80" y="412"/>
                    <a:pt x="91" y="412"/>
                  </a:cubicBezTo>
                  <a:lnTo>
                    <a:pt x="230" y="472"/>
                  </a:lnTo>
                  <a:cubicBezTo>
                    <a:pt x="280" y="503"/>
                    <a:pt x="350" y="532"/>
                    <a:pt x="420" y="562"/>
                  </a:cubicBezTo>
                  <a:cubicBezTo>
                    <a:pt x="479" y="602"/>
                    <a:pt x="559" y="632"/>
                    <a:pt x="639" y="662"/>
                  </a:cubicBezTo>
                  <a:cubicBezTo>
                    <a:pt x="729" y="692"/>
                    <a:pt x="799" y="712"/>
                    <a:pt x="869" y="712"/>
                  </a:cubicBezTo>
                  <a:lnTo>
                    <a:pt x="879" y="712"/>
                  </a:lnTo>
                  <a:cubicBezTo>
                    <a:pt x="949" y="712"/>
                    <a:pt x="1029" y="692"/>
                    <a:pt x="1098" y="642"/>
                  </a:cubicBezTo>
                  <a:cubicBezTo>
                    <a:pt x="1129" y="632"/>
                    <a:pt x="1158" y="612"/>
                    <a:pt x="1189" y="582"/>
                  </a:cubicBezTo>
                  <a:cubicBezTo>
                    <a:pt x="1218" y="562"/>
                    <a:pt x="1238" y="542"/>
                    <a:pt x="1258" y="523"/>
                  </a:cubicBezTo>
                  <a:cubicBezTo>
                    <a:pt x="1269" y="503"/>
                    <a:pt x="1288" y="492"/>
                    <a:pt x="1298" y="483"/>
                  </a:cubicBezTo>
                  <a:lnTo>
                    <a:pt x="1308" y="463"/>
                  </a:lnTo>
                  <a:cubicBezTo>
                    <a:pt x="1328" y="443"/>
                    <a:pt x="1328" y="432"/>
                    <a:pt x="1328" y="412"/>
                  </a:cubicBezTo>
                  <a:lnTo>
                    <a:pt x="1328" y="383"/>
                  </a:lnTo>
                  <a:lnTo>
                    <a:pt x="1308" y="363"/>
                  </a:lnTo>
                  <a:cubicBezTo>
                    <a:pt x="1308" y="363"/>
                    <a:pt x="1298" y="363"/>
                    <a:pt x="1288" y="352"/>
                  </a:cubicBezTo>
                  <a:lnTo>
                    <a:pt x="1278" y="343"/>
                  </a:lnTo>
                  <a:cubicBezTo>
                    <a:pt x="1269" y="343"/>
                    <a:pt x="1258" y="332"/>
                    <a:pt x="1258" y="332"/>
                  </a:cubicBezTo>
                  <a:lnTo>
                    <a:pt x="939" y="143"/>
                  </a:lnTo>
                  <a:cubicBezTo>
                    <a:pt x="859" y="103"/>
                    <a:pt x="779" y="63"/>
                    <a:pt x="709" y="43"/>
                  </a:cubicBezTo>
                  <a:cubicBezTo>
                    <a:pt x="636" y="19"/>
                    <a:pt x="569" y="1"/>
                    <a:pt x="5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7344973" y="3363677"/>
              <a:ext cx="110101" cy="56933"/>
            </a:xfrm>
            <a:custGeom>
              <a:avLst/>
              <a:gdLst/>
              <a:ahLst/>
              <a:cxnLst/>
              <a:rect l="l" t="t" r="r" b="b"/>
              <a:pathLst>
                <a:path w="1199" h="620" extrusionOk="0">
                  <a:moveTo>
                    <a:pt x="420" y="1"/>
                  </a:moveTo>
                  <a:cubicBezTo>
                    <a:pt x="350" y="1"/>
                    <a:pt x="280" y="21"/>
                    <a:pt x="210" y="61"/>
                  </a:cubicBezTo>
                  <a:cubicBezTo>
                    <a:pt x="180" y="70"/>
                    <a:pt x="150" y="90"/>
                    <a:pt x="130" y="110"/>
                  </a:cubicBezTo>
                  <a:lnTo>
                    <a:pt x="61" y="180"/>
                  </a:lnTo>
                  <a:cubicBezTo>
                    <a:pt x="41" y="200"/>
                    <a:pt x="30" y="220"/>
                    <a:pt x="21" y="240"/>
                  </a:cubicBezTo>
                  <a:cubicBezTo>
                    <a:pt x="10" y="240"/>
                    <a:pt x="10" y="250"/>
                    <a:pt x="1" y="250"/>
                  </a:cubicBezTo>
                  <a:lnTo>
                    <a:pt x="1" y="260"/>
                  </a:lnTo>
                  <a:cubicBezTo>
                    <a:pt x="10" y="260"/>
                    <a:pt x="10" y="260"/>
                    <a:pt x="10" y="270"/>
                  </a:cubicBezTo>
                  <a:cubicBezTo>
                    <a:pt x="21" y="270"/>
                    <a:pt x="30" y="280"/>
                    <a:pt x="50" y="290"/>
                  </a:cubicBezTo>
                  <a:cubicBezTo>
                    <a:pt x="70" y="290"/>
                    <a:pt x="90" y="300"/>
                    <a:pt x="110" y="320"/>
                  </a:cubicBezTo>
                  <a:cubicBezTo>
                    <a:pt x="130" y="330"/>
                    <a:pt x="160" y="340"/>
                    <a:pt x="180" y="350"/>
                  </a:cubicBezTo>
                  <a:cubicBezTo>
                    <a:pt x="240" y="380"/>
                    <a:pt x="300" y="420"/>
                    <a:pt x="370" y="450"/>
                  </a:cubicBezTo>
                  <a:cubicBezTo>
                    <a:pt x="440" y="490"/>
                    <a:pt x="509" y="529"/>
                    <a:pt x="580" y="560"/>
                  </a:cubicBezTo>
                  <a:cubicBezTo>
                    <a:pt x="660" y="589"/>
                    <a:pt x="729" y="609"/>
                    <a:pt x="799" y="620"/>
                  </a:cubicBezTo>
                  <a:cubicBezTo>
                    <a:pt x="869" y="620"/>
                    <a:pt x="929" y="600"/>
                    <a:pt x="989" y="569"/>
                  </a:cubicBezTo>
                  <a:cubicBezTo>
                    <a:pt x="1019" y="560"/>
                    <a:pt x="1049" y="540"/>
                    <a:pt x="1079" y="520"/>
                  </a:cubicBezTo>
                  <a:lnTo>
                    <a:pt x="1139" y="460"/>
                  </a:lnTo>
                  <a:cubicBezTo>
                    <a:pt x="1159" y="450"/>
                    <a:pt x="1179" y="430"/>
                    <a:pt x="1188" y="420"/>
                  </a:cubicBezTo>
                  <a:cubicBezTo>
                    <a:pt x="1199" y="410"/>
                    <a:pt x="1199" y="400"/>
                    <a:pt x="1199" y="400"/>
                  </a:cubicBezTo>
                  <a:cubicBezTo>
                    <a:pt x="1199" y="400"/>
                    <a:pt x="1199" y="390"/>
                    <a:pt x="1188" y="390"/>
                  </a:cubicBezTo>
                  <a:cubicBezTo>
                    <a:pt x="1179" y="380"/>
                    <a:pt x="1168" y="370"/>
                    <a:pt x="1159" y="370"/>
                  </a:cubicBezTo>
                  <a:cubicBezTo>
                    <a:pt x="1139" y="360"/>
                    <a:pt x="1119" y="340"/>
                    <a:pt x="1099" y="330"/>
                  </a:cubicBezTo>
                  <a:cubicBezTo>
                    <a:pt x="1079" y="320"/>
                    <a:pt x="1059" y="300"/>
                    <a:pt x="1029" y="280"/>
                  </a:cubicBezTo>
                  <a:cubicBezTo>
                    <a:pt x="979" y="250"/>
                    <a:pt x="919" y="210"/>
                    <a:pt x="849" y="170"/>
                  </a:cubicBezTo>
                  <a:cubicBezTo>
                    <a:pt x="789" y="121"/>
                    <a:pt x="720" y="90"/>
                    <a:pt x="640" y="50"/>
                  </a:cubicBezTo>
                  <a:cubicBezTo>
                    <a:pt x="569" y="21"/>
                    <a:pt x="500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7339463" y="3358534"/>
              <a:ext cx="122957" cy="67585"/>
            </a:xfrm>
            <a:custGeom>
              <a:avLst/>
              <a:gdLst/>
              <a:ahLst/>
              <a:cxnLst/>
              <a:rect l="l" t="t" r="r" b="b"/>
              <a:pathLst>
                <a:path w="1339" h="736" extrusionOk="0">
                  <a:moveTo>
                    <a:pt x="480" y="117"/>
                  </a:moveTo>
                  <a:cubicBezTo>
                    <a:pt x="540" y="117"/>
                    <a:pt x="609" y="137"/>
                    <a:pt x="680" y="166"/>
                  </a:cubicBezTo>
                  <a:cubicBezTo>
                    <a:pt x="749" y="197"/>
                    <a:pt x="809" y="226"/>
                    <a:pt x="879" y="276"/>
                  </a:cubicBezTo>
                  <a:lnTo>
                    <a:pt x="1168" y="466"/>
                  </a:lnTo>
                  <a:cubicBezTo>
                    <a:pt x="1168" y="466"/>
                    <a:pt x="1168" y="476"/>
                    <a:pt x="1159" y="476"/>
                  </a:cubicBezTo>
                  <a:cubicBezTo>
                    <a:pt x="1139" y="496"/>
                    <a:pt x="1119" y="516"/>
                    <a:pt x="1099" y="526"/>
                  </a:cubicBezTo>
                  <a:cubicBezTo>
                    <a:pt x="1079" y="546"/>
                    <a:pt x="1049" y="556"/>
                    <a:pt x="1019" y="576"/>
                  </a:cubicBezTo>
                  <a:cubicBezTo>
                    <a:pt x="979" y="596"/>
                    <a:pt x="929" y="616"/>
                    <a:pt x="869" y="616"/>
                  </a:cubicBezTo>
                  <a:lnTo>
                    <a:pt x="859" y="616"/>
                  </a:lnTo>
                  <a:cubicBezTo>
                    <a:pt x="809" y="605"/>
                    <a:pt x="740" y="596"/>
                    <a:pt x="669" y="565"/>
                  </a:cubicBezTo>
                  <a:cubicBezTo>
                    <a:pt x="600" y="536"/>
                    <a:pt x="520" y="496"/>
                    <a:pt x="460" y="456"/>
                  </a:cubicBezTo>
                  <a:cubicBezTo>
                    <a:pt x="390" y="416"/>
                    <a:pt x="330" y="386"/>
                    <a:pt x="270" y="356"/>
                  </a:cubicBezTo>
                  <a:lnTo>
                    <a:pt x="150" y="296"/>
                  </a:lnTo>
                  <a:cubicBezTo>
                    <a:pt x="150" y="286"/>
                    <a:pt x="161" y="286"/>
                    <a:pt x="161" y="276"/>
                  </a:cubicBezTo>
                  <a:cubicBezTo>
                    <a:pt x="181" y="256"/>
                    <a:pt x="201" y="236"/>
                    <a:pt x="230" y="216"/>
                  </a:cubicBezTo>
                  <a:cubicBezTo>
                    <a:pt x="250" y="197"/>
                    <a:pt x="280" y="177"/>
                    <a:pt x="300" y="166"/>
                  </a:cubicBezTo>
                  <a:cubicBezTo>
                    <a:pt x="360" y="137"/>
                    <a:pt x="420" y="117"/>
                    <a:pt x="480" y="117"/>
                  </a:cubicBezTo>
                  <a:close/>
                  <a:moveTo>
                    <a:pt x="481" y="0"/>
                  </a:moveTo>
                  <a:cubicBezTo>
                    <a:pt x="397" y="0"/>
                    <a:pt x="317" y="20"/>
                    <a:pt x="240" y="57"/>
                  </a:cubicBezTo>
                  <a:cubicBezTo>
                    <a:pt x="210" y="77"/>
                    <a:pt x="181" y="97"/>
                    <a:pt x="150" y="126"/>
                  </a:cubicBezTo>
                  <a:cubicBezTo>
                    <a:pt x="121" y="146"/>
                    <a:pt x="90" y="177"/>
                    <a:pt x="70" y="197"/>
                  </a:cubicBezTo>
                  <a:cubicBezTo>
                    <a:pt x="61" y="216"/>
                    <a:pt x="41" y="236"/>
                    <a:pt x="30" y="246"/>
                  </a:cubicBezTo>
                  <a:lnTo>
                    <a:pt x="1" y="296"/>
                  </a:lnTo>
                  <a:lnTo>
                    <a:pt x="10" y="356"/>
                  </a:lnTo>
                  <a:lnTo>
                    <a:pt x="61" y="386"/>
                  </a:lnTo>
                  <a:cubicBezTo>
                    <a:pt x="70" y="386"/>
                    <a:pt x="70" y="396"/>
                    <a:pt x="81" y="396"/>
                  </a:cubicBezTo>
                  <a:lnTo>
                    <a:pt x="220" y="466"/>
                  </a:lnTo>
                  <a:cubicBezTo>
                    <a:pt x="270" y="486"/>
                    <a:pt x="330" y="526"/>
                    <a:pt x="400" y="565"/>
                  </a:cubicBezTo>
                  <a:cubicBezTo>
                    <a:pt x="470" y="596"/>
                    <a:pt x="540" y="636"/>
                    <a:pt x="620" y="676"/>
                  </a:cubicBezTo>
                  <a:cubicBezTo>
                    <a:pt x="709" y="716"/>
                    <a:pt x="789" y="725"/>
                    <a:pt x="859" y="736"/>
                  </a:cubicBezTo>
                  <a:lnTo>
                    <a:pt x="869" y="736"/>
                  </a:lnTo>
                  <a:cubicBezTo>
                    <a:pt x="949" y="736"/>
                    <a:pt x="1019" y="716"/>
                    <a:pt x="1079" y="676"/>
                  </a:cubicBezTo>
                  <a:cubicBezTo>
                    <a:pt x="1109" y="665"/>
                    <a:pt x="1139" y="645"/>
                    <a:pt x="1168" y="625"/>
                  </a:cubicBezTo>
                  <a:cubicBezTo>
                    <a:pt x="1199" y="605"/>
                    <a:pt x="1219" y="585"/>
                    <a:pt x="1239" y="565"/>
                  </a:cubicBezTo>
                  <a:lnTo>
                    <a:pt x="1279" y="526"/>
                  </a:lnTo>
                  <a:lnTo>
                    <a:pt x="1288" y="516"/>
                  </a:lnTo>
                  <a:cubicBezTo>
                    <a:pt x="1308" y="486"/>
                    <a:pt x="1308" y="486"/>
                    <a:pt x="1319" y="486"/>
                  </a:cubicBezTo>
                  <a:lnTo>
                    <a:pt x="1339" y="436"/>
                  </a:lnTo>
                  <a:lnTo>
                    <a:pt x="1299" y="406"/>
                  </a:lnTo>
                  <a:lnTo>
                    <a:pt x="1288" y="396"/>
                  </a:lnTo>
                  <a:lnTo>
                    <a:pt x="1279" y="386"/>
                  </a:lnTo>
                  <a:cubicBezTo>
                    <a:pt x="1268" y="386"/>
                    <a:pt x="1259" y="376"/>
                    <a:pt x="1248" y="376"/>
                  </a:cubicBezTo>
                  <a:lnTo>
                    <a:pt x="949" y="177"/>
                  </a:lnTo>
                  <a:cubicBezTo>
                    <a:pt x="869" y="126"/>
                    <a:pt x="799" y="86"/>
                    <a:pt x="729" y="57"/>
                  </a:cubicBezTo>
                  <a:cubicBezTo>
                    <a:pt x="642" y="18"/>
                    <a:pt x="560" y="0"/>
                    <a:pt x="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7344973" y="3363677"/>
              <a:ext cx="110101" cy="56933"/>
            </a:xfrm>
            <a:custGeom>
              <a:avLst/>
              <a:gdLst/>
              <a:ahLst/>
              <a:cxnLst/>
              <a:rect l="l" t="t" r="r" b="b"/>
              <a:pathLst>
                <a:path w="1199" h="620" extrusionOk="0">
                  <a:moveTo>
                    <a:pt x="420" y="1"/>
                  </a:moveTo>
                  <a:cubicBezTo>
                    <a:pt x="350" y="1"/>
                    <a:pt x="280" y="21"/>
                    <a:pt x="210" y="61"/>
                  </a:cubicBezTo>
                  <a:cubicBezTo>
                    <a:pt x="180" y="70"/>
                    <a:pt x="150" y="90"/>
                    <a:pt x="130" y="110"/>
                  </a:cubicBezTo>
                  <a:lnTo>
                    <a:pt x="61" y="180"/>
                  </a:lnTo>
                  <a:cubicBezTo>
                    <a:pt x="41" y="200"/>
                    <a:pt x="30" y="220"/>
                    <a:pt x="21" y="240"/>
                  </a:cubicBezTo>
                  <a:cubicBezTo>
                    <a:pt x="10" y="240"/>
                    <a:pt x="10" y="250"/>
                    <a:pt x="1" y="250"/>
                  </a:cubicBezTo>
                  <a:lnTo>
                    <a:pt x="1" y="260"/>
                  </a:lnTo>
                  <a:cubicBezTo>
                    <a:pt x="10" y="260"/>
                    <a:pt x="10" y="260"/>
                    <a:pt x="10" y="270"/>
                  </a:cubicBezTo>
                  <a:cubicBezTo>
                    <a:pt x="21" y="270"/>
                    <a:pt x="30" y="280"/>
                    <a:pt x="50" y="290"/>
                  </a:cubicBezTo>
                  <a:cubicBezTo>
                    <a:pt x="70" y="290"/>
                    <a:pt x="90" y="300"/>
                    <a:pt x="110" y="320"/>
                  </a:cubicBezTo>
                  <a:cubicBezTo>
                    <a:pt x="130" y="330"/>
                    <a:pt x="160" y="340"/>
                    <a:pt x="180" y="350"/>
                  </a:cubicBezTo>
                  <a:cubicBezTo>
                    <a:pt x="240" y="380"/>
                    <a:pt x="300" y="420"/>
                    <a:pt x="370" y="450"/>
                  </a:cubicBezTo>
                  <a:cubicBezTo>
                    <a:pt x="440" y="490"/>
                    <a:pt x="509" y="529"/>
                    <a:pt x="580" y="560"/>
                  </a:cubicBezTo>
                  <a:cubicBezTo>
                    <a:pt x="660" y="589"/>
                    <a:pt x="729" y="609"/>
                    <a:pt x="799" y="620"/>
                  </a:cubicBezTo>
                  <a:cubicBezTo>
                    <a:pt x="869" y="620"/>
                    <a:pt x="929" y="600"/>
                    <a:pt x="989" y="569"/>
                  </a:cubicBezTo>
                  <a:cubicBezTo>
                    <a:pt x="1019" y="560"/>
                    <a:pt x="1049" y="540"/>
                    <a:pt x="1079" y="520"/>
                  </a:cubicBezTo>
                  <a:lnTo>
                    <a:pt x="1139" y="460"/>
                  </a:lnTo>
                  <a:cubicBezTo>
                    <a:pt x="1159" y="450"/>
                    <a:pt x="1179" y="430"/>
                    <a:pt x="1188" y="420"/>
                  </a:cubicBezTo>
                  <a:cubicBezTo>
                    <a:pt x="1199" y="410"/>
                    <a:pt x="1199" y="400"/>
                    <a:pt x="1199" y="400"/>
                  </a:cubicBezTo>
                  <a:cubicBezTo>
                    <a:pt x="1199" y="400"/>
                    <a:pt x="1199" y="390"/>
                    <a:pt x="1188" y="390"/>
                  </a:cubicBezTo>
                  <a:cubicBezTo>
                    <a:pt x="1179" y="380"/>
                    <a:pt x="1168" y="370"/>
                    <a:pt x="1159" y="370"/>
                  </a:cubicBezTo>
                  <a:cubicBezTo>
                    <a:pt x="1139" y="360"/>
                    <a:pt x="1119" y="340"/>
                    <a:pt x="1099" y="330"/>
                  </a:cubicBezTo>
                  <a:cubicBezTo>
                    <a:pt x="1079" y="320"/>
                    <a:pt x="1059" y="300"/>
                    <a:pt x="1029" y="280"/>
                  </a:cubicBezTo>
                  <a:cubicBezTo>
                    <a:pt x="979" y="250"/>
                    <a:pt x="919" y="210"/>
                    <a:pt x="849" y="170"/>
                  </a:cubicBezTo>
                  <a:cubicBezTo>
                    <a:pt x="789" y="121"/>
                    <a:pt x="720" y="90"/>
                    <a:pt x="640" y="50"/>
                  </a:cubicBezTo>
                  <a:cubicBezTo>
                    <a:pt x="569" y="21"/>
                    <a:pt x="500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7339463" y="3358534"/>
              <a:ext cx="121120" cy="67585"/>
            </a:xfrm>
            <a:custGeom>
              <a:avLst/>
              <a:gdLst/>
              <a:ahLst/>
              <a:cxnLst/>
              <a:rect l="l" t="t" r="r" b="b"/>
              <a:pathLst>
                <a:path w="1319" h="736" extrusionOk="0">
                  <a:moveTo>
                    <a:pt x="480" y="117"/>
                  </a:moveTo>
                  <a:cubicBezTo>
                    <a:pt x="540" y="117"/>
                    <a:pt x="609" y="137"/>
                    <a:pt x="680" y="166"/>
                  </a:cubicBezTo>
                  <a:cubicBezTo>
                    <a:pt x="749" y="197"/>
                    <a:pt x="809" y="226"/>
                    <a:pt x="879" y="276"/>
                  </a:cubicBezTo>
                  <a:lnTo>
                    <a:pt x="1168" y="466"/>
                  </a:lnTo>
                  <a:cubicBezTo>
                    <a:pt x="1168" y="466"/>
                    <a:pt x="1168" y="476"/>
                    <a:pt x="1159" y="476"/>
                  </a:cubicBezTo>
                  <a:cubicBezTo>
                    <a:pt x="1139" y="496"/>
                    <a:pt x="1119" y="516"/>
                    <a:pt x="1099" y="526"/>
                  </a:cubicBezTo>
                  <a:cubicBezTo>
                    <a:pt x="1079" y="546"/>
                    <a:pt x="1049" y="556"/>
                    <a:pt x="1019" y="576"/>
                  </a:cubicBezTo>
                  <a:cubicBezTo>
                    <a:pt x="979" y="596"/>
                    <a:pt x="929" y="616"/>
                    <a:pt x="869" y="616"/>
                  </a:cubicBezTo>
                  <a:lnTo>
                    <a:pt x="859" y="616"/>
                  </a:lnTo>
                  <a:cubicBezTo>
                    <a:pt x="809" y="605"/>
                    <a:pt x="740" y="596"/>
                    <a:pt x="669" y="565"/>
                  </a:cubicBezTo>
                  <a:cubicBezTo>
                    <a:pt x="600" y="536"/>
                    <a:pt x="520" y="496"/>
                    <a:pt x="460" y="456"/>
                  </a:cubicBezTo>
                  <a:cubicBezTo>
                    <a:pt x="390" y="416"/>
                    <a:pt x="330" y="386"/>
                    <a:pt x="270" y="356"/>
                  </a:cubicBezTo>
                  <a:lnTo>
                    <a:pt x="150" y="296"/>
                  </a:lnTo>
                  <a:cubicBezTo>
                    <a:pt x="150" y="286"/>
                    <a:pt x="161" y="286"/>
                    <a:pt x="161" y="276"/>
                  </a:cubicBezTo>
                  <a:cubicBezTo>
                    <a:pt x="181" y="256"/>
                    <a:pt x="201" y="236"/>
                    <a:pt x="230" y="216"/>
                  </a:cubicBezTo>
                  <a:cubicBezTo>
                    <a:pt x="250" y="197"/>
                    <a:pt x="280" y="177"/>
                    <a:pt x="300" y="166"/>
                  </a:cubicBezTo>
                  <a:cubicBezTo>
                    <a:pt x="360" y="137"/>
                    <a:pt x="420" y="117"/>
                    <a:pt x="480" y="117"/>
                  </a:cubicBezTo>
                  <a:close/>
                  <a:moveTo>
                    <a:pt x="481" y="0"/>
                  </a:moveTo>
                  <a:cubicBezTo>
                    <a:pt x="397" y="0"/>
                    <a:pt x="317" y="20"/>
                    <a:pt x="240" y="57"/>
                  </a:cubicBezTo>
                  <a:cubicBezTo>
                    <a:pt x="210" y="77"/>
                    <a:pt x="181" y="97"/>
                    <a:pt x="150" y="126"/>
                  </a:cubicBezTo>
                  <a:cubicBezTo>
                    <a:pt x="121" y="146"/>
                    <a:pt x="90" y="177"/>
                    <a:pt x="70" y="197"/>
                  </a:cubicBezTo>
                  <a:cubicBezTo>
                    <a:pt x="61" y="216"/>
                    <a:pt x="41" y="236"/>
                    <a:pt x="30" y="246"/>
                  </a:cubicBezTo>
                  <a:lnTo>
                    <a:pt x="1" y="296"/>
                  </a:lnTo>
                  <a:lnTo>
                    <a:pt x="10" y="356"/>
                  </a:lnTo>
                  <a:lnTo>
                    <a:pt x="61" y="386"/>
                  </a:lnTo>
                  <a:cubicBezTo>
                    <a:pt x="70" y="386"/>
                    <a:pt x="70" y="396"/>
                    <a:pt x="81" y="396"/>
                  </a:cubicBezTo>
                  <a:lnTo>
                    <a:pt x="220" y="466"/>
                  </a:lnTo>
                  <a:cubicBezTo>
                    <a:pt x="270" y="486"/>
                    <a:pt x="330" y="526"/>
                    <a:pt x="400" y="565"/>
                  </a:cubicBezTo>
                  <a:cubicBezTo>
                    <a:pt x="470" y="596"/>
                    <a:pt x="540" y="636"/>
                    <a:pt x="620" y="676"/>
                  </a:cubicBezTo>
                  <a:cubicBezTo>
                    <a:pt x="709" y="716"/>
                    <a:pt x="789" y="725"/>
                    <a:pt x="859" y="736"/>
                  </a:cubicBezTo>
                  <a:lnTo>
                    <a:pt x="869" y="736"/>
                  </a:lnTo>
                  <a:cubicBezTo>
                    <a:pt x="949" y="736"/>
                    <a:pt x="1019" y="716"/>
                    <a:pt x="1079" y="676"/>
                  </a:cubicBezTo>
                  <a:cubicBezTo>
                    <a:pt x="1109" y="665"/>
                    <a:pt x="1139" y="645"/>
                    <a:pt x="1168" y="625"/>
                  </a:cubicBezTo>
                  <a:cubicBezTo>
                    <a:pt x="1199" y="605"/>
                    <a:pt x="1219" y="585"/>
                    <a:pt x="1239" y="565"/>
                  </a:cubicBezTo>
                  <a:lnTo>
                    <a:pt x="1279" y="526"/>
                  </a:lnTo>
                  <a:lnTo>
                    <a:pt x="1288" y="516"/>
                  </a:lnTo>
                  <a:cubicBezTo>
                    <a:pt x="1319" y="486"/>
                    <a:pt x="1319" y="476"/>
                    <a:pt x="1319" y="456"/>
                  </a:cubicBezTo>
                  <a:lnTo>
                    <a:pt x="1319" y="426"/>
                  </a:lnTo>
                  <a:lnTo>
                    <a:pt x="1299" y="406"/>
                  </a:lnTo>
                  <a:lnTo>
                    <a:pt x="1288" y="396"/>
                  </a:lnTo>
                  <a:lnTo>
                    <a:pt x="1279" y="386"/>
                  </a:lnTo>
                  <a:cubicBezTo>
                    <a:pt x="1268" y="386"/>
                    <a:pt x="1259" y="376"/>
                    <a:pt x="1248" y="376"/>
                  </a:cubicBezTo>
                  <a:lnTo>
                    <a:pt x="949" y="177"/>
                  </a:lnTo>
                  <a:cubicBezTo>
                    <a:pt x="869" y="126"/>
                    <a:pt x="799" y="86"/>
                    <a:pt x="729" y="57"/>
                  </a:cubicBezTo>
                  <a:cubicBezTo>
                    <a:pt x="642" y="18"/>
                    <a:pt x="560" y="0"/>
                    <a:pt x="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7390794" y="3343291"/>
              <a:ext cx="110101" cy="58402"/>
            </a:xfrm>
            <a:custGeom>
              <a:avLst/>
              <a:gdLst/>
              <a:ahLst/>
              <a:cxnLst/>
              <a:rect l="l" t="t" r="r" b="b"/>
              <a:pathLst>
                <a:path w="1199" h="636" extrusionOk="0">
                  <a:moveTo>
                    <a:pt x="397" y="0"/>
                  </a:moveTo>
                  <a:cubicBezTo>
                    <a:pt x="335" y="0"/>
                    <a:pt x="277" y="18"/>
                    <a:pt x="221" y="43"/>
                  </a:cubicBezTo>
                  <a:cubicBezTo>
                    <a:pt x="190" y="53"/>
                    <a:pt x="161" y="73"/>
                    <a:pt x="141" y="93"/>
                  </a:cubicBezTo>
                  <a:cubicBezTo>
                    <a:pt x="110" y="123"/>
                    <a:pt x="81" y="143"/>
                    <a:pt x="61" y="163"/>
                  </a:cubicBezTo>
                  <a:cubicBezTo>
                    <a:pt x="41" y="183"/>
                    <a:pt x="30" y="203"/>
                    <a:pt x="21" y="212"/>
                  </a:cubicBezTo>
                  <a:cubicBezTo>
                    <a:pt x="10" y="223"/>
                    <a:pt x="10" y="223"/>
                    <a:pt x="10" y="232"/>
                  </a:cubicBezTo>
                  <a:lnTo>
                    <a:pt x="1" y="232"/>
                  </a:lnTo>
                  <a:lnTo>
                    <a:pt x="10" y="243"/>
                  </a:lnTo>
                  <a:cubicBezTo>
                    <a:pt x="21" y="243"/>
                    <a:pt x="30" y="252"/>
                    <a:pt x="50" y="263"/>
                  </a:cubicBezTo>
                  <a:lnTo>
                    <a:pt x="110" y="292"/>
                  </a:lnTo>
                  <a:cubicBezTo>
                    <a:pt x="130" y="312"/>
                    <a:pt x="150" y="323"/>
                    <a:pt x="181" y="343"/>
                  </a:cubicBezTo>
                  <a:cubicBezTo>
                    <a:pt x="230" y="372"/>
                    <a:pt x="300" y="412"/>
                    <a:pt x="360" y="452"/>
                  </a:cubicBezTo>
                  <a:lnTo>
                    <a:pt x="570" y="572"/>
                  </a:lnTo>
                  <a:cubicBezTo>
                    <a:pt x="640" y="602"/>
                    <a:pt x="709" y="632"/>
                    <a:pt x="780" y="632"/>
                  </a:cubicBezTo>
                  <a:cubicBezTo>
                    <a:pt x="797" y="634"/>
                    <a:pt x="815" y="636"/>
                    <a:pt x="832" y="636"/>
                  </a:cubicBezTo>
                  <a:cubicBezTo>
                    <a:pt x="884" y="636"/>
                    <a:pt x="934" y="624"/>
                    <a:pt x="979" y="602"/>
                  </a:cubicBezTo>
                  <a:cubicBezTo>
                    <a:pt x="1009" y="582"/>
                    <a:pt x="1029" y="572"/>
                    <a:pt x="1059" y="552"/>
                  </a:cubicBezTo>
                  <a:cubicBezTo>
                    <a:pt x="1089" y="532"/>
                    <a:pt x="1109" y="512"/>
                    <a:pt x="1129" y="502"/>
                  </a:cubicBezTo>
                  <a:lnTo>
                    <a:pt x="1179" y="452"/>
                  </a:lnTo>
                  <a:lnTo>
                    <a:pt x="1199" y="432"/>
                  </a:lnTo>
                  <a:cubicBezTo>
                    <a:pt x="1199" y="432"/>
                    <a:pt x="1188" y="432"/>
                    <a:pt x="1179" y="422"/>
                  </a:cubicBezTo>
                  <a:cubicBezTo>
                    <a:pt x="1179" y="422"/>
                    <a:pt x="1168" y="412"/>
                    <a:pt x="1149" y="402"/>
                  </a:cubicBezTo>
                  <a:cubicBezTo>
                    <a:pt x="1139" y="392"/>
                    <a:pt x="1119" y="372"/>
                    <a:pt x="1099" y="363"/>
                  </a:cubicBezTo>
                  <a:cubicBezTo>
                    <a:pt x="1079" y="352"/>
                    <a:pt x="1059" y="332"/>
                    <a:pt x="1029" y="312"/>
                  </a:cubicBezTo>
                  <a:cubicBezTo>
                    <a:pt x="979" y="272"/>
                    <a:pt x="919" y="232"/>
                    <a:pt x="859" y="192"/>
                  </a:cubicBezTo>
                  <a:cubicBezTo>
                    <a:pt x="800" y="143"/>
                    <a:pt x="729" y="103"/>
                    <a:pt x="660" y="63"/>
                  </a:cubicBezTo>
                  <a:cubicBezTo>
                    <a:pt x="580" y="33"/>
                    <a:pt x="510" y="3"/>
                    <a:pt x="440" y="3"/>
                  </a:cubicBezTo>
                  <a:cubicBezTo>
                    <a:pt x="426" y="1"/>
                    <a:pt x="411" y="0"/>
                    <a:pt x="3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7385284" y="3337781"/>
              <a:ext cx="121120" cy="69054"/>
            </a:xfrm>
            <a:custGeom>
              <a:avLst/>
              <a:gdLst/>
              <a:ahLst/>
              <a:cxnLst/>
              <a:rect l="l" t="t" r="r" b="b"/>
              <a:pathLst>
                <a:path w="1319" h="752" extrusionOk="0">
                  <a:moveTo>
                    <a:pt x="456" y="120"/>
                  </a:moveTo>
                  <a:cubicBezTo>
                    <a:pt x="467" y="120"/>
                    <a:pt x="478" y="121"/>
                    <a:pt x="490" y="123"/>
                  </a:cubicBezTo>
                  <a:cubicBezTo>
                    <a:pt x="550" y="123"/>
                    <a:pt x="620" y="143"/>
                    <a:pt x="689" y="183"/>
                  </a:cubicBezTo>
                  <a:cubicBezTo>
                    <a:pt x="749" y="212"/>
                    <a:pt x="809" y="243"/>
                    <a:pt x="879" y="292"/>
                  </a:cubicBezTo>
                  <a:cubicBezTo>
                    <a:pt x="949" y="343"/>
                    <a:pt x="999" y="383"/>
                    <a:pt x="1049" y="423"/>
                  </a:cubicBezTo>
                  <a:lnTo>
                    <a:pt x="1169" y="502"/>
                  </a:lnTo>
                  <a:cubicBezTo>
                    <a:pt x="1159" y="502"/>
                    <a:pt x="1159" y="512"/>
                    <a:pt x="1149" y="512"/>
                  </a:cubicBezTo>
                  <a:cubicBezTo>
                    <a:pt x="1129" y="532"/>
                    <a:pt x="1109" y="542"/>
                    <a:pt x="1089" y="562"/>
                  </a:cubicBezTo>
                  <a:cubicBezTo>
                    <a:pt x="1059" y="582"/>
                    <a:pt x="1029" y="592"/>
                    <a:pt x="1009" y="602"/>
                  </a:cubicBezTo>
                  <a:cubicBezTo>
                    <a:pt x="972" y="624"/>
                    <a:pt x="934" y="636"/>
                    <a:pt x="889" y="636"/>
                  </a:cubicBezTo>
                  <a:cubicBezTo>
                    <a:pt x="873" y="636"/>
                    <a:pt x="857" y="634"/>
                    <a:pt x="840" y="632"/>
                  </a:cubicBezTo>
                  <a:cubicBezTo>
                    <a:pt x="789" y="632"/>
                    <a:pt x="729" y="612"/>
                    <a:pt x="649" y="572"/>
                  </a:cubicBezTo>
                  <a:cubicBezTo>
                    <a:pt x="580" y="542"/>
                    <a:pt x="510" y="492"/>
                    <a:pt x="450" y="452"/>
                  </a:cubicBezTo>
                  <a:lnTo>
                    <a:pt x="150" y="283"/>
                  </a:lnTo>
                  <a:lnTo>
                    <a:pt x="170" y="263"/>
                  </a:lnTo>
                  <a:lnTo>
                    <a:pt x="230" y="203"/>
                  </a:lnTo>
                  <a:cubicBezTo>
                    <a:pt x="250" y="193"/>
                    <a:pt x="281" y="173"/>
                    <a:pt x="310" y="153"/>
                  </a:cubicBezTo>
                  <a:cubicBezTo>
                    <a:pt x="359" y="136"/>
                    <a:pt x="407" y="120"/>
                    <a:pt x="456" y="120"/>
                  </a:cubicBezTo>
                  <a:close/>
                  <a:moveTo>
                    <a:pt x="457" y="0"/>
                  </a:moveTo>
                  <a:cubicBezTo>
                    <a:pt x="391" y="0"/>
                    <a:pt x="326" y="18"/>
                    <a:pt x="261" y="43"/>
                  </a:cubicBezTo>
                  <a:cubicBezTo>
                    <a:pt x="221" y="63"/>
                    <a:pt x="181" y="93"/>
                    <a:pt x="161" y="113"/>
                  </a:cubicBezTo>
                  <a:cubicBezTo>
                    <a:pt x="130" y="133"/>
                    <a:pt x="101" y="153"/>
                    <a:pt x="81" y="183"/>
                  </a:cubicBezTo>
                  <a:lnTo>
                    <a:pt x="41" y="223"/>
                  </a:lnTo>
                  <a:lnTo>
                    <a:pt x="1" y="272"/>
                  </a:lnTo>
                  <a:lnTo>
                    <a:pt x="11" y="332"/>
                  </a:lnTo>
                  <a:lnTo>
                    <a:pt x="61" y="363"/>
                  </a:lnTo>
                  <a:cubicBezTo>
                    <a:pt x="61" y="363"/>
                    <a:pt x="70" y="372"/>
                    <a:pt x="81" y="372"/>
                  </a:cubicBezTo>
                  <a:lnTo>
                    <a:pt x="390" y="562"/>
                  </a:lnTo>
                  <a:cubicBezTo>
                    <a:pt x="450" y="592"/>
                    <a:pt x="520" y="642"/>
                    <a:pt x="600" y="682"/>
                  </a:cubicBezTo>
                  <a:cubicBezTo>
                    <a:pt x="689" y="722"/>
                    <a:pt x="769" y="752"/>
                    <a:pt x="829" y="752"/>
                  </a:cubicBezTo>
                  <a:lnTo>
                    <a:pt x="879" y="752"/>
                  </a:lnTo>
                  <a:cubicBezTo>
                    <a:pt x="939" y="752"/>
                    <a:pt x="999" y="742"/>
                    <a:pt x="1059" y="712"/>
                  </a:cubicBezTo>
                  <a:cubicBezTo>
                    <a:pt x="1089" y="702"/>
                    <a:pt x="1119" y="682"/>
                    <a:pt x="1149" y="662"/>
                  </a:cubicBezTo>
                  <a:cubicBezTo>
                    <a:pt x="1179" y="642"/>
                    <a:pt x="1209" y="622"/>
                    <a:pt x="1228" y="602"/>
                  </a:cubicBezTo>
                  <a:cubicBezTo>
                    <a:pt x="1248" y="592"/>
                    <a:pt x="1259" y="582"/>
                    <a:pt x="1279" y="562"/>
                  </a:cubicBezTo>
                  <a:lnTo>
                    <a:pt x="1288" y="552"/>
                  </a:lnTo>
                  <a:cubicBezTo>
                    <a:pt x="1299" y="532"/>
                    <a:pt x="1319" y="522"/>
                    <a:pt x="1319" y="492"/>
                  </a:cubicBezTo>
                  <a:lnTo>
                    <a:pt x="1319" y="472"/>
                  </a:lnTo>
                  <a:lnTo>
                    <a:pt x="1299" y="452"/>
                  </a:lnTo>
                  <a:cubicBezTo>
                    <a:pt x="1299" y="452"/>
                    <a:pt x="1288" y="452"/>
                    <a:pt x="1279" y="442"/>
                  </a:cubicBezTo>
                  <a:lnTo>
                    <a:pt x="1268" y="432"/>
                  </a:lnTo>
                  <a:lnTo>
                    <a:pt x="1248" y="412"/>
                  </a:lnTo>
                  <a:lnTo>
                    <a:pt x="1129" y="323"/>
                  </a:lnTo>
                  <a:cubicBezTo>
                    <a:pt x="1079" y="283"/>
                    <a:pt x="1019" y="243"/>
                    <a:pt x="949" y="203"/>
                  </a:cubicBezTo>
                  <a:cubicBezTo>
                    <a:pt x="869" y="143"/>
                    <a:pt x="809" y="103"/>
                    <a:pt x="740" y="73"/>
                  </a:cubicBezTo>
                  <a:cubicBezTo>
                    <a:pt x="649" y="33"/>
                    <a:pt x="570" y="3"/>
                    <a:pt x="500" y="3"/>
                  </a:cubicBezTo>
                  <a:cubicBezTo>
                    <a:pt x="486" y="1"/>
                    <a:pt x="471" y="0"/>
                    <a:pt x="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7390794" y="3343291"/>
              <a:ext cx="110101" cy="58402"/>
            </a:xfrm>
            <a:custGeom>
              <a:avLst/>
              <a:gdLst/>
              <a:ahLst/>
              <a:cxnLst/>
              <a:rect l="l" t="t" r="r" b="b"/>
              <a:pathLst>
                <a:path w="1199" h="636" extrusionOk="0">
                  <a:moveTo>
                    <a:pt x="397" y="0"/>
                  </a:moveTo>
                  <a:cubicBezTo>
                    <a:pt x="335" y="0"/>
                    <a:pt x="277" y="18"/>
                    <a:pt x="221" y="43"/>
                  </a:cubicBezTo>
                  <a:cubicBezTo>
                    <a:pt x="190" y="53"/>
                    <a:pt x="161" y="73"/>
                    <a:pt x="141" y="93"/>
                  </a:cubicBezTo>
                  <a:cubicBezTo>
                    <a:pt x="110" y="123"/>
                    <a:pt x="81" y="143"/>
                    <a:pt x="61" y="163"/>
                  </a:cubicBezTo>
                  <a:cubicBezTo>
                    <a:pt x="41" y="183"/>
                    <a:pt x="30" y="203"/>
                    <a:pt x="21" y="212"/>
                  </a:cubicBezTo>
                  <a:cubicBezTo>
                    <a:pt x="10" y="223"/>
                    <a:pt x="10" y="223"/>
                    <a:pt x="10" y="232"/>
                  </a:cubicBezTo>
                  <a:lnTo>
                    <a:pt x="1" y="232"/>
                  </a:lnTo>
                  <a:lnTo>
                    <a:pt x="10" y="243"/>
                  </a:lnTo>
                  <a:cubicBezTo>
                    <a:pt x="21" y="243"/>
                    <a:pt x="30" y="252"/>
                    <a:pt x="50" y="263"/>
                  </a:cubicBezTo>
                  <a:lnTo>
                    <a:pt x="110" y="292"/>
                  </a:lnTo>
                  <a:cubicBezTo>
                    <a:pt x="130" y="312"/>
                    <a:pt x="150" y="323"/>
                    <a:pt x="181" y="343"/>
                  </a:cubicBezTo>
                  <a:cubicBezTo>
                    <a:pt x="230" y="372"/>
                    <a:pt x="300" y="412"/>
                    <a:pt x="360" y="452"/>
                  </a:cubicBezTo>
                  <a:lnTo>
                    <a:pt x="570" y="572"/>
                  </a:lnTo>
                  <a:cubicBezTo>
                    <a:pt x="640" y="602"/>
                    <a:pt x="709" y="632"/>
                    <a:pt x="780" y="632"/>
                  </a:cubicBezTo>
                  <a:cubicBezTo>
                    <a:pt x="797" y="634"/>
                    <a:pt x="815" y="636"/>
                    <a:pt x="832" y="636"/>
                  </a:cubicBezTo>
                  <a:cubicBezTo>
                    <a:pt x="884" y="636"/>
                    <a:pt x="934" y="624"/>
                    <a:pt x="979" y="602"/>
                  </a:cubicBezTo>
                  <a:cubicBezTo>
                    <a:pt x="1009" y="582"/>
                    <a:pt x="1029" y="572"/>
                    <a:pt x="1059" y="552"/>
                  </a:cubicBezTo>
                  <a:cubicBezTo>
                    <a:pt x="1089" y="532"/>
                    <a:pt x="1109" y="512"/>
                    <a:pt x="1129" y="502"/>
                  </a:cubicBezTo>
                  <a:lnTo>
                    <a:pt x="1179" y="452"/>
                  </a:lnTo>
                  <a:lnTo>
                    <a:pt x="1199" y="432"/>
                  </a:lnTo>
                  <a:cubicBezTo>
                    <a:pt x="1199" y="432"/>
                    <a:pt x="1188" y="432"/>
                    <a:pt x="1179" y="422"/>
                  </a:cubicBezTo>
                  <a:cubicBezTo>
                    <a:pt x="1179" y="422"/>
                    <a:pt x="1168" y="412"/>
                    <a:pt x="1149" y="402"/>
                  </a:cubicBezTo>
                  <a:cubicBezTo>
                    <a:pt x="1139" y="392"/>
                    <a:pt x="1119" y="372"/>
                    <a:pt x="1099" y="363"/>
                  </a:cubicBezTo>
                  <a:cubicBezTo>
                    <a:pt x="1079" y="352"/>
                    <a:pt x="1059" y="332"/>
                    <a:pt x="1029" y="312"/>
                  </a:cubicBezTo>
                  <a:cubicBezTo>
                    <a:pt x="979" y="272"/>
                    <a:pt x="919" y="232"/>
                    <a:pt x="859" y="192"/>
                  </a:cubicBezTo>
                  <a:cubicBezTo>
                    <a:pt x="800" y="143"/>
                    <a:pt x="729" y="103"/>
                    <a:pt x="660" y="63"/>
                  </a:cubicBezTo>
                  <a:cubicBezTo>
                    <a:pt x="580" y="33"/>
                    <a:pt x="510" y="3"/>
                    <a:pt x="440" y="3"/>
                  </a:cubicBezTo>
                  <a:cubicBezTo>
                    <a:pt x="426" y="1"/>
                    <a:pt x="411" y="0"/>
                    <a:pt x="3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7385284" y="3337781"/>
              <a:ext cx="121120" cy="69054"/>
            </a:xfrm>
            <a:custGeom>
              <a:avLst/>
              <a:gdLst/>
              <a:ahLst/>
              <a:cxnLst/>
              <a:rect l="l" t="t" r="r" b="b"/>
              <a:pathLst>
                <a:path w="1319" h="752" extrusionOk="0">
                  <a:moveTo>
                    <a:pt x="456" y="120"/>
                  </a:moveTo>
                  <a:cubicBezTo>
                    <a:pt x="467" y="120"/>
                    <a:pt x="478" y="121"/>
                    <a:pt x="490" y="123"/>
                  </a:cubicBezTo>
                  <a:cubicBezTo>
                    <a:pt x="550" y="123"/>
                    <a:pt x="620" y="143"/>
                    <a:pt x="689" y="183"/>
                  </a:cubicBezTo>
                  <a:cubicBezTo>
                    <a:pt x="749" y="212"/>
                    <a:pt x="809" y="243"/>
                    <a:pt x="879" y="292"/>
                  </a:cubicBezTo>
                  <a:cubicBezTo>
                    <a:pt x="949" y="343"/>
                    <a:pt x="999" y="383"/>
                    <a:pt x="1049" y="423"/>
                  </a:cubicBezTo>
                  <a:lnTo>
                    <a:pt x="1169" y="502"/>
                  </a:lnTo>
                  <a:cubicBezTo>
                    <a:pt x="1159" y="502"/>
                    <a:pt x="1159" y="512"/>
                    <a:pt x="1149" y="512"/>
                  </a:cubicBezTo>
                  <a:cubicBezTo>
                    <a:pt x="1129" y="532"/>
                    <a:pt x="1109" y="542"/>
                    <a:pt x="1089" y="562"/>
                  </a:cubicBezTo>
                  <a:cubicBezTo>
                    <a:pt x="1059" y="582"/>
                    <a:pt x="1029" y="592"/>
                    <a:pt x="1009" y="602"/>
                  </a:cubicBezTo>
                  <a:cubicBezTo>
                    <a:pt x="972" y="624"/>
                    <a:pt x="929" y="636"/>
                    <a:pt x="885" y="636"/>
                  </a:cubicBezTo>
                  <a:cubicBezTo>
                    <a:pt x="870" y="636"/>
                    <a:pt x="855" y="634"/>
                    <a:pt x="840" y="632"/>
                  </a:cubicBezTo>
                  <a:cubicBezTo>
                    <a:pt x="789" y="632"/>
                    <a:pt x="729" y="612"/>
                    <a:pt x="649" y="572"/>
                  </a:cubicBezTo>
                  <a:cubicBezTo>
                    <a:pt x="580" y="542"/>
                    <a:pt x="510" y="492"/>
                    <a:pt x="450" y="452"/>
                  </a:cubicBezTo>
                  <a:lnTo>
                    <a:pt x="150" y="283"/>
                  </a:lnTo>
                  <a:lnTo>
                    <a:pt x="170" y="263"/>
                  </a:lnTo>
                  <a:lnTo>
                    <a:pt x="230" y="203"/>
                  </a:lnTo>
                  <a:cubicBezTo>
                    <a:pt x="250" y="193"/>
                    <a:pt x="281" y="173"/>
                    <a:pt x="310" y="153"/>
                  </a:cubicBezTo>
                  <a:cubicBezTo>
                    <a:pt x="359" y="136"/>
                    <a:pt x="407" y="120"/>
                    <a:pt x="456" y="120"/>
                  </a:cubicBezTo>
                  <a:close/>
                  <a:moveTo>
                    <a:pt x="457" y="0"/>
                  </a:moveTo>
                  <a:cubicBezTo>
                    <a:pt x="391" y="0"/>
                    <a:pt x="326" y="18"/>
                    <a:pt x="261" y="43"/>
                  </a:cubicBezTo>
                  <a:cubicBezTo>
                    <a:pt x="221" y="63"/>
                    <a:pt x="181" y="93"/>
                    <a:pt x="161" y="113"/>
                  </a:cubicBezTo>
                  <a:cubicBezTo>
                    <a:pt x="130" y="133"/>
                    <a:pt x="101" y="153"/>
                    <a:pt x="81" y="183"/>
                  </a:cubicBezTo>
                  <a:lnTo>
                    <a:pt x="41" y="223"/>
                  </a:lnTo>
                  <a:lnTo>
                    <a:pt x="1" y="272"/>
                  </a:lnTo>
                  <a:lnTo>
                    <a:pt x="11" y="332"/>
                  </a:lnTo>
                  <a:lnTo>
                    <a:pt x="51" y="363"/>
                  </a:lnTo>
                  <a:cubicBezTo>
                    <a:pt x="61" y="363"/>
                    <a:pt x="70" y="372"/>
                    <a:pt x="81" y="372"/>
                  </a:cubicBezTo>
                  <a:lnTo>
                    <a:pt x="390" y="562"/>
                  </a:lnTo>
                  <a:cubicBezTo>
                    <a:pt x="450" y="602"/>
                    <a:pt x="520" y="642"/>
                    <a:pt x="600" y="682"/>
                  </a:cubicBezTo>
                  <a:cubicBezTo>
                    <a:pt x="689" y="722"/>
                    <a:pt x="760" y="752"/>
                    <a:pt x="829" y="752"/>
                  </a:cubicBezTo>
                  <a:lnTo>
                    <a:pt x="879" y="752"/>
                  </a:lnTo>
                  <a:cubicBezTo>
                    <a:pt x="939" y="752"/>
                    <a:pt x="999" y="742"/>
                    <a:pt x="1059" y="712"/>
                  </a:cubicBezTo>
                  <a:cubicBezTo>
                    <a:pt x="1089" y="702"/>
                    <a:pt x="1119" y="682"/>
                    <a:pt x="1149" y="662"/>
                  </a:cubicBezTo>
                  <a:cubicBezTo>
                    <a:pt x="1179" y="642"/>
                    <a:pt x="1209" y="622"/>
                    <a:pt x="1228" y="602"/>
                  </a:cubicBezTo>
                  <a:cubicBezTo>
                    <a:pt x="1248" y="592"/>
                    <a:pt x="1259" y="582"/>
                    <a:pt x="1268" y="562"/>
                  </a:cubicBezTo>
                  <a:lnTo>
                    <a:pt x="1279" y="552"/>
                  </a:lnTo>
                  <a:cubicBezTo>
                    <a:pt x="1308" y="532"/>
                    <a:pt x="1319" y="522"/>
                    <a:pt x="1319" y="492"/>
                  </a:cubicBezTo>
                  <a:lnTo>
                    <a:pt x="1319" y="472"/>
                  </a:lnTo>
                  <a:lnTo>
                    <a:pt x="1299" y="452"/>
                  </a:lnTo>
                  <a:cubicBezTo>
                    <a:pt x="1299" y="452"/>
                    <a:pt x="1288" y="452"/>
                    <a:pt x="1279" y="442"/>
                  </a:cubicBezTo>
                  <a:lnTo>
                    <a:pt x="1268" y="432"/>
                  </a:lnTo>
                  <a:lnTo>
                    <a:pt x="1248" y="412"/>
                  </a:lnTo>
                  <a:lnTo>
                    <a:pt x="1129" y="323"/>
                  </a:lnTo>
                  <a:cubicBezTo>
                    <a:pt x="1079" y="283"/>
                    <a:pt x="1019" y="243"/>
                    <a:pt x="949" y="203"/>
                  </a:cubicBezTo>
                  <a:cubicBezTo>
                    <a:pt x="869" y="143"/>
                    <a:pt x="809" y="103"/>
                    <a:pt x="740" y="73"/>
                  </a:cubicBezTo>
                  <a:cubicBezTo>
                    <a:pt x="649" y="33"/>
                    <a:pt x="570" y="3"/>
                    <a:pt x="500" y="3"/>
                  </a:cubicBezTo>
                  <a:cubicBezTo>
                    <a:pt x="486" y="1"/>
                    <a:pt x="471" y="0"/>
                    <a:pt x="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7438452" y="3324834"/>
              <a:ext cx="108265" cy="60422"/>
            </a:xfrm>
            <a:custGeom>
              <a:avLst/>
              <a:gdLst/>
              <a:ahLst/>
              <a:cxnLst/>
              <a:rect l="l" t="t" r="r" b="b"/>
              <a:pathLst>
                <a:path w="1179" h="658" extrusionOk="0">
                  <a:moveTo>
                    <a:pt x="386" y="1"/>
                  </a:moveTo>
                  <a:cubicBezTo>
                    <a:pt x="331" y="1"/>
                    <a:pt x="275" y="12"/>
                    <a:pt x="230" y="34"/>
                  </a:cubicBezTo>
                  <a:cubicBezTo>
                    <a:pt x="201" y="54"/>
                    <a:pt x="161" y="64"/>
                    <a:pt x="141" y="84"/>
                  </a:cubicBezTo>
                  <a:cubicBezTo>
                    <a:pt x="110" y="104"/>
                    <a:pt x="81" y="124"/>
                    <a:pt x="61" y="144"/>
                  </a:cubicBezTo>
                  <a:lnTo>
                    <a:pt x="11" y="194"/>
                  </a:lnTo>
                  <a:cubicBezTo>
                    <a:pt x="11" y="204"/>
                    <a:pt x="1" y="204"/>
                    <a:pt x="1" y="214"/>
                  </a:cubicBezTo>
                  <a:cubicBezTo>
                    <a:pt x="1" y="224"/>
                    <a:pt x="1" y="224"/>
                    <a:pt x="11" y="224"/>
                  </a:cubicBezTo>
                  <a:cubicBezTo>
                    <a:pt x="21" y="234"/>
                    <a:pt x="31" y="244"/>
                    <a:pt x="41" y="244"/>
                  </a:cubicBezTo>
                  <a:cubicBezTo>
                    <a:pt x="61" y="254"/>
                    <a:pt x="81" y="274"/>
                    <a:pt x="101" y="284"/>
                  </a:cubicBezTo>
                  <a:cubicBezTo>
                    <a:pt x="121" y="294"/>
                    <a:pt x="141" y="314"/>
                    <a:pt x="170" y="334"/>
                  </a:cubicBezTo>
                  <a:cubicBezTo>
                    <a:pt x="221" y="364"/>
                    <a:pt x="281" y="404"/>
                    <a:pt x="340" y="453"/>
                  </a:cubicBezTo>
                  <a:cubicBezTo>
                    <a:pt x="410" y="493"/>
                    <a:pt x="470" y="533"/>
                    <a:pt x="540" y="573"/>
                  </a:cubicBezTo>
                  <a:cubicBezTo>
                    <a:pt x="610" y="613"/>
                    <a:pt x="680" y="643"/>
                    <a:pt x="749" y="653"/>
                  </a:cubicBezTo>
                  <a:cubicBezTo>
                    <a:pt x="768" y="656"/>
                    <a:pt x="787" y="657"/>
                    <a:pt x="806" y="657"/>
                  </a:cubicBezTo>
                  <a:cubicBezTo>
                    <a:pt x="856" y="657"/>
                    <a:pt x="905" y="648"/>
                    <a:pt x="949" y="633"/>
                  </a:cubicBezTo>
                  <a:cubicBezTo>
                    <a:pt x="979" y="623"/>
                    <a:pt x="1009" y="603"/>
                    <a:pt x="1039" y="593"/>
                  </a:cubicBezTo>
                  <a:cubicBezTo>
                    <a:pt x="1059" y="573"/>
                    <a:pt x="1089" y="553"/>
                    <a:pt x="1109" y="533"/>
                  </a:cubicBezTo>
                  <a:cubicBezTo>
                    <a:pt x="1129" y="524"/>
                    <a:pt x="1149" y="504"/>
                    <a:pt x="1159" y="493"/>
                  </a:cubicBezTo>
                  <a:lnTo>
                    <a:pt x="1179" y="473"/>
                  </a:lnTo>
                  <a:cubicBezTo>
                    <a:pt x="1179" y="473"/>
                    <a:pt x="1169" y="473"/>
                    <a:pt x="1169" y="464"/>
                  </a:cubicBezTo>
                  <a:cubicBezTo>
                    <a:pt x="1159" y="464"/>
                    <a:pt x="1149" y="453"/>
                    <a:pt x="1129" y="444"/>
                  </a:cubicBezTo>
                  <a:cubicBezTo>
                    <a:pt x="1119" y="424"/>
                    <a:pt x="1099" y="413"/>
                    <a:pt x="1079" y="393"/>
                  </a:cubicBezTo>
                  <a:cubicBezTo>
                    <a:pt x="1059" y="384"/>
                    <a:pt x="1039" y="364"/>
                    <a:pt x="1019" y="344"/>
                  </a:cubicBezTo>
                  <a:cubicBezTo>
                    <a:pt x="969" y="314"/>
                    <a:pt x="909" y="264"/>
                    <a:pt x="849" y="214"/>
                  </a:cubicBezTo>
                  <a:cubicBezTo>
                    <a:pt x="789" y="174"/>
                    <a:pt x="729" y="124"/>
                    <a:pt x="660" y="84"/>
                  </a:cubicBezTo>
                  <a:cubicBezTo>
                    <a:pt x="590" y="44"/>
                    <a:pt x="510" y="14"/>
                    <a:pt x="440" y="4"/>
                  </a:cubicBezTo>
                  <a:cubicBezTo>
                    <a:pt x="422" y="2"/>
                    <a:pt x="404" y="1"/>
                    <a:pt x="3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7430187" y="3319324"/>
              <a:ext cx="123875" cy="71993"/>
            </a:xfrm>
            <a:custGeom>
              <a:avLst/>
              <a:gdLst/>
              <a:ahLst/>
              <a:cxnLst/>
              <a:rect l="l" t="t" r="r" b="b"/>
              <a:pathLst>
                <a:path w="1349" h="784" extrusionOk="0">
                  <a:moveTo>
                    <a:pt x="473" y="120"/>
                  </a:moveTo>
                  <a:cubicBezTo>
                    <a:pt x="489" y="120"/>
                    <a:pt x="505" y="122"/>
                    <a:pt x="520" y="124"/>
                  </a:cubicBezTo>
                  <a:cubicBezTo>
                    <a:pt x="580" y="134"/>
                    <a:pt x="650" y="154"/>
                    <a:pt x="720" y="194"/>
                  </a:cubicBezTo>
                  <a:cubicBezTo>
                    <a:pt x="770" y="224"/>
                    <a:pt x="830" y="264"/>
                    <a:pt x="910" y="324"/>
                  </a:cubicBezTo>
                  <a:lnTo>
                    <a:pt x="1179" y="533"/>
                  </a:lnTo>
                  <a:lnTo>
                    <a:pt x="1159" y="553"/>
                  </a:lnTo>
                  <a:cubicBezTo>
                    <a:pt x="1139" y="564"/>
                    <a:pt x="1119" y="584"/>
                    <a:pt x="1089" y="604"/>
                  </a:cubicBezTo>
                  <a:cubicBezTo>
                    <a:pt x="1069" y="613"/>
                    <a:pt x="1039" y="624"/>
                    <a:pt x="1019" y="633"/>
                  </a:cubicBezTo>
                  <a:cubicBezTo>
                    <a:pt x="981" y="652"/>
                    <a:pt x="948" y="659"/>
                    <a:pt x="913" y="659"/>
                  </a:cubicBezTo>
                  <a:cubicBezTo>
                    <a:pt x="892" y="659"/>
                    <a:pt x="872" y="657"/>
                    <a:pt x="850" y="653"/>
                  </a:cubicBezTo>
                  <a:cubicBezTo>
                    <a:pt x="790" y="643"/>
                    <a:pt x="730" y="624"/>
                    <a:pt x="660" y="584"/>
                  </a:cubicBezTo>
                  <a:cubicBezTo>
                    <a:pt x="590" y="544"/>
                    <a:pt x="520" y="493"/>
                    <a:pt x="470" y="464"/>
                  </a:cubicBezTo>
                  <a:lnTo>
                    <a:pt x="180" y="264"/>
                  </a:lnTo>
                  <a:lnTo>
                    <a:pt x="191" y="254"/>
                  </a:lnTo>
                  <a:cubicBezTo>
                    <a:pt x="211" y="234"/>
                    <a:pt x="231" y="214"/>
                    <a:pt x="260" y="194"/>
                  </a:cubicBezTo>
                  <a:cubicBezTo>
                    <a:pt x="291" y="174"/>
                    <a:pt x="311" y="164"/>
                    <a:pt x="340" y="154"/>
                  </a:cubicBezTo>
                  <a:cubicBezTo>
                    <a:pt x="378" y="132"/>
                    <a:pt x="426" y="120"/>
                    <a:pt x="473" y="120"/>
                  </a:cubicBezTo>
                  <a:close/>
                  <a:moveTo>
                    <a:pt x="476" y="1"/>
                  </a:moveTo>
                  <a:cubicBezTo>
                    <a:pt x="409" y="1"/>
                    <a:pt x="344" y="14"/>
                    <a:pt x="291" y="45"/>
                  </a:cubicBezTo>
                  <a:cubicBezTo>
                    <a:pt x="260" y="54"/>
                    <a:pt x="220" y="74"/>
                    <a:pt x="191" y="94"/>
                  </a:cubicBezTo>
                  <a:cubicBezTo>
                    <a:pt x="160" y="124"/>
                    <a:pt x="131" y="144"/>
                    <a:pt x="111" y="164"/>
                  </a:cubicBezTo>
                  <a:lnTo>
                    <a:pt x="71" y="204"/>
                  </a:lnTo>
                  <a:lnTo>
                    <a:pt x="1" y="284"/>
                  </a:lnTo>
                  <a:lnTo>
                    <a:pt x="51" y="324"/>
                  </a:lnTo>
                  <a:lnTo>
                    <a:pt x="81" y="344"/>
                  </a:lnTo>
                  <a:lnTo>
                    <a:pt x="101" y="364"/>
                  </a:lnTo>
                  <a:lnTo>
                    <a:pt x="400" y="564"/>
                  </a:lnTo>
                  <a:cubicBezTo>
                    <a:pt x="450" y="593"/>
                    <a:pt x="530" y="643"/>
                    <a:pt x="600" y="693"/>
                  </a:cubicBezTo>
                  <a:cubicBezTo>
                    <a:pt x="690" y="733"/>
                    <a:pt x="759" y="763"/>
                    <a:pt x="830" y="773"/>
                  </a:cubicBezTo>
                  <a:cubicBezTo>
                    <a:pt x="850" y="783"/>
                    <a:pt x="879" y="783"/>
                    <a:pt x="899" y="783"/>
                  </a:cubicBezTo>
                  <a:cubicBezTo>
                    <a:pt x="950" y="783"/>
                    <a:pt x="1009" y="773"/>
                    <a:pt x="1059" y="753"/>
                  </a:cubicBezTo>
                  <a:cubicBezTo>
                    <a:pt x="1089" y="733"/>
                    <a:pt x="1129" y="723"/>
                    <a:pt x="1159" y="703"/>
                  </a:cubicBezTo>
                  <a:cubicBezTo>
                    <a:pt x="1189" y="683"/>
                    <a:pt x="1209" y="663"/>
                    <a:pt x="1239" y="643"/>
                  </a:cubicBezTo>
                  <a:lnTo>
                    <a:pt x="1289" y="604"/>
                  </a:lnTo>
                  <a:cubicBezTo>
                    <a:pt x="1299" y="584"/>
                    <a:pt x="1309" y="584"/>
                    <a:pt x="1309" y="584"/>
                  </a:cubicBezTo>
                  <a:lnTo>
                    <a:pt x="1349" y="544"/>
                  </a:lnTo>
                  <a:lnTo>
                    <a:pt x="1309" y="493"/>
                  </a:lnTo>
                  <a:lnTo>
                    <a:pt x="1289" y="484"/>
                  </a:lnTo>
                  <a:lnTo>
                    <a:pt x="1279" y="473"/>
                  </a:lnTo>
                  <a:cubicBezTo>
                    <a:pt x="1279" y="464"/>
                    <a:pt x="1269" y="464"/>
                    <a:pt x="1259" y="453"/>
                  </a:cubicBezTo>
                  <a:lnTo>
                    <a:pt x="979" y="234"/>
                  </a:lnTo>
                  <a:cubicBezTo>
                    <a:pt x="899" y="174"/>
                    <a:pt x="839" y="124"/>
                    <a:pt x="779" y="94"/>
                  </a:cubicBezTo>
                  <a:cubicBezTo>
                    <a:pt x="690" y="45"/>
                    <a:pt x="610" y="14"/>
                    <a:pt x="540" y="5"/>
                  </a:cubicBezTo>
                  <a:cubicBezTo>
                    <a:pt x="519" y="2"/>
                    <a:pt x="497" y="1"/>
                    <a:pt x="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7438452" y="3324834"/>
              <a:ext cx="108265" cy="60422"/>
            </a:xfrm>
            <a:custGeom>
              <a:avLst/>
              <a:gdLst/>
              <a:ahLst/>
              <a:cxnLst/>
              <a:rect l="l" t="t" r="r" b="b"/>
              <a:pathLst>
                <a:path w="1179" h="658" extrusionOk="0">
                  <a:moveTo>
                    <a:pt x="386" y="1"/>
                  </a:moveTo>
                  <a:cubicBezTo>
                    <a:pt x="331" y="1"/>
                    <a:pt x="275" y="12"/>
                    <a:pt x="230" y="34"/>
                  </a:cubicBezTo>
                  <a:cubicBezTo>
                    <a:pt x="201" y="54"/>
                    <a:pt x="161" y="64"/>
                    <a:pt x="141" y="84"/>
                  </a:cubicBezTo>
                  <a:cubicBezTo>
                    <a:pt x="110" y="104"/>
                    <a:pt x="81" y="124"/>
                    <a:pt x="61" y="144"/>
                  </a:cubicBezTo>
                  <a:lnTo>
                    <a:pt x="11" y="194"/>
                  </a:lnTo>
                  <a:cubicBezTo>
                    <a:pt x="11" y="204"/>
                    <a:pt x="1" y="204"/>
                    <a:pt x="1" y="214"/>
                  </a:cubicBezTo>
                  <a:cubicBezTo>
                    <a:pt x="1" y="224"/>
                    <a:pt x="1" y="224"/>
                    <a:pt x="11" y="224"/>
                  </a:cubicBezTo>
                  <a:cubicBezTo>
                    <a:pt x="21" y="234"/>
                    <a:pt x="31" y="244"/>
                    <a:pt x="41" y="244"/>
                  </a:cubicBezTo>
                  <a:cubicBezTo>
                    <a:pt x="61" y="254"/>
                    <a:pt x="81" y="274"/>
                    <a:pt x="101" y="284"/>
                  </a:cubicBezTo>
                  <a:cubicBezTo>
                    <a:pt x="121" y="294"/>
                    <a:pt x="141" y="314"/>
                    <a:pt x="170" y="334"/>
                  </a:cubicBezTo>
                  <a:cubicBezTo>
                    <a:pt x="221" y="364"/>
                    <a:pt x="281" y="404"/>
                    <a:pt x="340" y="453"/>
                  </a:cubicBezTo>
                  <a:cubicBezTo>
                    <a:pt x="410" y="493"/>
                    <a:pt x="470" y="533"/>
                    <a:pt x="540" y="573"/>
                  </a:cubicBezTo>
                  <a:cubicBezTo>
                    <a:pt x="610" y="613"/>
                    <a:pt x="680" y="643"/>
                    <a:pt x="749" y="653"/>
                  </a:cubicBezTo>
                  <a:cubicBezTo>
                    <a:pt x="768" y="656"/>
                    <a:pt x="787" y="657"/>
                    <a:pt x="806" y="657"/>
                  </a:cubicBezTo>
                  <a:cubicBezTo>
                    <a:pt x="856" y="657"/>
                    <a:pt x="905" y="648"/>
                    <a:pt x="949" y="633"/>
                  </a:cubicBezTo>
                  <a:cubicBezTo>
                    <a:pt x="979" y="623"/>
                    <a:pt x="1009" y="603"/>
                    <a:pt x="1039" y="593"/>
                  </a:cubicBezTo>
                  <a:cubicBezTo>
                    <a:pt x="1059" y="573"/>
                    <a:pt x="1089" y="553"/>
                    <a:pt x="1109" y="533"/>
                  </a:cubicBezTo>
                  <a:cubicBezTo>
                    <a:pt x="1129" y="524"/>
                    <a:pt x="1149" y="504"/>
                    <a:pt x="1159" y="493"/>
                  </a:cubicBezTo>
                  <a:lnTo>
                    <a:pt x="1179" y="473"/>
                  </a:lnTo>
                  <a:cubicBezTo>
                    <a:pt x="1179" y="473"/>
                    <a:pt x="1169" y="473"/>
                    <a:pt x="1169" y="464"/>
                  </a:cubicBezTo>
                  <a:cubicBezTo>
                    <a:pt x="1159" y="464"/>
                    <a:pt x="1149" y="453"/>
                    <a:pt x="1129" y="444"/>
                  </a:cubicBezTo>
                  <a:cubicBezTo>
                    <a:pt x="1119" y="424"/>
                    <a:pt x="1099" y="413"/>
                    <a:pt x="1079" y="393"/>
                  </a:cubicBezTo>
                  <a:cubicBezTo>
                    <a:pt x="1059" y="384"/>
                    <a:pt x="1039" y="364"/>
                    <a:pt x="1019" y="344"/>
                  </a:cubicBezTo>
                  <a:cubicBezTo>
                    <a:pt x="969" y="314"/>
                    <a:pt x="909" y="264"/>
                    <a:pt x="849" y="214"/>
                  </a:cubicBezTo>
                  <a:cubicBezTo>
                    <a:pt x="789" y="174"/>
                    <a:pt x="729" y="124"/>
                    <a:pt x="660" y="84"/>
                  </a:cubicBezTo>
                  <a:cubicBezTo>
                    <a:pt x="590" y="44"/>
                    <a:pt x="510" y="14"/>
                    <a:pt x="440" y="4"/>
                  </a:cubicBezTo>
                  <a:cubicBezTo>
                    <a:pt x="422" y="2"/>
                    <a:pt x="404" y="1"/>
                    <a:pt x="3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7432024" y="3319324"/>
              <a:ext cx="120202" cy="71993"/>
            </a:xfrm>
            <a:custGeom>
              <a:avLst/>
              <a:gdLst/>
              <a:ahLst/>
              <a:cxnLst/>
              <a:rect l="l" t="t" r="r" b="b"/>
              <a:pathLst>
                <a:path w="1309" h="784" extrusionOk="0">
                  <a:moveTo>
                    <a:pt x="453" y="120"/>
                  </a:moveTo>
                  <a:cubicBezTo>
                    <a:pt x="469" y="120"/>
                    <a:pt x="485" y="122"/>
                    <a:pt x="500" y="124"/>
                  </a:cubicBezTo>
                  <a:cubicBezTo>
                    <a:pt x="560" y="134"/>
                    <a:pt x="630" y="154"/>
                    <a:pt x="700" y="194"/>
                  </a:cubicBezTo>
                  <a:cubicBezTo>
                    <a:pt x="750" y="224"/>
                    <a:pt x="810" y="264"/>
                    <a:pt x="890" y="324"/>
                  </a:cubicBezTo>
                  <a:lnTo>
                    <a:pt x="1159" y="533"/>
                  </a:lnTo>
                  <a:lnTo>
                    <a:pt x="1139" y="553"/>
                  </a:lnTo>
                  <a:cubicBezTo>
                    <a:pt x="1119" y="564"/>
                    <a:pt x="1099" y="584"/>
                    <a:pt x="1069" y="604"/>
                  </a:cubicBezTo>
                  <a:cubicBezTo>
                    <a:pt x="1049" y="613"/>
                    <a:pt x="1019" y="624"/>
                    <a:pt x="999" y="633"/>
                  </a:cubicBezTo>
                  <a:cubicBezTo>
                    <a:pt x="961" y="652"/>
                    <a:pt x="928" y="659"/>
                    <a:pt x="893" y="659"/>
                  </a:cubicBezTo>
                  <a:cubicBezTo>
                    <a:pt x="872" y="659"/>
                    <a:pt x="852" y="657"/>
                    <a:pt x="830" y="653"/>
                  </a:cubicBezTo>
                  <a:cubicBezTo>
                    <a:pt x="770" y="643"/>
                    <a:pt x="710" y="624"/>
                    <a:pt x="640" y="584"/>
                  </a:cubicBezTo>
                  <a:cubicBezTo>
                    <a:pt x="570" y="544"/>
                    <a:pt x="500" y="493"/>
                    <a:pt x="450" y="464"/>
                  </a:cubicBezTo>
                  <a:lnTo>
                    <a:pt x="160" y="264"/>
                  </a:lnTo>
                  <a:lnTo>
                    <a:pt x="171" y="254"/>
                  </a:lnTo>
                  <a:cubicBezTo>
                    <a:pt x="191" y="234"/>
                    <a:pt x="211" y="214"/>
                    <a:pt x="240" y="194"/>
                  </a:cubicBezTo>
                  <a:cubicBezTo>
                    <a:pt x="271" y="174"/>
                    <a:pt x="291" y="164"/>
                    <a:pt x="320" y="154"/>
                  </a:cubicBezTo>
                  <a:cubicBezTo>
                    <a:pt x="358" y="132"/>
                    <a:pt x="406" y="120"/>
                    <a:pt x="453" y="120"/>
                  </a:cubicBezTo>
                  <a:close/>
                  <a:moveTo>
                    <a:pt x="456" y="1"/>
                  </a:moveTo>
                  <a:cubicBezTo>
                    <a:pt x="389" y="1"/>
                    <a:pt x="324" y="14"/>
                    <a:pt x="271" y="45"/>
                  </a:cubicBezTo>
                  <a:cubicBezTo>
                    <a:pt x="240" y="54"/>
                    <a:pt x="200" y="74"/>
                    <a:pt x="171" y="94"/>
                  </a:cubicBezTo>
                  <a:cubicBezTo>
                    <a:pt x="140" y="124"/>
                    <a:pt x="111" y="144"/>
                    <a:pt x="91" y="164"/>
                  </a:cubicBezTo>
                  <a:lnTo>
                    <a:pt x="51" y="204"/>
                  </a:lnTo>
                  <a:lnTo>
                    <a:pt x="1" y="254"/>
                  </a:lnTo>
                  <a:lnTo>
                    <a:pt x="11" y="304"/>
                  </a:lnTo>
                  <a:lnTo>
                    <a:pt x="51" y="344"/>
                  </a:lnTo>
                  <a:cubicBezTo>
                    <a:pt x="61" y="344"/>
                    <a:pt x="71" y="354"/>
                    <a:pt x="81" y="364"/>
                  </a:cubicBezTo>
                  <a:lnTo>
                    <a:pt x="380" y="564"/>
                  </a:lnTo>
                  <a:cubicBezTo>
                    <a:pt x="430" y="593"/>
                    <a:pt x="510" y="643"/>
                    <a:pt x="580" y="693"/>
                  </a:cubicBezTo>
                  <a:cubicBezTo>
                    <a:pt x="670" y="733"/>
                    <a:pt x="739" y="763"/>
                    <a:pt x="810" y="773"/>
                  </a:cubicBezTo>
                  <a:cubicBezTo>
                    <a:pt x="830" y="783"/>
                    <a:pt x="859" y="783"/>
                    <a:pt x="879" y="783"/>
                  </a:cubicBezTo>
                  <a:cubicBezTo>
                    <a:pt x="930" y="783"/>
                    <a:pt x="989" y="773"/>
                    <a:pt x="1039" y="753"/>
                  </a:cubicBezTo>
                  <a:cubicBezTo>
                    <a:pt x="1069" y="733"/>
                    <a:pt x="1109" y="723"/>
                    <a:pt x="1139" y="703"/>
                  </a:cubicBezTo>
                  <a:cubicBezTo>
                    <a:pt x="1169" y="683"/>
                    <a:pt x="1189" y="663"/>
                    <a:pt x="1219" y="643"/>
                  </a:cubicBezTo>
                  <a:lnTo>
                    <a:pt x="1269" y="604"/>
                  </a:lnTo>
                  <a:cubicBezTo>
                    <a:pt x="1298" y="573"/>
                    <a:pt x="1309" y="564"/>
                    <a:pt x="1309" y="533"/>
                  </a:cubicBezTo>
                  <a:lnTo>
                    <a:pt x="1309" y="513"/>
                  </a:lnTo>
                  <a:lnTo>
                    <a:pt x="1289" y="493"/>
                  </a:lnTo>
                  <a:lnTo>
                    <a:pt x="1269" y="484"/>
                  </a:lnTo>
                  <a:lnTo>
                    <a:pt x="1259" y="473"/>
                  </a:lnTo>
                  <a:cubicBezTo>
                    <a:pt x="1259" y="464"/>
                    <a:pt x="1249" y="464"/>
                    <a:pt x="1239" y="453"/>
                  </a:cubicBezTo>
                  <a:lnTo>
                    <a:pt x="959" y="234"/>
                  </a:lnTo>
                  <a:cubicBezTo>
                    <a:pt x="879" y="174"/>
                    <a:pt x="819" y="124"/>
                    <a:pt x="759" y="94"/>
                  </a:cubicBezTo>
                  <a:cubicBezTo>
                    <a:pt x="670" y="45"/>
                    <a:pt x="590" y="14"/>
                    <a:pt x="520" y="5"/>
                  </a:cubicBezTo>
                  <a:cubicBezTo>
                    <a:pt x="499" y="2"/>
                    <a:pt x="477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7486202" y="3308856"/>
              <a:ext cx="107255" cy="62810"/>
            </a:xfrm>
            <a:custGeom>
              <a:avLst/>
              <a:gdLst/>
              <a:ahLst/>
              <a:cxnLst/>
              <a:rect l="l" t="t" r="r" b="b"/>
              <a:pathLst>
                <a:path w="1168" h="684" extrusionOk="0">
                  <a:moveTo>
                    <a:pt x="388" y="0"/>
                  </a:moveTo>
                  <a:cubicBezTo>
                    <a:pt x="338" y="0"/>
                    <a:pt x="289" y="14"/>
                    <a:pt x="240" y="28"/>
                  </a:cubicBezTo>
                  <a:cubicBezTo>
                    <a:pt x="209" y="48"/>
                    <a:pt x="180" y="59"/>
                    <a:pt x="149" y="79"/>
                  </a:cubicBezTo>
                  <a:cubicBezTo>
                    <a:pt x="120" y="99"/>
                    <a:pt x="90" y="119"/>
                    <a:pt x="70" y="128"/>
                  </a:cubicBezTo>
                  <a:lnTo>
                    <a:pt x="20" y="178"/>
                  </a:lnTo>
                  <a:cubicBezTo>
                    <a:pt x="10" y="188"/>
                    <a:pt x="10" y="188"/>
                    <a:pt x="0" y="188"/>
                  </a:cubicBezTo>
                  <a:lnTo>
                    <a:pt x="0" y="198"/>
                  </a:lnTo>
                  <a:lnTo>
                    <a:pt x="10" y="208"/>
                  </a:lnTo>
                  <a:cubicBezTo>
                    <a:pt x="20" y="208"/>
                    <a:pt x="30" y="218"/>
                    <a:pt x="40" y="228"/>
                  </a:cubicBezTo>
                  <a:cubicBezTo>
                    <a:pt x="60" y="248"/>
                    <a:pt x="80" y="258"/>
                    <a:pt x="100" y="268"/>
                  </a:cubicBezTo>
                  <a:cubicBezTo>
                    <a:pt x="120" y="288"/>
                    <a:pt x="140" y="298"/>
                    <a:pt x="169" y="318"/>
                  </a:cubicBezTo>
                  <a:cubicBezTo>
                    <a:pt x="220" y="358"/>
                    <a:pt x="269" y="408"/>
                    <a:pt x="329" y="448"/>
                  </a:cubicBezTo>
                  <a:cubicBezTo>
                    <a:pt x="399" y="498"/>
                    <a:pt x="459" y="547"/>
                    <a:pt x="529" y="587"/>
                  </a:cubicBezTo>
                  <a:cubicBezTo>
                    <a:pt x="589" y="627"/>
                    <a:pt x="659" y="658"/>
                    <a:pt x="728" y="678"/>
                  </a:cubicBezTo>
                  <a:cubicBezTo>
                    <a:pt x="757" y="682"/>
                    <a:pt x="786" y="684"/>
                    <a:pt x="814" y="684"/>
                  </a:cubicBezTo>
                  <a:cubicBezTo>
                    <a:pt x="854" y="684"/>
                    <a:pt x="893" y="679"/>
                    <a:pt x="928" y="667"/>
                  </a:cubicBezTo>
                  <a:cubicBezTo>
                    <a:pt x="958" y="658"/>
                    <a:pt x="988" y="638"/>
                    <a:pt x="1018" y="627"/>
                  </a:cubicBezTo>
                  <a:cubicBezTo>
                    <a:pt x="1048" y="607"/>
                    <a:pt x="1068" y="598"/>
                    <a:pt x="1088" y="578"/>
                  </a:cubicBezTo>
                  <a:cubicBezTo>
                    <a:pt x="1118" y="567"/>
                    <a:pt x="1128" y="547"/>
                    <a:pt x="1148" y="538"/>
                  </a:cubicBezTo>
                  <a:lnTo>
                    <a:pt x="1168" y="518"/>
                  </a:lnTo>
                  <a:cubicBezTo>
                    <a:pt x="1168" y="518"/>
                    <a:pt x="1158" y="518"/>
                    <a:pt x="1158" y="508"/>
                  </a:cubicBezTo>
                  <a:cubicBezTo>
                    <a:pt x="1148" y="508"/>
                    <a:pt x="1138" y="488"/>
                    <a:pt x="1128" y="478"/>
                  </a:cubicBezTo>
                  <a:cubicBezTo>
                    <a:pt x="1108" y="468"/>
                    <a:pt x="1098" y="458"/>
                    <a:pt x="1078" y="438"/>
                  </a:cubicBezTo>
                  <a:cubicBezTo>
                    <a:pt x="1058" y="418"/>
                    <a:pt x="1038" y="408"/>
                    <a:pt x="1008" y="388"/>
                  </a:cubicBezTo>
                  <a:cubicBezTo>
                    <a:pt x="968" y="348"/>
                    <a:pt x="908" y="298"/>
                    <a:pt x="859" y="248"/>
                  </a:cubicBezTo>
                  <a:cubicBezTo>
                    <a:pt x="799" y="188"/>
                    <a:pt x="728" y="139"/>
                    <a:pt x="669" y="99"/>
                  </a:cubicBezTo>
                  <a:cubicBezTo>
                    <a:pt x="599" y="59"/>
                    <a:pt x="529" y="19"/>
                    <a:pt x="449" y="8"/>
                  </a:cubicBezTo>
                  <a:cubicBezTo>
                    <a:pt x="429" y="3"/>
                    <a:pt x="408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7480692" y="3303622"/>
              <a:ext cx="118274" cy="73921"/>
            </a:xfrm>
            <a:custGeom>
              <a:avLst/>
              <a:gdLst/>
              <a:ahLst/>
              <a:cxnLst/>
              <a:rect l="l" t="t" r="r" b="b"/>
              <a:pathLst>
                <a:path w="1288" h="805" extrusionOk="0">
                  <a:moveTo>
                    <a:pt x="437" y="120"/>
                  </a:moveTo>
                  <a:cubicBezTo>
                    <a:pt x="457" y="120"/>
                    <a:pt x="478" y="122"/>
                    <a:pt x="499" y="125"/>
                  </a:cubicBezTo>
                  <a:cubicBezTo>
                    <a:pt x="559" y="136"/>
                    <a:pt x="619" y="165"/>
                    <a:pt x="689" y="205"/>
                  </a:cubicBezTo>
                  <a:cubicBezTo>
                    <a:pt x="749" y="245"/>
                    <a:pt x="808" y="285"/>
                    <a:pt x="879" y="345"/>
                  </a:cubicBezTo>
                  <a:lnTo>
                    <a:pt x="1138" y="575"/>
                  </a:lnTo>
                  <a:cubicBezTo>
                    <a:pt x="1128" y="575"/>
                    <a:pt x="1128" y="584"/>
                    <a:pt x="1118" y="584"/>
                  </a:cubicBezTo>
                  <a:cubicBezTo>
                    <a:pt x="1098" y="604"/>
                    <a:pt x="1078" y="615"/>
                    <a:pt x="1048" y="635"/>
                  </a:cubicBezTo>
                  <a:cubicBezTo>
                    <a:pt x="1028" y="644"/>
                    <a:pt x="998" y="655"/>
                    <a:pt x="968" y="664"/>
                  </a:cubicBezTo>
                  <a:cubicBezTo>
                    <a:pt x="939" y="676"/>
                    <a:pt x="906" y="681"/>
                    <a:pt x="872" y="681"/>
                  </a:cubicBezTo>
                  <a:cubicBezTo>
                    <a:pt x="848" y="681"/>
                    <a:pt x="823" y="679"/>
                    <a:pt x="799" y="675"/>
                  </a:cubicBezTo>
                  <a:cubicBezTo>
                    <a:pt x="739" y="664"/>
                    <a:pt x="669" y="624"/>
                    <a:pt x="619" y="595"/>
                  </a:cubicBezTo>
                  <a:cubicBezTo>
                    <a:pt x="549" y="555"/>
                    <a:pt x="479" y="505"/>
                    <a:pt x="429" y="465"/>
                  </a:cubicBezTo>
                  <a:lnTo>
                    <a:pt x="150" y="245"/>
                  </a:lnTo>
                  <a:cubicBezTo>
                    <a:pt x="160" y="245"/>
                    <a:pt x="160" y="245"/>
                    <a:pt x="170" y="235"/>
                  </a:cubicBezTo>
                  <a:cubicBezTo>
                    <a:pt x="189" y="216"/>
                    <a:pt x="209" y="205"/>
                    <a:pt x="240" y="185"/>
                  </a:cubicBezTo>
                  <a:cubicBezTo>
                    <a:pt x="269" y="165"/>
                    <a:pt x="289" y="156"/>
                    <a:pt x="320" y="145"/>
                  </a:cubicBezTo>
                  <a:cubicBezTo>
                    <a:pt x="364" y="126"/>
                    <a:pt x="400" y="120"/>
                    <a:pt x="437" y="120"/>
                  </a:cubicBezTo>
                  <a:close/>
                  <a:moveTo>
                    <a:pt x="450" y="0"/>
                  </a:moveTo>
                  <a:cubicBezTo>
                    <a:pt x="395" y="0"/>
                    <a:pt x="340" y="9"/>
                    <a:pt x="280" y="36"/>
                  </a:cubicBezTo>
                  <a:cubicBezTo>
                    <a:pt x="240" y="45"/>
                    <a:pt x="209" y="65"/>
                    <a:pt x="180" y="85"/>
                  </a:cubicBezTo>
                  <a:cubicBezTo>
                    <a:pt x="140" y="105"/>
                    <a:pt x="120" y="125"/>
                    <a:pt x="90" y="145"/>
                  </a:cubicBezTo>
                  <a:cubicBezTo>
                    <a:pt x="70" y="156"/>
                    <a:pt x="60" y="176"/>
                    <a:pt x="50" y="185"/>
                  </a:cubicBezTo>
                  <a:lnTo>
                    <a:pt x="0" y="225"/>
                  </a:lnTo>
                  <a:lnTo>
                    <a:pt x="0" y="285"/>
                  </a:lnTo>
                  <a:lnTo>
                    <a:pt x="50" y="325"/>
                  </a:lnTo>
                  <a:cubicBezTo>
                    <a:pt x="50" y="325"/>
                    <a:pt x="60" y="335"/>
                    <a:pt x="70" y="335"/>
                  </a:cubicBezTo>
                  <a:lnTo>
                    <a:pt x="360" y="555"/>
                  </a:lnTo>
                  <a:cubicBezTo>
                    <a:pt x="409" y="595"/>
                    <a:pt x="479" y="655"/>
                    <a:pt x="559" y="695"/>
                  </a:cubicBezTo>
                  <a:cubicBezTo>
                    <a:pt x="619" y="735"/>
                    <a:pt x="699" y="775"/>
                    <a:pt x="779" y="795"/>
                  </a:cubicBezTo>
                  <a:cubicBezTo>
                    <a:pt x="808" y="795"/>
                    <a:pt x="839" y="804"/>
                    <a:pt x="868" y="804"/>
                  </a:cubicBezTo>
                  <a:cubicBezTo>
                    <a:pt x="919" y="804"/>
                    <a:pt x="959" y="795"/>
                    <a:pt x="1008" y="775"/>
                  </a:cubicBezTo>
                  <a:cubicBezTo>
                    <a:pt x="1038" y="764"/>
                    <a:pt x="1078" y="755"/>
                    <a:pt x="1108" y="735"/>
                  </a:cubicBezTo>
                  <a:cubicBezTo>
                    <a:pt x="1138" y="715"/>
                    <a:pt x="1168" y="704"/>
                    <a:pt x="1188" y="684"/>
                  </a:cubicBezTo>
                  <a:cubicBezTo>
                    <a:pt x="1208" y="675"/>
                    <a:pt x="1218" y="655"/>
                    <a:pt x="1238" y="644"/>
                  </a:cubicBezTo>
                  <a:lnTo>
                    <a:pt x="1248" y="635"/>
                  </a:lnTo>
                  <a:cubicBezTo>
                    <a:pt x="1268" y="615"/>
                    <a:pt x="1288" y="604"/>
                    <a:pt x="1288" y="575"/>
                  </a:cubicBezTo>
                  <a:lnTo>
                    <a:pt x="1288" y="555"/>
                  </a:lnTo>
                  <a:lnTo>
                    <a:pt x="1268" y="535"/>
                  </a:lnTo>
                  <a:lnTo>
                    <a:pt x="1258" y="525"/>
                  </a:lnTo>
                  <a:lnTo>
                    <a:pt x="1248" y="515"/>
                  </a:lnTo>
                  <a:cubicBezTo>
                    <a:pt x="1238" y="505"/>
                    <a:pt x="1228" y="495"/>
                    <a:pt x="1218" y="495"/>
                  </a:cubicBezTo>
                  <a:lnTo>
                    <a:pt x="959" y="255"/>
                  </a:lnTo>
                  <a:cubicBezTo>
                    <a:pt x="879" y="196"/>
                    <a:pt x="819" y="145"/>
                    <a:pt x="759" y="105"/>
                  </a:cubicBezTo>
                  <a:cubicBezTo>
                    <a:pt x="669" y="56"/>
                    <a:pt x="599" y="16"/>
                    <a:pt x="529" y="5"/>
                  </a:cubicBezTo>
                  <a:cubicBezTo>
                    <a:pt x="503" y="2"/>
                    <a:pt x="47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7486202" y="3308856"/>
              <a:ext cx="107255" cy="62810"/>
            </a:xfrm>
            <a:custGeom>
              <a:avLst/>
              <a:gdLst/>
              <a:ahLst/>
              <a:cxnLst/>
              <a:rect l="l" t="t" r="r" b="b"/>
              <a:pathLst>
                <a:path w="1168" h="684" extrusionOk="0">
                  <a:moveTo>
                    <a:pt x="388" y="0"/>
                  </a:moveTo>
                  <a:cubicBezTo>
                    <a:pt x="338" y="0"/>
                    <a:pt x="289" y="14"/>
                    <a:pt x="240" y="28"/>
                  </a:cubicBezTo>
                  <a:cubicBezTo>
                    <a:pt x="209" y="48"/>
                    <a:pt x="180" y="59"/>
                    <a:pt x="149" y="79"/>
                  </a:cubicBezTo>
                  <a:cubicBezTo>
                    <a:pt x="120" y="99"/>
                    <a:pt x="90" y="119"/>
                    <a:pt x="70" y="128"/>
                  </a:cubicBezTo>
                  <a:lnTo>
                    <a:pt x="20" y="178"/>
                  </a:lnTo>
                  <a:cubicBezTo>
                    <a:pt x="10" y="188"/>
                    <a:pt x="10" y="188"/>
                    <a:pt x="0" y="188"/>
                  </a:cubicBezTo>
                  <a:lnTo>
                    <a:pt x="0" y="198"/>
                  </a:lnTo>
                  <a:lnTo>
                    <a:pt x="10" y="208"/>
                  </a:lnTo>
                  <a:cubicBezTo>
                    <a:pt x="20" y="208"/>
                    <a:pt x="30" y="218"/>
                    <a:pt x="40" y="228"/>
                  </a:cubicBezTo>
                  <a:cubicBezTo>
                    <a:pt x="60" y="248"/>
                    <a:pt x="80" y="258"/>
                    <a:pt x="100" y="268"/>
                  </a:cubicBezTo>
                  <a:cubicBezTo>
                    <a:pt x="120" y="288"/>
                    <a:pt x="140" y="298"/>
                    <a:pt x="169" y="318"/>
                  </a:cubicBezTo>
                  <a:cubicBezTo>
                    <a:pt x="220" y="358"/>
                    <a:pt x="269" y="408"/>
                    <a:pt x="329" y="448"/>
                  </a:cubicBezTo>
                  <a:cubicBezTo>
                    <a:pt x="399" y="498"/>
                    <a:pt x="459" y="547"/>
                    <a:pt x="529" y="587"/>
                  </a:cubicBezTo>
                  <a:cubicBezTo>
                    <a:pt x="589" y="627"/>
                    <a:pt x="659" y="658"/>
                    <a:pt x="728" y="678"/>
                  </a:cubicBezTo>
                  <a:cubicBezTo>
                    <a:pt x="757" y="682"/>
                    <a:pt x="786" y="684"/>
                    <a:pt x="814" y="684"/>
                  </a:cubicBezTo>
                  <a:cubicBezTo>
                    <a:pt x="854" y="684"/>
                    <a:pt x="893" y="679"/>
                    <a:pt x="928" y="667"/>
                  </a:cubicBezTo>
                  <a:cubicBezTo>
                    <a:pt x="958" y="658"/>
                    <a:pt x="988" y="638"/>
                    <a:pt x="1018" y="627"/>
                  </a:cubicBezTo>
                  <a:cubicBezTo>
                    <a:pt x="1048" y="607"/>
                    <a:pt x="1068" y="598"/>
                    <a:pt x="1088" y="578"/>
                  </a:cubicBezTo>
                  <a:cubicBezTo>
                    <a:pt x="1118" y="567"/>
                    <a:pt x="1128" y="547"/>
                    <a:pt x="1148" y="538"/>
                  </a:cubicBezTo>
                  <a:lnTo>
                    <a:pt x="1168" y="518"/>
                  </a:lnTo>
                  <a:cubicBezTo>
                    <a:pt x="1168" y="518"/>
                    <a:pt x="1158" y="518"/>
                    <a:pt x="1158" y="508"/>
                  </a:cubicBezTo>
                  <a:cubicBezTo>
                    <a:pt x="1148" y="508"/>
                    <a:pt x="1138" y="488"/>
                    <a:pt x="1128" y="478"/>
                  </a:cubicBezTo>
                  <a:cubicBezTo>
                    <a:pt x="1108" y="468"/>
                    <a:pt x="1098" y="458"/>
                    <a:pt x="1078" y="438"/>
                  </a:cubicBezTo>
                  <a:cubicBezTo>
                    <a:pt x="1058" y="418"/>
                    <a:pt x="1038" y="408"/>
                    <a:pt x="1008" y="388"/>
                  </a:cubicBezTo>
                  <a:cubicBezTo>
                    <a:pt x="968" y="348"/>
                    <a:pt x="908" y="298"/>
                    <a:pt x="859" y="248"/>
                  </a:cubicBezTo>
                  <a:cubicBezTo>
                    <a:pt x="799" y="188"/>
                    <a:pt x="728" y="139"/>
                    <a:pt x="669" y="99"/>
                  </a:cubicBezTo>
                  <a:cubicBezTo>
                    <a:pt x="599" y="59"/>
                    <a:pt x="529" y="19"/>
                    <a:pt x="449" y="8"/>
                  </a:cubicBezTo>
                  <a:cubicBezTo>
                    <a:pt x="429" y="3"/>
                    <a:pt x="408" y="0"/>
                    <a:pt x="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7480692" y="3303622"/>
              <a:ext cx="118274" cy="73921"/>
            </a:xfrm>
            <a:custGeom>
              <a:avLst/>
              <a:gdLst/>
              <a:ahLst/>
              <a:cxnLst/>
              <a:rect l="l" t="t" r="r" b="b"/>
              <a:pathLst>
                <a:path w="1288" h="805" extrusionOk="0">
                  <a:moveTo>
                    <a:pt x="437" y="120"/>
                  </a:moveTo>
                  <a:cubicBezTo>
                    <a:pt x="457" y="120"/>
                    <a:pt x="478" y="122"/>
                    <a:pt x="499" y="125"/>
                  </a:cubicBezTo>
                  <a:cubicBezTo>
                    <a:pt x="559" y="136"/>
                    <a:pt x="619" y="165"/>
                    <a:pt x="689" y="205"/>
                  </a:cubicBezTo>
                  <a:cubicBezTo>
                    <a:pt x="749" y="245"/>
                    <a:pt x="808" y="285"/>
                    <a:pt x="879" y="345"/>
                  </a:cubicBezTo>
                  <a:lnTo>
                    <a:pt x="1138" y="575"/>
                  </a:lnTo>
                  <a:cubicBezTo>
                    <a:pt x="1128" y="575"/>
                    <a:pt x="1128" y="584"/>
                    <a:pt x="1118" y="584"/>
                  </a:cubicBezTo>
                  <a:cubicBezTo>
                    <a:pt x="1098" y="604"/>
                    <a:pt x="1078" y="615"/>
                    <a:pt x="1048" y="635"/>
                  </a:cubicBezTo>
                  <a:cubicBezTo>
                    <a:pt x="1028" y="644"/>
                    <a:pt x="998" y="655"/>
                    <a:pt x="968" y="664"/>
                  </a:cubicBezTo>
                  <a:cubicBezTo>
                    <a:pt x="939" y="676"/>
                    <a:pt x="906" y="681"/>
                    <a:pt x="872" y="681"/>
                  </a:cubicBezTo>
                  <a:cubicBezTo>
                    <a:pt x="848" y="681"/>
                    <a:pt x="823" y="679"/>
                    <a:pt x="799" y="675"/>
                  </a:cubicBezTo>
                  <a:cubicBezTo>
                    <a:pt x="739" y="664"/>
                    <a:pt x="669" y="624"/>
                    <a:pt x="619" y="595"/>
                  </a:cubicBezTo>
                  <a:cubicBezTo>
                    <a:pt x="549" y="555"/>
                    <a:pt x="489" y="505"/>
                    <a:pt x="429" y="465"/>
                  </a:cubicBezTo>
                  <a:lnTo>
                    <a:pt x="150" y="245"/>
                  </a:lnTo>
                  <a:cubicBezTo>
                    <a:pt x="160" y="245"/>
                    <a:pt x="160" y="245"/>
                    <a:pt x="170" y="235"/>
                  </a:cubicBezTo>
                  <a:cubicBezTo>
                    <a:pt x="189" y="216"/>
                    <a:pt x="209" y="205"/>
                    <a:pt x="240" y="185"/>
                  </a:cubicBezTo>
                  <a:cubicBezTo>
                    <a:pt x="269" y="165"/>
                    <a:pt x="289" y="156"/>
                    <a:pt x="320" y="145"/>
                  </a:cubicBezTo>
                  <a:cubicBezTo>
                    <a:pt x="364" y="126"/>
                    <a:pt x="400" y="120"/>
                    <a:pt x="437" y="120"/>
                  </a:cubicBezTo>
                  <a:close/>
                  <a:moveTo>
                    <a:pt x="450" y="0"/>
                  </a:moveTo>
                  <a:cubicBezTo>
                    <a:pt x="395" y="0"/>
                    <a:pt x="340" y="9"/>
                    <a:pt x="280" y="36"/>
                  </a:cubicBezTo>
                  <a:cubicBezTo>
                    <a:pt x="240" y="45"/>
                    <a:pt x="209" y="65"/>
                    <a:pt x="180" y="85"/>
                  </a:cubicBezTo>
                  <a:cubicBezTo>
                    <a:pt x="140" y="105"/>
                    <a:pt x="120" y="125"/>
                    <a:pt x="90" y="145"/>
                  </a:cubicBezTo>
                  <a:cubicBezTo>
                    <a:pt x="70" y="156"/>
                    <a:pt x="60" y="176"/>
                    <a:pt x="50" y="185"/>
                  </a:cubicBezTo>
                  <a:lnTo>
                    <a:pt x="0" y="225"/>
                  </a:lnTo>
                  <a:lnTo>
                    <a:pt x="0" y="285"/>
                  </a:lnTo>
                  <a:lnTo>
                    <a:pt x="50" y="325"/>
                  </a:lnTo>
                  <a:cubicBezTo>
                    <a:pt x="50" y="325"/>
                    <a:pt x="60" y="335"/>
                    <a:pt x="70" y="335"/>
                  </a:cubicBezTo>
                  <a:lnTo>
                    <a:pt x="360" y="555"/>
                  </a:lnTo>
                  <a:cubicBezTo>
                    <a:pt x="409" y="595"/>
                    <a:pt x="479" y="655"/>
                    <a:pt x="559" y="695"/>
                  </a:cubicBezTo>
                  <a:cubicBezTo>
                    <a:pt x="619" y="735"/>
                    <a:pt x="699" y="775"/>
                    <a:pt x="779" y="795"/>
                  </a:cubicBezTo>
                  <a:cubicBezTo>
                    <a:pt x="808" y="795"/>
                    <a:pt x="839" y="804"/>
                    <a:pt x="868" y="804"/>
                  </a:cubicBezTo>
                  <a:cubicBezTo>
                    <a:pt x="919" y="804"/>
                    <a:pt x="959" y="795"/>
                    <a:pt x="1008" y="775"/>
                  </a:cubicBezTo>
                  <a:cubicBezTo>
                    <a:pt x="1038" y="764"/>
                    <a:pt x="1078" y="755"/>
                    <a:pt x="1108" y="735"/>
                  </a:cubicBezTo>
                  <a:cubicBezTo>
                    <a:pt x="1138" y="715"/>
                    <a:pt x="1168" y="704"/>
                    <a:pt x="1188" y="684"/>
                  </a:cubicBezTo>
                  <a:cubicBezTo>
                    <a:pt x="1208" y="675"/>
                    <a:pt x="1218" y="655"/>
                    <a:pt x="1228" y="644"/>
                  </a:cubicBezTo>
                  <a:lnTo>
                    <a:pt x="1248" y="635"/>
                  </a:lnTo>
                  <a:cubicBezTo>
                    <a:pt x="1268" y="615"/>
                    <a:pt x="1288" y="604"/>
                    <a:pt x="1288" y="575"/>
                  </a:cubicBezTo>
                  <a:lnTo>
                    <a:pt x="1288" y="555"/>
                  </a:lnTo>
                  <a:lnTo>
                    <a:pt x="1268" y="535"/>
                  </a:lnTo>
                  <a:lnTo>
                    <a:pt x="1258" y="525"/>
                  </a:lnTo>
                  <a:lnTo>
                    <a:pt x="1248" y="515"/>
                  </a:lnTo>
                  <a:cubicBezTo>
                    <a:pt x="1238" y="505"/>
                    <a:pt x="1228" y="495"/>
                    <a:pt x="1218" y="495"/>
                  </a:cubicBezTo>
                  <a:lnTo>
                    <a:pt x="959" y="255"/>
                  </a:lnTo>
                  <a:cubicBezTo>
                    <a:pt x="879" y="196"/>
                    <a:pt x="819" y="145"/>
                    <a:pt x="759" y="105"/>
                  </a:cubicBezTo>
                  <a:cubicBezTo>
                    <a:pt x="669" y="56"/>
                    <a:pt x="599" y="16"/>
                    <a:pt x="529" y="5"/>
                  </a:cubicBezTo>
                  <a:cubicBezTo>
                    <a:pt x="503" y="2"/>
                    <a:pt x="476" y="0"/>
                    <a:pt x="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7534686" y="3296184"/>
              <a:ext cx="105602" cy="63636"/>
            </a:xfrm>
            <a:custGeom>
              <a:avLst/>
              <a:gdLst/>
              <a:ahLst/>
              <a:cxnLst/>
              <a:rect l="l" t="t" r="r" b="b"/>
              <a:pathLst>
                <a:path w="1150" h="693" extrusionOk="0">
                  <a:moveTo>
                    <a:pt x="374" y="0"/>
                  </a:moveTo>
                  <a:cubicBezTo>
                    <a:pt x="333" y="0"/>
                    <a:pt x="292" y="5"/>
                    <a:pt x="251" y="17"/>
                  </a:cubicBezTo>
                  <a:cubicBezTo>
                    <a:pt x="220" y="27"/>
                    <a:pt x="191" y="47"/>
                    <a:pt x="161" y="57"/>
                  </a:cubicBezTo>
                  <a:cubicBezTo>
                    <a:pt x="131" y="77"/>
                    <a:pt x="101" y="97"/>
                    <a:pt x="81" y="106"/>
                  </a:cubicBezTo>
                  <a:cubicBezTo>
                    <a:pt x="51" y="126"/>
                    <a:pt x="31" y="137"/>
                    <a:pt x="21" y="146"/>
                  </a:cubicBezTo>
                  <a:cubicBezTo>
                    <a:pt x="11" y="157"/>
                    <a:pt x="11" y="157"/>
                    <a:pt x="11" y="166"/>
                  </a:cubicBezTo>
                  <a:lnTo>
                    <a:pt x="1" y="166"/>
                  </a:lnTo>
                  <a:lnTo>
                    <a:pt x="11" y="177"/>
                  </a:lnTo>
                  <a:lnTo>
                    <a:pt x="41" y="206"/>
                  </a:lnTo>
                  <a:cubicBezTo>
                    <a:pt x="61" y="217"/>
                    <a:pt x="81" y="237"/>
                    <a:pt x="101" y="246"/>
                  </a:cubicBezTo>
                  <a:lnTo>
                    <a:pt x="161" y="306"/>
                  </a:lnTo>
                  <a:cubicBezTo>
                    <a:pt x="211" y="346"/>
                    <a:pt x="271" y="396"/>
                    <a:pt x="320" y="446"/>
                  </a:cubicBezTo>
                  <a:cubicBezTo>
                    <a:pt x="380" y="496"/>
                    <a:pt x="450" y="546"/>
                    <a:pt x="510" y="586"/>
                  </a:cubicBezTo>
                  <a:cubicBezTo>
                    <a:pt x="570" y="636"/>
                    <a:pt x="640" y="665"/>
                    <a:pt x="710" y="676"/>
                  </a:cubicBezTo>
                  <a:cubicBezTo>
                    <a:pt x="745" y="687"/>
                    <a:pt x="783" y="692"/>
                    <a:pt x="822" y="692"/>
                  </a:cubicBezTo>
                  <a:cubicBezTo>
                    <a:pt x="851" y="692"/>
                    <a:pt x="880" y="690"/>
                    <a:pt x="910" y="685"/>
                  </a:cubicBezTo>
                  <a:cubicBezTo>
                    <a:pt x="939" y="676"/>
                    <a:pt x="969" y="665"/>
                    <a:pt x="999" y="646"/>
                  </a:cubicBezTo>
                  <a:cubicBezTo>
                    <a:pt x="1029" y="636"/>
                    <a:pt x="1059" y="626"/>
                    <a:pt x="1079" y="606"/>
                  </a:cubicBezTo>
                  <a:cubicBezTo>
                    <a:pt x="1099" y="596"/>
                    <a:pt x="1119" y="576"/>
                    <a:pt x="1129" y="566"/>
                  </a:cubicBezTo>
                  <a:cubicBezTo>
                    <a:pt x="1139" y="556"/>
                    <a:pt x="1149" y="556"/>
                    <a:pt x="1149" y="556"/>
                  </a:cubicBezTo>
                  <a:cubicBezTo>
                    <a:pt x="1149" y="556"/>
                    <a:pt x="1149" y="546"/>
                    <a:pt x="1139" y="546"/>
                  </a:cubicBezTo>
                  <a:cubicBezTo>
                    <a:pt x="1129" y="536"/>
                    <a:pt x="1129" y="526"/>
                    <a:pt x="1109" y="516"/>
                  </a:cubicBezTo>
                  <a:cubicBezTo>
                    <a:pt x="1099" y="496"/>
                    <a:pt x="1079" y="486"/>
                    <a:pt x="1069" y="466"/>
                  </a:cubicBezTo>
                  <a:lnTo>
                    <a:pt x="1009" y="406"/>
                  </a:lnTo>
                  <a:cubicBezTo>
                    <a:pt x="959" y="366"/>
                    <a:pt x="910" y="316"/>
                    <a:pt x="850" y="257"/>
                  </a:cubicBezTo>
                  <a:cubicBezTo>
                    <a:pt x="799" y="206"/>
                    <a:pt x="739" y="146"/>
                    <a:pt x="670" y="106"/>
                  </a:cubicBezTo>
                  <a:cubicBezTo>
                    <a:pt x="610" y="57"/>
                    <a:pt x="540" y="17"/>
                    <a:pt x="460" y="7"/>
                  </a:cubicBezTo>
                  <a:cubicBezTo>
                    <a:pt x="432" y="3"/>
                    <a:pt x="403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7528350" y="3290307"/>
              <a:ext cx="117447" cy="75299"/>
            </a:xfrm>
            <a:custGeom>
              <a:avLst/>
              <a:gdLst/>
              <a:ahLst/>
              <a:cxnLst/>
              <a:rect l="l" t="t" r="r" b="b"/>
              <a:pathLst>
                <a:path w="1279" h="820" extrusionOk="0">
                  <a:moveTo>
                    <a:pt x="446" y="124"/>
                  </a:moveTo>
                  <a:cubicBezTo>
                    <a:pt x="470" y="124"/>
                    <a:pt x="495" y="127"/>
                    <a:pt x="519" y="131"/>
                  </a:cubicBezTo>
                  <a:cubicBezTo>
                    <a:pt x="579" y="141"/>
                    <a:pt x="639" y="170"/>
                    <a:pt x="709" y="210"/>
                  </a:cubicBezTo>
                  <a:cubicBezTo>
                    <a:pt x="759" y="250"/>
                    <a:pt x="819" y="301"/>
                    <a:pt x="879" y="370"/>
                  </a:cubicBezTo>
                  <a:lnTo>
                    <a:pt x="1128" y="610"/>
                  </a:lnTo>
                  <a:lnTo>
                    <a:pt x="1118" y="620"/>
                  </a:lnTo>
                  <a:cubicBezTo>
                    <a:pt x="1088" y="630"/>
                    <a:pt x="1068" y="650"/>
                    <a:pt x="1038" y="660"/>
                  </a:cubicBezTo>
                  <a:cubicBezTo>
                    <a:pt x="1019" y="670"/>
                    <a:pt x="988" y="680"/>
                    <a:pt x="959" y="690"/>
                  </a:cubicBezTo>
                  <a:cubicBezTo>
                    <a:pt x="933" y="695"/>
                    <a:pt x="906" y="697"/>
                    <a:pt x="877" y="697"/>
                  </a:cubicBezTo>
                  <a:cubicBezTo>
                    <a:pt x="848" y="697"/>
                    <a:pt x="818" y="695"/>
                    <a:pt x="789" y="690"/>
                  </a:cubicBezTo>
                  <a:cubicBezTo>
                    <a:pt x="739" y="670"/>
                    <a:pt x="679" y="650"/>
                    <a:pt x="609" y="600"/>
                  </a:cubicBezTo>
                  <a:cubicBezTo>
                    <a:pt x="549" y="560"/>
                    <a:pt x="489" y="510"/>
                    <a:pt x="429" y="460"/>
                  </a:cubicBezTo>
                  <a:lnTo>
                    <a:pt x="160" y="230"/>
                  </a:lnTo>
                  <a:cubicBezTo>
                    <a:pt x="170" y="230"/>
                    <a:pt x="170" y="230"/>
                    <a:pt x="180" y="221"/>
                  </a:cubicBezTo>
                  <a:cubicBezTo>
                    <a:pt x="200" y="210"/>
                    <a:pt x="230" y="190"/>
                    <a:pt x="249" y="181"/>
                  </a:cubicBezTo>
                  <a:cubicBezTo>
                    <a:pt x="280" y="161"/>
                    <a:pt x="309" y="150"/>
                    <a:pt x="340" y="141"/>
                  </a:cubicBezTo>
                  <a:cubicBezTo>
                    <a:pt x="375" y="129"/>
                    <a:pt x="410" y="124"/>
                    <a:pt x="446" y="124"/>
                  </a:cubicBezTo>
                  <a:close/>
                  <a:moveTo>
                    <a:pt x="462" y="0"/>
                  </a:moveTo>
                  <a:cubicBezTo>
                    <a:pt x="407" y="0"/>
                    <a:pt x="352" y="12"/>
                    <a:pt x="300" y="31"/>
                  </a:cubicBezTo>
                  <a:cubicBezTo>
                    <a:pt x="269" y="41"/>
                    <a:pt x="230" y="51"/>
                    <a:pt x="200" y="71"/>
                  </a:cubicBezTo>
                  <a:cubicBezTo>
                    <a:pt x="160" y="91"/>
                    <a:pt x="140" y="111"/>
                    <a:pt x="110" y="121"/>
                  </a:cubicBezTo>
                  <a:cubicBezTo>
                    <a:pt x="90" y="141"/>
                    <a:pt x="80" y="150"/>
                    <a:pt x="60" y="161"/>
                  </a:cubicBezTo>
                  <a:lnTo>
                    <a:pt x="20" y="201"/>
                  </a:lnTo>
                  <a:lnTo>
                    <a:pt x="0" y="250"/>
                  </a:lnTo>
                  <a:lnTo>
                    <a:pt x="50" y="301"/>
                  </a:lnTo>
                  <a:cubicBezTo>
                    <a:pt x="60" y="301"/>
                    <a:pt x="70" y="310"/>
                    <a:pt x="80" y="321"/>
                  </a:cubicBezTo>
                  <a:lnTo>
                    <a:pt x="349" y="550"/>
                  </a:lnTo>
                  <a:cubicBezTo>
                    <a:pt x="409" y="600"/>
                    <a:pt x="479" y="650"/>
                    <a:pt x="549" y="700"/>
                  </a:cubicBezTo>
                  <a:cubicBezTo>
                    <a:pt x="629" y="760"/>
                    <a:pt x="699" y="789"/>
                    <a:pt x="759" y="800"/>
                  </a:cubicBezTo>
                  <a:cubicBezTo>
                    <a:pt x="799" y="809"/>
                    <a:pt x="839" y="820"/>
                    <a:pt x="879" y="820"/>
                  </a:cubicBezTo>
                  <a:cubicBezTo>
                    <a:pt x="919" y="820"/>
                    <a:pt x="959" y="809"/>
                    <a:pt x="988" y="800"/>
                  </a:cubicBezTo>
                  <a:cubicBezTo>
                    <a:pt x="1028" y="800"/>
                    <a:pt x="1058" y="780"/>
                    <a:pt x="1098" y="769"/>
                  </a:cubicBezTo>
                  <a:cubicBezTo>
                    <a:pt x="1128" y="749"/>
                    <a:pt x="1158" y="740"/>
                    <a:pt x="1178" y="720"/>
                  </a:cubicBezTo>
                  <a:cubicBezTo>
                    <a:pt x="1198" y="710"/>
                    <a:pt x="1208" y="700"/>
                    <a:pt x="1228" y="690"/>
                  </a:cubicBezTo>
                  <a:lnTo>
                    <a:pt x="1248" y="670"/>
                  </a:lnTo>
                  <a:cubicBezTo>
                    <a:pt x="1268" y="660"/>
                    <a:pt x="1278" y="650"/>
                    <a:pt x="1278" y="620"/>
                  </a:cubicBezTo>
                  <a:lnTo>
                    <a:pt x="1278" y="600"/>
                  </a:lnTo>
                  <a:lnTo>
                    <a:pt x="1268" y="580"/>
                  </a:lnTo>
                  <a:cubicBezTo>
                    <a:pt x="1268" y="580"/>
                    <a:pt x="1268" y="570"/>
                    <a:pt x="1258" y="560"/>
                  </a:cubicBezTo>
                  <a:lnTo>
                    <a:pt x="1248" y="550"/>
                  </a:lnTo>
                  <a:cubicBezTo>
                    <a:pt x="1238" y="550"/>
                    <a:pt x="1228" y="540"/>
                    <a:pt x="1218" y="530"/>
                  </a:cubicBezTo>
                  <a:lnTo>
                    <a:pt x="968" y="281"/>
                  </a:lnTo>
                  <a:cubicBezTo>
                    <a:pt x="899" y="210"/>
                    <a:pt x="828" y="161"/>
                    <a:pt x="779" y="121"/>
                  </a:cubicBezTo>
                  <a:cubicBezTo>
                    <a:pt x="699" y="61"/>
                    <a:pt x="619" y="21"/>
                    <a:pt x="549" y="11"/>
                  </a:cubicBezTo>
                  <a:cubicBezTo>
                    <a:pt x="521" y="4"/>
                    <a:pt x="492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7534686" y="3296184"/>
              <a:ext cx="105602" cy="63636"/>
            </a:xfrm>
            <a:custGeom>
              <a:avLst/>
              <a:gdLst/>
              <a:ahLst/>
              <a:cxnLst/>
              <a:rect l="l" t="t" r="r" b="b"/>
              <a:pathLst>
                <a:path w="1150" h="693" extrusionOk="0">
                  <a:moveTo>
                    <a:pt x="374" y="0"/>
                  </a:moveTo>
                  <a:cubicBezTo>
                    <a:pt x="333" y="0"/>
                    <a:pt x="292" y="5"/>
                    <a:pt x="251" y="17"/>
                  </a:cubicBezTo>
                  <a:cubicBezTo>
                    <a:pt x="220" y="27"/>
                    <a:pt x="191" y="47"/>
                    <a:pt x="161" y="57"/>
                  </a:cubicBezTo>
                  <a:cubicBezTo>
                    <a:pt x="131" y="77"/>
                    <a:pt x="101" y="97"/>
                    <a:pt x="81" y="106"/>
                  </a:cubicBezTo>
                  <a:cubicBezTo>
                    <a:pt x="51" y="126"/>
                    <a:pt x="31" y="137"/>
                    <a:pt x="21" y="146"/>
                  </a:cubicBezTo>
                  <a:cubicBezTo>
                    <a:pt x="11" y="157"/>
                    <a:pt x="11" y="157"/>
                    <a:pt x="11" y="166"/>
                  </a:cubicBezTo>
                  <a:lnTo>
                    <a:pt x="1" y="166"/>
                  </a:lnTo>
                  <a:lnTo>
                    <a:pt x="11" y="177"/>
                  </a:lnTo>
                  <a:lnTo>
                    <a:pt x="41" y="206"/>
                  </a:lnTo>
                  <a:cubicBezTo>
                    <a:pt x="61" y="217"/>
                    <a:pt x="81" y="237"/>
                    <a:pt x="101" y="246"/>
                  </a:cubicBezTo>
                  <a:lnTo>
                    <a:pt x="161" y="306"/>
                  </a:lnTo>
                  <a:cubicBezTo>
                    <a:pt x="211" y="346"/>
                    <a:pt x="271" y="396"/>
                    <a:pt x="320" y="446"/>
                  </a:cubicBezTo>
                  <a:cubicBezTo>
                    <a:pt x="380" y="496"/>
                    <a:pt x="450" y="546"/>
                    <a:pt x="510" y="586"/>
                  </a:cubicBezTo>
                  <a:cubicBezTo>
                    <a:pt x="570" y="636"/>
                    <a:pt x="640" y="665"/>
                    <a:pt x="710" y="676"/>
                  </a:cubicBezTo>
                  <a:cubicBezTo>
                    <a:pt x="745" y="687"/>
                    <a:pt x="783" y="692"/>
                    <a:pt x="822" y="692"/>
                  </a:cubicBezTo>
                  <a:cubicBezTo>
                    <a:pt x="851" y="692"/>
                    <a:pt x="880" y="690"/>
                    <a:pt x="910" y="685"/>
                  </a:cubicBezTo>
                  <a:cubicBezTo>
                    <a:pt x="939" y="676"/>
                    <a:pt x="969" y="665"/>
                    <a:pt x="999" y="646"/>
                  </a:cubicBezTo>
                  <a:cubicBezTo>
                    <a:pt x="1029" y="636"/>
                    <a:pt x="1059" y="626"/>
                    <a:pt x="1079" y="606"/>
                  </a:cubicBezTo>
                  <a:cubicBezTo>
                    <a:pt x="1099" y="596"/>
                    <a:pt x="1119" y="576"/>
                    <a:pt x="1129" y="566"/>
                  </a:cubicBezTo>
                  <a:cubicBezTo>
                    <a:pt x="1139" y="556"/>
                    <a:pt x="1149" y="556"/>
                    <a:pt x="1149" y="556"/>
                  </a:cubicBezTo>
                  <a:cubicBezTo>
                    <a:pt x="1149" y="556"/>
                    <a:pt x="1149" y="546"/>
                    <a:pt x="1139" y="546"/>
                  </a:cubicBezTo>
                  <a:cubicBezTo>
                    <a:pt x="1129" y="536"/>
                    <a:pt x="1129" y="526"/>
                    <a:pt x="1109" y="516"/>
                  </a:cubicBezTo>
                  <a:cubicBezTo>
                    <a:pt x="1099" y="496"/>
                    <a:pt x="1079" y="486"/>
                    <a:pt x="1069" y="466"/>
                  </a:cubicBezTo>
                  <a:lnTo>
                    <a:pt x="1009" y="406"/>
                  </a:lnTo>
                  <a:cubicBezTo>
                    <a:pt x="959" y="366"/>
                    <a:pt x="910" y="316"/>
                    <a:pt x="850" y="257"/>
                  </a:cubicBezTo>
                  <a:cubicBezTo>
                    <a:pt x="799" y="206"/>
                    <a:pt x="739" y="146"/>
                    <a:pt x="670" y="106"/>
                  </a:cubicBezTo>
                  <a:cubicBezTo>
                    <a:pt x="610" y="57"/>
                    <a:pt x="540" y="17"/>
                    <a:pt x="460" y="7"/>
                  </a:cubicBezTo>
                  <a:cubicBezTo>
                    <a:pt x="432" y="3"/>
                    <a:pt x="403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7528350" y="3290307"/>
              <a:ext cx="119284" cy="75299"/>
            </a:xfrm>
            <a:custGeom>
              <a:avLst/>
              <a:gdLst/>
              <a:ahLst/>
              <a:cxnLst/>
              <a:rect l="l" t="t" r="r" b="b"/>
              <a:pathLst>
                <a:path w="1299" h="820" extrusionOk="0">
                  <a:moveTo>
                    <a:pt x="446" y="124"/>
                  </a:moveTo>
                  <a:cubicBezTo>
                    <a:pt x="470" y="124"/>
                    <a:pt x="495" y="127"/>
                    <a:pt x="519" y="131"/>
                  </a:cubicBezTo>
                  <a:cubicBezTo>
                    <a:pt x="579" y="141"/>
                    <a:pt x="639" y="170"/>
                    <a:pt x="709" y="210"/>
                  </a:cubicBezTo>
                  <a:cubicBezTo>
                    <a:pt x="759" y="250"/>
                    <a:pt x="819" y="301"/>
                    <a:pt x="879" y="370"/>
                  </a:cubicBezTo>
                  <a:lnTo>
                    <a:pt x="1128" y="610"/>
                  </a:lnTo>
                  <a:lnTo>
                    <a:pt x="1118" y="620"/>
                  </a:lnTo>
                  <a:cubicBezTo>
                    <a:pt x="1088" y="630"/>
                    <a:pt x="1068" y="650"/>
                    <a:pt x="1038" y="660"/>
                  </a:cubicBezTo>
                  <a:cubicBezTo>
                    <a:pt x="1019" y="670"/>
                    <a:pt x="988" y="680"/>
                    <a:pt x="959" y="690"/>
                  </a:cubicBezTo>
                  <a:cubicBezTo>
                    <a:pt x="933" y="695"/>
                    <a:pt x="906" y="697"/>
                    <a:pt x="877" y="697"/>
                  </a:cubicBezTo>
                  <a:cubicBezTo>
                    <a:pt x="848" y="697"/>
                    <a:pt x="818" y="695"/>
                    <a:pt x="789" y="690"/>
                  </a:cubicBezTo>
                  <a:cubicBezTo>
                    <a:pt x="739" y="670"/>
                    <a:pt x="679" y="650"/>
                    <a:pt x="609" y="600"/>
                  </a:cubicBezTo>
                  <a:cubicBezTo>
                    <a:pt x="549" y="560"/>
                    <a:pt x="489" y="510"/>
                    <a:pt x="429" y="460"/>
                  </a:cubicBezTo>
                  <a:lnTo>
                    <a:pt x="160" y="230"/>
                  </a:lnTo>
                  <a:cubicBezTo>
                    <a:pt x="170" y="230"/>
                    <a:pt x="170" y="230"/>
                    <a:pt x="180" y="221"/>
                  </a:cubicBezTo>
                  <a:cubicBezTo>
                    <a:pt x="200" y="210"/>
                    <a:pt x="230" y="190"/>
                    <a:pt x="249" y="181"/>
                  </a:cubicBezTo>
                  <a:cubicBezTo>
                    <a:pt x="280" y="161"/>
                    <a:pt x="309" y="150"/>
                    <a:pt x="340" y="141"/>
                  </a:cubicBezTo>
                  <a:cubicBezTo>
                    <a:pt x="375" y="129"/>
                    <a:pt x="410" y="124"/>
                    <a:pt x="446" y="124"/>
                  </a:cubicBezTo>
                  <a:close/>
                  <a:moveTo>
                    <a:pt x="462" y="0"/>
                  </a:moveTo>
                  <a:cubicBezTo>
                    <a:pt x="407" y="0"/>
                    <a:pt x="352" y="12"/>
                    <a:pt x="300" y="31"/>
                  </a:cubicBezTo>
                  <a:cubicBezTo>
                    <a:pt x="269" y="41"/>
                    <a:pt x="230" y="51"/>
                    <a:pt x="200" y="71"/>
                  </a:cubicBezTo>
                  <a:cubicBezTo>
                    <a:pt x="160" y="91"/>
                    <a:pt x="140" y="111"/>
                    <a:pt x="110" y="121"/>
                  </a:cubicBezTo>
                  <a:cubicBezTo>
                    <a:pt x="90" y="141"/>
                    <a:pt x="80" y="150"/>
                    <a:pt x="60" y="161"/>
                  </a:cubicBezTo>
                  <a:lnTo>
                    <a:pt x="20" y="201"/>
                  </a:lnTo>
                  <a:lnTo>
                    <a:pt x="0" y="250"/>
                  </a:lnTo>
                  <a:lnTo>
                    <a:pt x="50" y="301"/>
                  </a:lnTo>
                  <a:cubicBezTo>
                    <a:pt x="60" y="301"/>
                    <a:pt x="70" y="310"/>
                    <a:pt x="80" y="321"/>
                  </a:cubicBezTo>
                  <a:lnTo>
                    <a:pt x="349" y="550"/>
                  </a:lnTo>
                  <a:cubicBezTo>
                    <a:pt x="409" y="600"/>
                    <a:pt x="479" y="650"/>
                    <a:pt x="549" y="700"/>
                  </a:cubicBezTo>
                  <a:cubicBezTo>
                    <a:pt x="629" y="760"/>
                    <a:pt x="699" y="789"/>
                    <a:pt x="759" y="800"/>
                  </a:cubicBezTo>
                  <a:cubicBezTo>
                    <a:pt x="799" y="809"/>
                    <a:pt x="839" y="820"/>
                    <a:pt x="879" y="820"/>
                  </a:cubicBezTo>
                  <a:cubicBezTo>
                    <a:pt x="919" y="820"/>
                    <a:pt x="959" y="809"/>
                    <a:pt x="988" y="800"/>
                  </a:cubicBezTo>
                  <a:cubicBezTo>
                    <a:pt x="1028" y="800"/>
                    <a:pt x="1058" y="780"/>
                    <a:pt x="1098" y="769"/>
                  </a:cubicBezTo>
                  <a:cubicBezTo>
                    <a:pt x="1128" y="749"/>
                    <a:pt x="1158" y="740"/>
                    <a:pt x="1178" y="720"/>
                  </a:cubicBezTo>
                  <a:cubicBezTo>
                    <a:pt x="1198" y="710"/>
                    <a:pt x="1208" y="700"/>
                    <a:pt x="1228" y="690"/>
                  </a:cubicBezTo>
                  <a:lnTo>
                    <a:pt x="1298" y="620"/>
                  </a:lnTo>
                  <a:lnTo>
                    <a:pt x="1268" y="580"/>
                  </a:lnTo>
                  <a:cubicBezTo>
                    <a:pt x="1268" y="580"/>
                    <a:pt x="1258" y="570"/>
                    <a:pt x="1258" y="560"/>
                  </a:cubicBezTo>
                  <a:lnTo>
                    <a:pt x="1248" y="550"/>
                  </a:lnTo>
                  <a:cubicBezTo>
                    <a:pt x="1238" y="550"/>
                    <a:pt x="1228" y="540"/>
                    <a:pt x="1218" y="530"/>
                  </a:cubicBezTo>
                  <a:lnTo>
                    <a:pt x="968" y="281"/>
                  </a:lnTo>
                  <a:cubicBezTo>
                    <a:pt x="899" y="210"/>
                    <a:pt x="828" y="161"/>
                    <a:pt x="779" y="121"/>
                  </a:cubicBezTo>
                  <a:cubicBezTo>
                    <a:pt x="699" y="61"/>
                    <a:pt x="619" y="21"/>
                    <a:pt x="549" y="11"/>
                  </a:cubicBezTo>
                  <a:cubicBezTo>
                    <a:pt x="521" y="4"/>
                    <a:pt x="492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7584180" y="3285349"/>
              <a:ext cx="103765" cy="65289"/>
            </a:xfrm>
            <a:custGeom>
              <a:avLst/>
              <a:gdLst/>
              <a:ahLst/>
              <a:cxnLst/>
              <a:rect l="l" t="t" r="r" b="b"/>
              <a:pathLst>
                <a:path w="1130" h="711" extrusionOk="0">
                  <a:moveTo>
                    <a:pt x="365" y="0"/>
                  </a:moveTo>
                  <a:cubicBezTo>
                    <a:pt x="330" y="0"/>
                    <a:pt x="296" y="5"/>
                    <a:pt x="260" y="15"/>
                  </a:cubicBezTo>
                  <a:cubicBezTo>
                    <a:pt x="220" y="15"/>
                    <a:pt x="191" y="35"/>
                    <a:pt x="161" y="45"/>
                  </a:cubicBezTo>
                  <a:cubicBezTo>
                    <a:pt x="131" y="55"/>
                    <a:pt x="101" y="75"/>
                    <a:pt x="81" y="85"/>
                  </a:cubicBezTo>
                  <a:cubicBezTo>
                    <a:pt x="51" y="105"/>
                    <a:pt x="31" y="115"/>
                    <a:pt x="21" y="125"/>
                  </a:cubicBezTo>
                  <a:cubicBezTo>
                    <a:pt x="11" y="135"/>
                    <a:pt x="11" y="135"/>
                    <a:pt x="11" y="145"/>
                  </a:cubicBezTo>
                  <a:lnTo>
                    <a:pt x="1" y="145"/>
                  </a:lnTo>
                  <a:cubicBezTo>
                    <a:pt x="1" y="155"/>
                    <a:pt x="11" y="155"/>
                    <a:pt x="11" y="155"/>
                  </a:cubicBezTo>
                  <a:lnTo>
                    <a:pt x="41" y="185"/>
                  </a:lnTo>
                  <a:cubicBezTo>
                    <a:pt x="61" y="195"/>
                    <a:pt x="71" y="215"/>
                    <a:pt x="91" y="235"/>
                  </a:cubicBezTo>
                  <a:cubicBezTo>
                    <a:pt x="111" y="244"/>
                    <a:pt x="131" y="264"/>
                    <a:pt x="151" y="284"/>
                  </a:cubicBezTo>
                  <a:cubicBezTo>
                    <a:pt x="200" y="335"/>
                    <a:pt x="251" y="384"/>
                    <a:pt x="311" y="434"/>
                  </a:cubicBezTo>
                  <a:cubicBezTo>
                    <a:pt x="371" y="494"/>
                    <a:pt x="430" y="544"/>
                    <a:pt x="490" y="594"/>
                  </a:cubicBezTo>
                  <a:cubicBezTo>
                    <a:pt x="550" y="644"/>
                    <a:pt x="620" y="684"/>
                    <a:pt x="680" y="694"/>
                  </a:cubicBezTo>
                  <a:cubicBezTo>
                    <a:pt x="721" y="706"/>
                    <a:pt x="761" y="710"/>
                    <a:pt x="800" y="710"/>
                  </a:cubicBezTo>
                  <a:cubicBezTo>
                    <a:pt x="827" y="710"/>
                    <a:pt x="854" y="708"/>
                    <a:pt x="879" y="704"/>
                  </a:cubicBezTo>
                  <a:cubicBezTo>
                    <a:pt x="910" y="694"/>
                    <a:pt x="950" y="684"/>
                    <a:pt x="979" y="674"/>
                  </a:cubicBezTo>
                  <a:cubicBezTo>
                    <a:pt x="1009" y="664"/>
                    <a:pt x="1029" y="654"/>
                    <a:pt x="1059" y="634"/>
                  </a:cubicBezTo>
                  <a:cubicBezTo>
                    <a:pt x="1079" y="624"/>
                    <a:pt x="1099" y="614"/>
                    <a:pt x="1109" y="604"/>
                  </a:cubicBezTo>
                  <a:lnTo>
                    <a:pt x="1129" y="584"/>
                  </a:lnTo>
                  <a:lnTo>
                    <a:pt x="1119" y="574"/>
                  </a:lnTo>
                  <a:cubicBezTo>
                    <a:pt x="1119" y="564"/>
                    <a:pt x="1109" y="554"/>
                    <a:pt x="1089" y="544"/>
                  </a:cubicBezTo>
                  <a:cubicBezTo>
                    <a:pt x="1079" y="534"/>
                    <a:pt x="1069" y="514"/>
                    <a:pt x="1049" y="494"/>
                  </a:cubicBezTo>
                  <a:lnTo>
                    <a:pt x="990" y="434"/>
                  </a:lnTo>
                  <a:cubicBezTo>
                    <a:pt x="950" y="384"/>
                    <a:pt x="899" y="335"/>
                    <a:pt x="850" y="275"/>
                  </a:cubicBezTo>
                  <a:cubicBezTo>
                    <a:pt x="790" y="215"/>
                    <a:pt x="740" y="165"/>
                    <a:pt x="670" y="115"/>
                  </a:cubicBezTo>
                  <a:cubicBezTo>
                    <a:pt x="610" y="65"/>
                    <a:pt x="540" y="35"/>
                    <a:pt x="470" y="15"/>
                  </a:cubicBezTo>
                  <a:cubicBezTo>
                    <a:pt x="435" y="5"/>
                    <a:pt x="400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7577844" y="3279839"/>
              <a:ext cx="117447" cy="76584"/>
            </a:xfrm>
            <a:custGeom>
              <a:avLst/>
              <a:gdLst/>
              <a:ahLst/>
              <a:cxnLst/>
              <a:rect l="l" t="t" r="r" b="b"/>
              <a:pathLst>
                <a:path w="1279" h="834" extrusionOk="0">
                  <a:moveTo>
                    <a:pt x="417" y="118"/>
                  </a:moveTo>
                  <a:cubicBezTo>
                    <a:pt x="455" y="118"/>
                    <a:pt x="494" y="123"/>
                    <a:pt x="529" y="135"/>
                  </a:cubicBezTo>
                  <a:cubicBezTo>
                    <a:pt x="579" y="145"/>
                    <a:pt x="639" y="175"/>
                    <a:pt x="709" y="225"/>
                  </a:cubicBezTo>
                  <a:cubicBezTo>
                    <a:pt x="769" y="264"/>
                    <a:pt x="819" y="324"/>
                    <a:pt x="868" y="375"/>
                  </a:cubicBezTo>
                  <a:lnTo>
                    <a:pt x="1108" y="634"/>
                  </a:lnTo>
                  <a:lnTo>
                    <a:pt x="1098" y="644"/>
                  </a:lnTo>
                  <a:cubicBezTo>
                    <a:pt x="1068" y="654"/>
                    <a:pt x="1048" y="664"/>
                    <a:pt x="1019" y="674"/>
                  </a:cubicBezTo>
                  <a:cubicBezTo>
                    <a:pt x="999" y="684"/>
                    <a:pt x="968" y="694"/>
                    <a:pt x="939" y="704"/>
                  </a:cubicBezTo>
                  <a:cubicBezTo>
                    <a:pt x="909" y="709"/>
                    <a:pt x="879" y="711"/>
                    <a:pt x="850" y="711"/>
                  </a:cubicBezTo>
                  <a:cubicBezTo>
                    <a:pt x="821" y="711"/>
                    <a:pt x="794" y="709"/>
                    <a:pt x="769" y="704"/>
                  </a:cubicBezTo>
                  <a:cubicBezTo>
                    <a:pt x="719" y="684"/>
                    <a:pt x="659" y="654"/>
                    <a:pt x="589" y="604"/>
                  </a:cubicBezTo>
                  <a:cubicBezTo>
                    <a:pt x="529" y="554"/>
                    <a:pt x="469" y="494"/>
                    <a:pt x="420" y="455"/>
                  </a:cubicBezTo>
                  <a:lnTo>
                    <a:pt x="160" y="215"/>
                  </a:lnTo>
                  <a:cubicBezTo>
                    <a:pt x="170" y="205"/>
                    <a:pt x="170" y="205"/>
                    <a:pt x="180" y="205"/>
                  </a:cubicBezTo>
                  <a:cubicBezTo>
                    <a:pt x="200" y="185"/>
                    <a:pt x="230" y="175"/>
                    <a:pt x="250" y="165"/>
                  </a:cubicBezTo>
                  <a:cubicBezTo>
                    <a:pt x="280" y="145"/>
                    <a:pt x="309" y="135"/>
                    <a:pt x="340" y="125"/>
                  </a:cubicBezTo>
                  <a:cubicBezTo>
                    <a:pt x="364" y="121"/>
                    <a:pt x="390" y="118"/>
                    <a:pt x="417" y="118"/>
                  </a:cubicBezTo>
                  <a:close/>
                  <a:moveTo>
                    <a:pt x="434" y="0"/>
                  </a:moveTo>
                  <a:cubicBezTo>
                    <a:pt x="392" y="0"/>
                    <a:pt x="349" y="5"/>
                    <a:pt x="309" y="15"/>
                  </a:cubicBezTo>
                  <a:cubicBezTo>
                    <a:pt x="280" y="25"/>
                    <a:pt x="240" y="35"/>
                    <a:pt x="200" y="55"/>
                  </a:cubicBezTo>
                  <a:cubicBezTo>
                    <a:pt x="170" y="65"/>
                    <a:pt x="140" y="85"/>
                    <a:pt x="120" y="95"/>
                  </a:cubicBezTo>
                  <a:cubicBezTo>
                    <a:pt x="90" y="115"/>
                    <a:pt x="70" y="135"/>
                    <a:pt x="50" y="145"/>
                  </a:cubicBezTo>
                  <a:lnTo>
                    <a:pt x="20" y="165"/>
                  </a:lnTo>
                  <a:lnTo>
                    <a:pt x="0" y="225"/>
                  </a:lnTo>
                  <a:lnTo>
                    <a:pt x="30" y="255"/>
                  </a:lnTo>
                  <a:lnTo>
                    <a:pt x="50" y="275"/>
                  </a:lnTo>
                  <a:cubicBezTo>
                    <a:pt x="60" y="275"/>
                    <a:pt x="60" y="284"/>
                    <a:pt x="70" y="295"/>
                  </a:cubicBezTo>
                  <a:lnTo>
                    <a:pt x="340" y="544"/>
                  </a:lnTo>
                  <a:cubicBezTo>
                    <a:pt x="389" y="584"/>
                    <a:pt x="449" y="644"/>
                    <a:pt x="519" y="704"/>
                  </a:cubicBezTo>
                  <a:cubicBezTo>
                    <a:pt x="599" y="764"/>
                    <a:pt x="669" y="794"/>
                    <a:pt x="739" y="814"/>
                  </a:cubicBezTo>
                  <a:cubicBezTo>
                    <a:pt x="779" y="824"/>
                    <a:pt x="819" y="834"/>
                    <a:pt x="859" y="834"/>
                  </a:cubicBezTo>
                  <a:cubicBezTo>
                    <a:pt x="888" y="834"/>
                    <a:pt x="928" y="824"/>
                    <a:pt x="959" y="824"/>
                  </a:cubicBezTo>
                  <a:cubicBezTo>
                    <a:pt x="999" y="814"/>
                    <a:pt x="1039" y="804"/>
                    <a:pt x="1068" y="794"/>
                  </a:cubicBezTo>
                  <a:cubicBezTo>
                    <a:pt x="1098" y="774"/>
                    <a:pt x="1128" y="764"/>
                    <a:pt x="1148" y="754"/>
                  </a:cubicBezTo>
                  <a:cubicBezTo>
                    <a:pt x="1168" y="734"/>
                    <a:pt x="1188" y="724"/>
                    <a:pt x="1198" y="714"/>
                  </a:cubicBezTo>
                  <a:lnTo>
                    <a:pt x="1218" y="714"/>
                  </a:lnTo>
                  <a:cubicBezTo>
                    <a:pt x="1228" y="694"/>
                    <a:pt x="1238" y="694"/>
                    <a:pt x="1238" y="694"/>
                  </a:cubicBezTo>
                  <a:lnTo>
                    <a:pt x="1278" y="654"/>
                  </a:lnTo>
                  <a:lnTo>
                    <a:pt x="1248" y="614"/>
                  </a:lnTo>
                  <a:cubicBezTo>
                    <a:pt x="1248" y="614"/>
                    <a:pt x="1248" y="604"/>
                    <a:pt x="1238" y="594"/>
                  </a:cubicBezTo>
                  <a:lnTo>
                    <a:pt x="1228" y="584"/>
                  </a:lnTo>
                  <a:lnTo>
                    <a:pt x="1208" y="564"/>
                  </a:lnTo>
                  <a:lnTo>
                    <a:pt x="959" y="295"/>
                  </a:lnTo>
                  <a:cubicBezTo>
                    <a:pt x="908" y="235"/>
                    <a:pt x="839" y="175"/>
                    <a:pt x="779" y="125"/>
                  </a:cubicBezTo>
                  <a:cubicBezTo>
                    <a:pt x="699" y="65"/>
                    <a:pt x="629" y="35"/>
                    <a:pt x="559" y="15"/>
                  </a:cubicBezTo>
                  <a:cubicBezTo>
                    <a:pt x="519" y="5"/>
                    <a:pt x="477" y="0"/>
                    <a:pt x="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7584180" y="3285349"/>
              <a:ext cx="103765" cy="65289"/>
            </a:xfrm>
            <a:custGeom>
              <a:avLst/>
              <a:gdLst/>
              <a:ahLst/>
              <a:cxnLst/>
              <a:rect l="l" t="t" r="r" b="b"/>
              <a:pathLst>
                <a:path w="1130" h="711" extrusionOk="0">
                  <a:moveTo>
                    <a:pt x="365" y="0"/>
                  </a:moveTo>
                  <a:cubicBezTo>
                    <a:pt x="330" y="0"/>
                    <a:pt x="296" y="5"/>
                    <a:pt x="260" y="15"/>
                  </a:cubicBezTo>
                  <a:cubicBezTo>
                    <a:pt x="220" y="15"/>
                    <a:pt x="191" y="35"/>
                    <a:pt x="161" y="45"/>
                  </a:cubicBezTo>
                  <a:cubicBezTo>
                    <a:pt x="131" y="55"/>
                    <a:pt x="101" y="75"/>
                    <a:pt x="81" y="85"/>
                  </a:cubicBezTo>
                  <a:cubicBezTo>
                    <a:pt x="51" y="105"/>
                    <a:pt x="31" y="115"/>
                    <a:pt x="21" y="125"/>
                  </a:cubicBezTo>
                  <a:cubicBezTo>
                    <a:pt x="11" y="135"/>
                    <a:pt x="11" y="135"/>
                    <a:pt x="11" y="145"/>
                  </a:cubicBezTo>
                  <a:lnTo>
                    <a:pt x="1" y="145"/>
                  </a:lnTo>
                  <a:cubicBezTo>
                    <a:pt x="1" y="155"/>
                    <a:pt x="11" y="155"/>
                    <a:pt x="11" y="155"/>
                  </a:cubicBezTo>
                  <a:lnTo>
                    <a:pt x="41" y="185"/>
                  </a:lnTo>
                  <a:cubicBezTo>
                    <a:pt x="61" y="195"/>
                    <a:pt x="71" y="215"/>
                    <a:pt x="91" y="235"/>
                  </a:cubicBezTo>
                  <a:cubicBezTo>
                    <a:pt x="111" y="244"/>
                    <a:pt x="131" y="264"/>
                    <a:pt x="151" y="284"/>
                  </a:cubicBezTo>
                  <a:cubicBezTo>
                    <a:pt x="200" y="335"/>
                    <a:pt x="251" y="384"/>
                    <a:pt x="311" y="434"/>
                  </a:cubicBezTo>
                  <a:cubicBezTo>
                    <a:pt x="371" y="494"/>
                    <a:pt x="430" y="544"/>
                    <a:pt x="490" y="594"/>
                  </a:cubicBezTo>
                  <a:cubicBezTo>
                    <a:pt x="550" y="644"/>
                    <a:pt x="620" y="684"/>
                    <a:pt x="680" y="694"/>
                  </a:cubicBezTo>
                  <a:cubicBezTo>
                    <a:pt x="721" y="706"/>
                    <a:pt x="761" y="710"/>
                    <a:pt x="800" y="710"/>
                  </a:cubicBezTo>
                  <a:cubicBezTo>
                    <a:pt x="827" y="710"/>
                    <a:pt x="854" y="708"/>
                    <a:pt x="879" y="704"/>
                  </a:cubicBezTo>
                  <a:cubicBezTo>
                    <a:pt x="910" y="694"/>
                    <a:pt x="950" y="684"/>
                    <a:pt x="979" y="674"/>
                  </a:cubicBezTo>
                  <a:cubicBezTo>
                    <a:pt x="1009" y="664"/>
                    <a:pt x="1029" y="654"/>
                    <a:pt x="1059" y="634"/>
                  </a:cubicBezTo>
                  <a:cubicBezTo>
                    <a:pt x="1079" y="624"/>
                    <a:pt x="1099" y="614"/>
                    <a:pt x="1109" y="604"/>
                  </a:cubicBezTo>
                  <a:lnTo>
                    <a:pt x="1129" y="584"/>
                  </a:lnTo>
                  <a:lnTo>
                    <a:pt x="1119" y="574"/>
                  </a:lnTo>
                  <a:cubicBezTo>
                    <a:pt x="1119" y="564"/>
                    <a:pt x="1109" y="554"/>
                    <a:pt x="1089" y="544"/>
                  </a:cubicBezTo>
                  <a:cubicBezTo>
                    <a:pt x="1079" y="534"/>
                    <a:pt x="1069" y="514"/>
                    <a:pt x="1049" y="494"/>
                  </a:cubicBezTo>
                  <a:lnTo>
                    <a:pt x="990" y="434"/>
                  </a:lnTo>
                  <a:cubicBezTo>
                    <a:pt x="950" y="384"/>
                    <a:pt x="899" y="335"/>
                    <a:pt x="850" y="275"/>
                  </a:cubicBezTo>
                  <a:cubicBezTo>
                    <a:pt x="790" y="215"/>
                    <a:pt x="740" y="165"/>
                    <a:pt x="670" y="115"/>
                  </a:cubicBezTo>
                  <a:cubicBezTo>
                    <a:pt x="610" y="65"/>
                    <a:pt x="540" y="35"/>
                    <a:pt x="470" y="15"/>
                  </a:cubicBezTo>
                  <a:cubicBezTo>
                    <a:pt x="435" y="5"/>
                    <a:pt x="400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7577844" y="3279839"/>
              <a:ext cx="115611" cy="76584"/>
            </a:xfrm>
            <a:custGeom>
              <a:avLst/>
              <a:gdLst/>
              <a:ahLst/>
              <a:cxnLst/>
              <a:rect l="l" t="t" r="r" b="b"/>
              <a:pathLst>
                <a:path w="1259" h="834" extrusionOk="0">
                  <a:moveTo>
                    <a:pt x="417" y="118"/>
                  </a:moveTo>
                  <a:cubicBezTo>
                    <a:pt x="455" y="118"/>
                    <a:pt x="494" y="123"/>
                    <a:pt x="529" y="135"/>
                  </a:cubicBezTo>
                  <a:cubicBezTo>
                    <a:pt x="579" y="145"/>
                    <a:pt x="639" y="175"/>
                    <a:pt x="709" y="225"/>
                  </a:cubicBezTo>
                  <a:cubicBezTo>
                    <a:pt x="769" y="264"/>
                    <a:pt x="819" y="324"/>
                    <a:pt x="868" y="375"/>
                  </a:cubicBezTo>
                  <a:lnTo>
                    <a:pt x="1108" y="634"/>
                  </a:lnTo>
                  <a:lnTo>
                    <a:pt x="1098" y="644"/>
                  </a:lnTo>
                  <a:cubicBezTo>
                    <a:pt x="1068" y="654"/>
                    <a:pt x="1048" y="664"/>
                    <a:pt x="1019" y="674"/>
                  </a:cubicBezTo>
                  <a:cubicBezTo>
                    <a:pt x="999" y="684"/>
                    <a:pt x="968" y="694"/>
                    <a:pt x="939" y="704"/>
                  </a:cubicBezTo>
                  <a:cubicBezTo>
                    <a:pt x="909" y="709"/>
                    <a:pt x="879" y="711"/>
                    <a:pt x="850" y="711"/>
                  </a:cubicBezTo>
                  <a:cubicBezTo>
                    <a:pt x="821" y="711"/>
                    <a:pt x="794" y="709"/>
                    <a:pt x="769" y="704"/>
                  </a:cubicBezTo>
                  <a:cubicBezTo>
                    <a:pt x="719" y="684"/>
                    <a:pt x="659" y="654"/>
                    <a:pt x="589" y="604"/>
                  </a:cubicBezTo>
                  <a:cubicBezTo>
                    <a:pt x="529" y="554"/>
                    <a:pt x="469" y="494"/>
                    <a:pt x="420" y="455"/>
                  </a:cubicBezTo>
                  <a:lnTo>
                    <a:pt x="160" y="215"/>
                  </a:lnTo>
                  <a:cubicBezTo>
                    <a:pt x="170" y="205"/>
                    <a:pt x="170" y="205"/>
                    <a:pt x="180" y="205"/>
                  </a:cubicBezTo>
                  <a:cubicBezTo>
                    <a:pt x="200" y="185"/>
                    <a:pt x="230" y="175"/>
                    <a:pt x="250" y="165"/>
                  </a:cubicBezTo>
                  <a:cubicBezTo>
                    <a:pt x="280" y="145"/>
                    <a:pt x="309" y="135"/>
                    <a:pt x="340" y="125"/>
                  </a:cubicBezTo>
                  <a:cubicBezTo>
                    <a:pt x="364" y="121"/>
                    <a:pt x="390" y="118"/>
                    <a:pt x="417" y="118"/>
                  </a:cubicBezTo>
                  <a:close/>
                  <a:moveTo>
                    <a:pt x="434" y="0"/>
                  </a:moveTo>
                  <a:cubicBezTo>
                    <a:pt x="392" y="0"/>
                    <a:pt x="349" y="5"/>
                    <a:pt x="309" y="15"/>
                  </a:cubicBezTo>
                  <a:cubicBezTo>
                    <a:pt x="280" y="25"/>
                    <a:pt x="240" y="35"/>
                    <a:pt x="200" y="55"/>
                  </a:cubicBezTo>
                  <a:cubicBezTo>
                    <a:pt x="170" y="65"/>
                    <a:pt x="140" y="85"/>
                    <a:pt x="120" y="95"/>
                  </a:cubicBezTo>
                  <a:cubicBezTo>
                    <a:pt x="90" y="115"/>
                    <a:pt x="70" y="135"/>
                    <a:pt x="50" y="145"/>
                  </a:cubicBezTo>
                  <a:lnTo>
                    <a:pt x="20" y="165"/>
                  </a:lnTo>
                  <a:lnTo>
                    <a:pt x="0" y="225"/>
                  </a:lnTo>
                  <a:lnTo>
                    <a:pt x="30" y="255"/>
                  </a:lnTo>
                  <a:lnTo>
                    <a:pt x="50" y="275"/>
                  </a:lnTo>
                  <a:cubicBezTo>
                    <a:pt x="60" y="275"/>
                    <a:pt x="60" y="284"/>
                    <a:pt x="70" y="295"/>
                  </a:cubicBezTo>
                  <a:lnTo>
                    <a:pt x="340" y="544"/>
                  </a:lnTo>
                  <a:cubicBezTo>
                    <a:pt x="389" y="584"/>
                    <a:pt x="449" y="654"/>
                    <a:pt x="519" y="704"/>
                  </a:cubicBezTo>
                  <a:cubicBezTo>
                    <a:pt x="599" y="764"/>
                    <a:pt x="669" y="794"/>
                    <a:pt x="739" y="814"/>
                  </a:cubicBezTo>
                  <a:cubicBezTo>
                    <a:pt x="779" y="824"/>
                    <a:pt x="819" y="834"/>
                    <a:pt x="859" y="834"/>
                  </a:cubicBezTo>
                  <a:cubicBezTo>
                    <a:pt x="888" y="834"/>
                    <a:pt x="928" y="824"/>
                    <a:pt x="959" y="824"/>
                  </a:cubicBezTo>
                  <a:cubicBezTo>
                    <a:pt x="999" y="814"/>
                    <a:pt x="1039" y="804"/>
                    <a:pt x="1068" y="794"/>
                  </a:cubicBezTo>
                  <a:cubicBezTo>
                    <a:pt x="1098" y="774"/>
                    <a:pt x="1128" y="764"/>
                    <a:pt x="1148" y="754"/>
                  </a:cubicBezTo>
                  <a:cubicBezTo>
                    <a:pt x="1168" y="734"/>
                    <a:pt x="1188" y="724"/>
                    <a:pt x="1198" y="714"/>
                  </a:cubicBezTo>
                  <a:lnTo>
                    <a:pt x="1218" y="714"/>
                  </a:lnTo>
                  <a:cubicBezTo>
                    <a:pt x="1248" y="694"/>
                    <a:pt x="1258" y="674"/>
                    <a:pt x="1258" y="644"/>
                  </a:cubicBezTo>
                  <a:lnTo>
                    <a:pt x="1258" y="624"/>
                  </a:lnTo>
                  <a:lnTo>
                    <a:pt x="1248" y="614"/>
                  </a:lnTo>
                  <a:cubicBezTo>
                    <a:pt x="1248" y="614"/>
                    <a:pt x="1248" y="604"/>
                    <a:pt x="1238" y="594"/>
                  </a:cubicBezTo>
                  <a:lnTo>
                    <a:pt x="1228" y="584"/>
                  </a:lnTo>
                  <a:lnTo>
                    <a:pt x="1208" y="564"/>
                  </a:lnTo>
                  <a:lnTo>
                    <a:pt x="959" y="295"/>
                  </a:lnTo>
                  <a:cubicBezTo>
                    <a:pt x="908" y="235"/>
                    <a:pt x="839" y="175"/>
                    <a:pt x="779" y="125"/>
                  </a:cubicBezTo>
                  <a:cubicBezTo>
                    <a:pt x="699" y="65"/>
                    <a:pt x="629" y="35"/>
                    <a:pt x="559" y="15"/>
                  </a:cubicBezTo>
                  <a:cubicBezTo>
                    <a:pt x="519" y="5"/>
                    <a:pt x="477" y="0"/>
                    <a:pt x="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7634685" y="3276074"/>
              <a:ext cx="101745" cy="68044"/>
            </a:xfrm>
            <a:custGeom>
              <a:avLst/>
              <a:gdLst/>
              <a:ahLst/>
              <a:cxnLst/>
              <a:rect l="l" t="t" r="r" b="b"/>
              <a:pathLst>
                <a:path w="1108" h="741" extrusionOk="0">
                  <a:moveTo>
                    <a:pt x="336" y="0"/>
                  </a:moveTo>
                  <a:cubicBezTo>
                    <a:pt x="310" y="0"/>
                    <a:pt x="285" y="3"/>
                    <a:pt x="260" y="6"/>
                  </a:cubicBezTo>
                  <a:cubicBezTo>
                    <a:pt x="220" y="16"/>
                    <a:pt x="190" y="26"/>
                    <a:pt x="160" y="36"/>
                  </a:cubicBezTo>
                  <a:cubicBezTo>
                    <a:pt x="130" y="56"/>
                    <a:pt x="100" y="66"/>
                    <a:pt x="80" y="86"/>
                  </a:cubicBezTo>
                  <a:cubicBezTo>
                    <a:pt x="50" y="96"/>
                    <a:pt x="30" y="116"/>
                    <a:pt x="20" y="126"/>
                  </a:cubicBezTo>
                  <a:cubicBezTo>
                    <a:pt x="10" y="126"/>
                    <a:pt x="10" y="136"/>
                    <a:pt x="0" y="136"/>
                  </a:cubicBezTo>
                  <a:lnTo>
                    <a:pt x="0" y="146"/>
                  </a:lnTo>
                  <a:lnTo>
                    <a:pt x="10" y="156"/>
                  </a:lnTo>
                  <a:lnTo>
                    <a:pt x="40" y="186"/>
                  </a:lnTo>
                  <a:lnTo>
                    <a:pt x="80" y="226"/>
                  </a:lnTo>
                  <a:lnTo>
                    <a:pt x="140" y="286"/>
                  </a:lnTo>
                  <a:cubicBezTo>
                    <a:pt x="190" y="325"/>
                    <a:pt x="240" y="385"/>
                    <a:pt x="289" y="436"/>
                  </a:cubicBezTo>
                  <a:cubicBezTo>
                    <a:pt x="340" y="496"/>
                    <a:pt x="400" y="555"/>
                    <a:pt x="459" y="605"/>
                  </a:cubicBezTo>
                  <a:cubicBezTo>
                    <a:pt x="519" y="655"/>
                    <a:pt x="589" y="695"/>
                    <a:pt x="649" y="715"/>
                  </a:cubicBezTo>
                  <a:cubicBezTo>
                    <a:pt x="694" y="734"/>
                    <a:pt x="738" y="741"/>
                    <a:pt x="780" y="741"/>
                  </a:cubicBezTo>
                  <a:cubicBezTo>
                    <a:pt x="804" y="741"/>
                    <a:pt x="827" y="739"/>
                    <a:pt x="848" y="735"/>
                  </a:cubicBezTo>
                  <a:cubicBezTo>
                    <a:pt x="879" y="725"/>
                    <a:pt x="919" y="715"/>
                    <a:pt x="948" y="705"/>
                  </a:cubicBezTo>
                  <a:cubicBezTo>
                    <a:pt x="979" y="695"/>
                    <a:pt x="999" y="685"/>
                    <a:pt x="1028" y="675"/>
                  </a:cubicBezTo>
                  <a:cubicBezTo>
                    <a:pt x="1048" y="655"/>
                    <a:pt x="1068" y="645"/>
                    <a:pt x="1078" y="635"/>
                  </a:cubicBezTo>
                  <a:cubicBezTo>
                    <a:pt x="1098" y="625"/>
                    <a:pt x="1108" y="625"/>
                    <a:pt x="1108" y="625"/>
                  </a:cubicBezTo>
                  <a:lnTo>
                    <a:pt x="1098" y="615"/>
                  </a:lnTo>
                  <a:cubicBezTo>
                    <a:pt x="1088" y="605"/>
                    <a:pt x="1078" y="595"/>
                    <a:pt x="1068" y="575"/>
                  </a:cubicBezTo>
                  <a:cubicBezTo>
                    <a:pt x="1058" y="565"/>
                    <a:pt x="1038" y="545"/>
                    <a:pt x="1028" y="525"/>
                  </a:cubicBezTo>
                  <a:cubicBezTo>
                    <a:pt x="1008" y="516"/>
                    <a:pt x="988" y="485"/>
                    <a:pt x="968" y="465"/>
                  </a:cubicBezTo>
                  <a:cubicBezTo>
                    <a:pt x="928" y="425"/>
                    <a:pt x="888" y="365"/>
                    <a:pt x="839" y="305"/>
                  </a:cubicBezTo>
                  <a:cubicBezTo>
                    <a:pt x="789" y="246"/>
                    <a:pt x="729" y="186"/>
                    <a:pt x="669" y="136"/>
                  </a:cubicBezTo>
                  <a:cubicBezTo>
                    <a:pt x="609" y="86"/>
                    <a:pt x="539" y="46"/>
                    <a:pt x="469" y="26"/>
                  </a:cubicBezTo>
                  <a:cubicBezTo>
                    <a:pt x="425" y="7"/>
                    <a:pt x="380" y="0"/>
                    <a:pt x="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7628257" y="3270565"/>
              <a:ext cx="113682" cy="79431"/>
            </a:xfrm>
            <a:custGeom>
              <a:avLst/>
              <a:gdLst/>
              <a:ahLst/>
              <a:cxnLst/>
              <a:rect l="l" t="t" r="r" b="b"/>
              <a:pathLst>
                <a:path w="1238" h="865" extrusionOk="0">
                  <a:moveTo>
                    <a:pt x="413" y="120"/>
                  </a:moveTo>
                  <a:cubicBezTo>
                    <a:pt x="448" y="120"/>
                    <a:pt x="484" y="124"/>
                    <a:pt x="519" y="136"/>
                  </a:cubicBezTo>
                  <a:cubicBezTo>
                    <a:pt x="579" y="156"/>
                    <a:pt x="639" y="196"/>
                    <a:pt x="699" y="246"/>
                  </a:cubicBezTo>
                  <a:cubicBezTo>
                    <a:pt x="749" y="286"/>
                    <a:pt x="799" y="336"/>
                    <a:pt x="859" y="405"/>
                  </a:cubicBezTo>
                  <a:lnTo>
                    <a:pt x="1089" y="665"/>
                  </a:lnTo>
                  <a:cubicBezTo>
                    <a:pt x="1078" y="675"/>
                    <a:pt x="1069" y="675"/>
                    <a:pt x="1069" y="675"/>
                  </a:cubicBezTo>
                  <a:cubicBezTo>
                    <a:pt x="1049" y="685"/>
                    <a:pt x="1018" y="705"/>
                    <a:pt x="989" y="715"/>
                  </a:cubicBezTo>
                  <a:cubicBezTo>
                    <a:pt x="969" y="725"/>
                    <a:pt x="938" y="735"/>
                    <a:pt x="909" y="735"/>
                  </a:cubicBezTo>
                  <a:cubicBezTo>
                    <a:pt x="884" y="739"/>
                    <a:pt x="861" y="741"/>
                    <a:pt x="839" y="741"/>
                  </a:cubicBezTo>
                  <a:cubicBezTo>
                    <a:pt x="806" y="741"/>
                    <a:pt x="774" y="737"/>
                    <a:pt x="739" y="725"/>
                  </a:cubicBezTo>
                  <a:cubicBezTo>
                    <a:pt x="689" y="705"/>
                    <a:pt x="629" y="675"/>
                    <a:pt x="569" y="615"/>
                  </a:cubicBezTo>
                  <a:cubicBezTo>
                    <a:pt x="510" y="565"/>
                    <a:pt x="450" y="505"/>
                    <a:pt x="399" y="456"/>
                  </a:cubicBezTo>
                  <a:lnTo>
                    <a:pt x="160" y="206"/>
                  </a:lnTo>
                  <a:cubicBezTo>
                    <a:pt x="160" y="206"/>
                    <a:pt x="170" y="196"/>
                    <a:pt x="180" y="196"/>
                  </a:cubicBezTo>
                  <a:cubicBezTo>
                    <a:pt x="200" y="186"/>
                    <a:pt x="230" y="166"/>
                    <a:pt x="250" y="156"/>
                  </a:cubicBezTo>
                  <a:lnTo>
                    <a:pt x="339" y="126"/>
                  </a:lnTo>
                  <a:cubicBezTo>
                    <a:pt x="364" y="122"/>
                    <a:pt x="388" y="120"/>
                    <a:pt x="413" y="120"/>
                  </a:cubicBezTo>
                  <a:close/>
                  <a:moveTo>
                    <a:pt x="406" y="0"/>
                  </a:moveTo>
                  <a:cubicBezTo>
                    <a:pt x="377" y="0"/>
                    <a:pt x="348" y="3"/>
                    <a:pt x="319" y="6"/>
                  </a:cubicBezTo>
                  <a:cubicBezTo>
                    <a:pt x="280" y="16"/>
                    <a:pt x="240" y="26"/>
                    <a:pt x="200" y="46"/>
                  </a:cubicBezTo>
                  <a:cubicBezTo>
                    <a:pt x="170" y="56"/>
                    <a:pt x="140" y="76"/>
                    <a:pt x="110" y="96"/>
                  </a:cubicBezTo>
                  <a:cubicBezTo>
                    <a:pt x="90" y="106"/>
                    <a:pt x="80" y="116"/>
                    <a:pt x="60" y="126"/>
                  </a:cubicBezTo>
                  <a:lnTo>
                    <a:pt x="20" y="156"/>
                  </a:lnTo>
                  <a:lnTo>
                    <a:pt x="0" y="216"/>
                  </a:lnTo>
                  <a:lnTo>
                    <a:pt x="40" y="266"/>
                  </a:lnTo>
                  <a:cubicBezTo>
                    <a:pt x="50" y="266"/>
                    <a:pt x="60" y="276"/>
                    <a:pt x="60" y="286"/>
                  </a:cubicBezTo>
                  <a:lnTo>
                    <a:pt x="319" y="536"/>
                  </a:lnTo>
                  <a:cubicBezTo>
                    <a:pt x="359" y="585"/>
                    <a:pt x="430" y="655"/>
                    <a:pt x="490" y="705"/>
                  </a:cubicBezTo>
                  <a:cubicBezTo>
                    <a:pt x="569" y="775"/>
                    <a:pt x="639" y="815"/>
                    <a:pt x="699" y="835"/>
                  </a:cubicBezTo>
                  <a:cubicBezTo>
                    <a:pt x="749" y="855"/>
                    <a:pt x="799" y="865"/>
                    <a:pt x="849" y="865"/>
                  </a:cubicBezTo>
                  <a:cubicBezTo>
                    <a:pt x="878" y="865"/>
                    <a:pt x="909" y="855"/>
                    <a:pt x="929" y="855"/>
                  </a:cubicBezTo>
                  <a:cubicBezTo>
                    <a:pt x="969" y="845"/>
                    <a:pt x="998" y="835"/>
                    <a:pt x="1038" y="825"/>
                  </a:cubicBezTo>
                  <a:cubicBezTo>
                    <a:pt x="1069" y="815"/>
                    <a:pt x="1098" y="795"/>
                    <a:pt x="1118" y="785"/>
                  </a:cubicBezTo>
                  <a:cubicBezTo>
                    <a:pt x="1138" y="775"/>
                    <a:pt x="1148" y="765"/>
                    <a:pt x="1168" y="755"/>
                  </a:cubicBezTo>
                  <a:cubicBezTo>
                    <a:pt x="1168" y="755"/>
                    <a:pt x="1178" y="755"/>
                    <a:pt x="1188" y="745"/>
                  </a:cubicBezTo>
                  <a:lnTo>
                    <a:pt x="1238" y="715"/>
                  </a:lnTo>
                  <a:lnTo>
                    <a:pt x="1228" y="665"/>
                  </a:lnTo>
                  <a:lnTo>
                    <a:pt x="1228" y="655"/>
                  </a:lnTo>
                  <a:lnTo>
                    <a:pt x="1208" y="635"/>
                  </a:lnTo>
                  <a:lnTo>
                    <a:pt x="1208" y="625"/>
                  </a:lnTo>
                  <a:cubicBezTo>
                    <a:pt x="1198" y="615"/>
                    <a:pt x="1188" y="605"/>
                    <a:pt x="1188" y="595"/>
                  </a:cubicBezTo>
                  <a:lnTo>
                    <a:pt x="949" y="326"/>
                  </a:lnTo>
                  <a:cubicBezTo>
                    <a:pt x="889" y="256"/>
                    <a:pt x="829" y="196"/>
                    <a:pt x="779" y="156"/>
                  </a:cubicBezTo>
                  <a:cubicBezTo>
                    <a:pt x="699" y="86"/>
                    <a:pt x="629" y="46"/>
                    <a:pt x="559" y="26"/>
                  </a:cubicBezTo>
                  <a:cubicBezTo>
                    <a:pt x="508" y="7"/>
                    <a:pt x="457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7634685" y="3276074"/>
              <a:ext cx="101745" cy="68044"/>
            </a:xfrm>
            <a:custGeom>
              <a:avLst/>
              <a:gdLst/>
              <a:ahLst/>
              <a:cxnLst/>
              <a:rect l="l" t="t" r="r" b="b"/>
              <a:pathLst>
                <a:path w="1108" h="741" extrusionOk="0">
                  <a:moveTo>
                    <a:pt x="336" y="0"/>
                  </a:moveTo>
                  <a:cubicBezTo>
                    <a:pt x="310" y="0"/>
                    <a:pt x="285" y="3"/>
                    <a:pt x="260" y="6"/>
                  </a:cubicBezTo>
                  <a:cubicBezTo>
                    <a:pt x="220" y="16"/>
                    <a:pt x="190" y="26"/>
                    <a:pt x="160" y="36"/>
                  </a:cubicBezTo>
                  <a:cubicBezTo>
                    <a:pt x="130" y="56"/>
                    <a:pt x="100" y="66"/>
                    <a:pt x="80" y="86"/>
                  </a:cubicBezTo>
                  <a:cubicBezTo>
                    <a:pt x="50" y="96"/>
                    <a:pt x="30" y="116"/>
                    <a:pt x="20" y="126"/>
                  </a:cubicBezTo>
                  <a:cubicBezTo>
                    <a:pt x="10" y="126"/>
                    <a:pt x="10" y="136"/>
                    <a:pt x="0" y="136"/>
                  </a:cubicBezTo>
                  <a:lnTo>
                    <a:pt x="0" y="146"/>
                  </a:lnTo>
                  <a:lnTo>
                    <a:pt x="10" y="156"/>
                  </a:lnTo>
                  <a:lnTo>
                    <a:pt x="40" y="186"/>
                  </a:lnTo>
                  <a:lnTo>
                    <a:pt x="80" y="226"/>
                  </a:lnTo>
                  <a:lnTo>
                    <a:pt x="140" y="286"/>
                  </a:lnTo>
                  <a:cubicBezTo>
                    <a:pt x="190" y="325"/>
                    <a:pt x="240" y="385"/>
                    <a:pt x="289" y="436"/>
                  </a:cubicBezTo>
                  <a:cubicBezTo>
                    <a:pt x="340" y="496"/>
                    <a:pt x="400" y="555"/>
                    <a:pt x="459" y="605"/>
                  </a:cubicBezTo>
                  <a:cubicBezTo>
                    <a:pt x="519" y="655"/>
                    <a:pt x="589" y="695"/>
                    <a:pt x="649" y="715"/>
                  </a:cubicBezTo>
                  <a:cubicBezTo>
                    <a:pt x="694" y="734"/>
                    <a:pt x="738" y="741"/>
                    <a:pt x="780" y="741"/>
                  </a:cubicBezTo>
                  <a:cubicBezTo>
                    <a:pt x="804" y="741"/>
                    <a:pt x="827" y="739"/>
                    <a:pt x="848" y="735"/>
                  </a:cubicBezTo>
                  <a:cubicBezTo>
                    <a:pt x="879" y="725"/>
                    <a:pt x="919" y="715"/>
                    <a:pt x="948" y="705"/>
                  </a:cubicBezTo>
                  <a:cubicBezTo>
                    <a:pt x="979" y="695"/>
                    <a:pt x="999" y="685"/>
                    <a:pt x="1028" y="675"/>
                  </a:cubicBezTo>
                  <a:cubicBezTo>
                    <a:pt x="1048" y="655"/>
                    <a:pt x="1068" y="645"/>
                    <a:pt x="1078" y="635"/>
                  </a:cubicBezTo>
                  <a:cubicBezTo>
                    <a:pt x="1098" y="625"/>
                    <a:pt x="1108" y="625"/>
                    <a:pt x="1108" y="625"/>
                  </a:cubicBezTo>
                  <a:lnTo>
                    <a:pt x="1098" y="615"/>
                  </a:lnTo>
                  <a:cubicBezTo>
                    <a:pt x="1088" y="605"/>
                    <a:pt x="1078" y="595"/>
                    <a:pt x="1068" y="575"/>
                  </a:cubicBezTo>
                  <a:cubicBezTo>
                    <a:pt x="1058" y="565"/>
                    <a:pt x="1038" y="545"/>
                    <a:pt x="1028" y="525"/>
                  </a:cubicBezTo>
                  <a:cubicBezTo>
                    <a:pt x="1008" y="516"/>
                    <a:pt x="988" y="485"/>
                    <a:pt x="968" y="465"/>
                  </a:cubicBezTo>
                  <a:cubicBezTo>
                    <a:pt x="928" y="425"/>
                    <a:pt x="888" y="365"/>
                    <a:pt x="839" y="305"/>
                  </a:cubicBezTo>
                  <a:cubicBezTo>
                    <a:pt x="789" y="246"/>
                    <a:pt x="729" y="186"/>
                    <a:pt x="669" y="136"/>
                  </a:cubicBezTo>
                  <a:cubicBezTo>
                    <a:pt x="609" y="86"/>
                    <a:pt x="539" y="46"/>
                    <a:pt x="469" y="26"/>
                  </a:cubicBezTo>
                  <a:cubicBezTo>
                    <a:pt x="425" y="7"/>
                    <a:pt x="380" y="0"/>
                    <a:pt x="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7628257" y="3270565"/>
              <a:ext cx="114693" cy="79431"/>
            </a:xfrm>
            <a:custGeom>
              <a:avLst/>
              <a:gdLst/>
              <a:ahLst/>
              <a:cxnLst/>
              <a:rect l="l" t="t" r="r" b="b"/>
              <a:pathLst>
                <a:path w="1249" h="865" extrusionOk="0">
                  <a:moveTo>
                    <a:pt x="413" y="120"/>
                  </a:moveTo>
                  <a:cubicBezTo>
                    <a:pt x="448" y="120"/>
                    <a:pt x="484" y="124"/>
                    <a:pt x="519" y="136"/>
                  </a:cubicBezTo>
                  <a:cubicBezTo>
                    <a:pt x="579" y="156"/>
                    <a:pt x="639" y="196"/>
                    <a:pt x="699" y="246"/>
                  </a:cubicBezTo>
                  <a:cubicBezTo>
                    <a:pt x="749" y="286"/>
                    <a:pt x="799" y="336"/>
                    <a:pt x="859" y="405"/>
                  </a:cubicBezTo>
                  <a:lnTo>
                    <a:pt x="1089" y="665"/>
                  </a:lnTo>
                  <a:cubicBezTo>
                    <a:pt x="1078" y="675"/>
                    <a:pt x="1069" y="675"/>
                    <a:pt x="1069" y="675"/>
                  </a:cubicBezTo>
                  <a:cubicBezTo>
                    <a:pt x="1049" y="685"/>
                    <a:pt x="1018" y="705"/>
                    <a:pt x="989" y="715"/>
                  </a:cubicBezTo>
                  <a:cubicBezTo>
                    <a:pt x="969" y="725"/>
                    <a:pt x="938" y="735"/>
                    <a:pt x="909" y="735"/>
                  </a:cubicBezTo>
                  <a:cubicBezTo>
                    <a:pt x="884" y="739"/>
                    <a:pt x="861" y="741"/>
                    <a:pt x="839" y="741"/>
                  </a:cubicBezTo>
                  <a:cubicBezTo>
                    <a:pt x="806" y="741"/>
                    <a:pt x="774" y="737"/>
                    <a:pt x="739" y="725"/>
                  </a:cubicBezTo>
                  <a:cubicBezTo>
                    <a:pt x="689" y="705"/>
                    <a:pt x="629" y="675"/>
                    <a:pt x="569" y="615"/>
                  </a:cubicBezTo>
                  <a:cubicBezTo>
                    <a:pt x="510" y="565"/>
                    <a:pt x="450" y="505"/>
                    <a:pt x="399" y="456"/>
                  </a:cubicBezTo>
                  <a:lnTo>
                    <a:pt x="160" y="206"/>
                  </a:lnTo>
                  <a:cubicBezTo>
                    <a:pt x="160" y="206"/>
                    <a:pt x="170" y="196"/>
                    <a:pt x="180" y="196"/>
                  </a:cubicBezTo>
                  <a:cubicBezTo>
                    <a:pt x="200" y="186"/>
                    <a:pt x="230" y="166"/>
                    <a:pt x="250" y="156"/>
                  </a:cubicBezTo>
                  <a:lnTo>
                    <a:pt x="339" y="126"/>
                  </a:lnTo>
                  <a:cubicBezTo>
                    <a:pt x="364" y="122"/>
                    <a:pt x="388" y="120"/>
                    <a:pt x="413" y="120"/>
                  </a:cubicBezTo>
                  <a:close/>
                  <a:moveTo>
                    <a:pt x="406" y="0"/>
                  </a:moveTo>
                  <a:cubicBezTo>
                    <a:pt x="377" y="0"/>
                    <a:pt x="348" y="3"/>
                    <a:pt x="319" y="6"/>
                  </a:cubicBezTo>
                  <a:cubicBezTo>
                    <a:pt x="280" y="16"/>
                    <a:pt x="240" y="26"/>
                    <a:pt x="200" y="46"/>
                  </a:cubicBezTo>
                  <a:cubicBezTo>
                    <a:pt x="170" y="56"/>
                    <a:pt x="140" y="76"/>
                    <a:pt x="110" y="96"/>
                  </a:cubicBezTo>
                  <a:cubicBezTo>
                    <a:pt x="90" y="106"/>
                    <a:pt x="80" y="116"/>
                    <a:pt x="60" y="126"/>
                  </a:cubicBezTo>
                  <a:lnTo>
                    <a:pt x="20" y="156"/>
                  </a:lnTo>
                  <a:lnTo>
                    <a:pt x="0" y="216"/>
                  </a:lnTo>
                  <a:lnTo>
                    <a:pt x="40" y="266"/>
                  </a:lnTo>
                  <a:cubicBezTo>
                    <a:pt x="50" y="266"/>
                    <a:pt x="60" y="276"/>
                    <a:pt x="60" y="286"/>
                  </a:cubicBezTo>
                  <a:lnTo>
                    <a:pt x="319" y="536"/>
                  </a:lnTo>
                  <a:cubicBezTo>
                    <a:pt x="359" y="585"/>
                    <a:pt x="430" y="655"/>
                    <a:pt x="490" y="705"/>
                  </a:cubicBezTo>
                  <a:cubicBezTo>
                    <a:pt x="569" y="775"/>
                    <a:pt x="639" y="815"/>
                    <a:pt x="699" y="835"/>
                  </a:cubicBezTo>
                  <a:cubicBezTo>
                    <a:pt x="749" y="855"/>
                    <a:pt x="799" y="865"/>
                    <a:pt x="849" y="865"/>
                  </a:cubicBezTo>
                  <a:cubicBezTo>
                    <a:pt x="878" y="865"/>
                    <a:pt x="909" y="855"/>
                    <a:pt x="929" y="855"/>
                  </a:cubicBezTo>
                  <a:cubicBezTo>
                    <a:pt x="969" y="845"/>
                    <a:pt x="998" y="835"/>
                    <a:pt x="1038" y="825"/>
                  </a:cubicBezTo>
                  <a:cubicBezTo>
                    <a:pt x="1069" y="815"/>
                    <a:pt x="1098" y="795"/>
                    <a:pt x="1118" y="785"/>
                  </a:cubicBezTo>
                  <a:cubicBezTo>
                    <a:pt x="1138" y="775"/>
                    <a:pt x="1148" y="765"/>
                    <a:pt x="1168" y="755"/>
                  </a:cubicBezTo>
                  <a:cubicBezTo>
                    <a:pt x="1168" y="755"/>
                    <a:pt x="1178" y="755"/>
                    <a:pt x="1188" y="745"/>
                  </a:cubicBezTo>
                  <a:lnTo>
                    <a:pt x="1248" y="695"/>
                  </a:lnTo>
                  <a:lnTo>
                    <a:pt x="1228" y="655"/>
                  </a:lnTo>
                  <a:lnTo>
                    <a:pt x="1208" y="635"/>
                  </a:lnTo>
                  <a:lnTo>
                    <a:pt x="1208" y="625"/>
                  </a:lnTo>
                  <a:lnTo>
                    <a:pt x="1178" y="595"/>
                  </a:lnTo>
                  <a:lnTo>
                    <a:pt x="949" y="326"/>
                  </a:lnTo>
                  <a:cubicBezTo>
                    <a:pt x="889" y="256"/>
                    <a:pt x="829" y="196"/>
                    <a:pt x="779" y="156"/>
                  </a:cubicBezTo>
                  <a:cubicBezTo>
                    <a:pt x="699" y="86"/>
                    <a:pt x="629" y="46"/>
                    <a:pt x="559" y="26"/>
                  </a:cubicBezTo>
                  <a:cubicBezTo>
                    <a:pt x="508" y="7"/>
                    <a:pt x="457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7685006" y="3269646"/>
              <a:ext cx="99174" cy="69697"/>
            </a:xfrm>
            <a:custGeom>
              <a:avLst/>
              <a:gdLst/>
              <a:ahLst/>
              <a:cxnLst/>
              <a:rect l="l" t="t" r="r" b="b"/>
              <a:pathLst>
                <a:path w="1080" h="759" extrusionOk="0">
                  <a:moveTo>
                    <a:pt x="341" y="0"/>
                  </a:moveTo>
                  <a:cubicBezTo>
                    <a:pt x="314" y="0"/>
                    <a:pt x="286" y="3"/>
                    <a:pt x="260" y="7"/>
                  </a:cubicBezTo>
                  <a:cubicBezTo>
                    <a:pt x="231" y="16"/>
                    <a:pt x="191" y="26"/>
                    <a:pt x="161" y="36"/>
                  </a:cubicBezTo>
                  <a:cubicBezTo>
                    <a:pt x="131" y="46"/>
                    <a:pt x="101" y="66"/>
                    <a:pt x="81" y="76"/>
                  </a:cubicBezTo>
                  <a:cubicBezTo>
                    <a:pt x="51" y="86"/>
                    <a:pt x="31" y="106"/>
                    <a:pt x="21" y="106"/>
                  </a:cubicBezTo>
                  <a:cubicBezTo>
                    <a:pt x="11" y="116"/>
                    <a:pt x="1" y="116"/>
                    <a:pt x="1" y="116"/>
                  </a:cubicBezTo>
                  <a:lnTo>
                    <a:pt x="1" y="126"/>
                  </a:lnTo>
                  <a:lnTo>
                    <a:pt x="1" y="136"/>
                  </a:lnTo>
                  <a:lnTo>
                    <a:pt x="31" y="166"/>
                  </a:lnTo>
                  <a:lnTo>
                    <a:pt x="81" y="216"/>
                  </a:lnTo>
                  <a:cubicBezTo>
                    <a:pt x="101" y="236"/>
                    <a:pt x="111" y="256"/>
                    <a:pt x="141" y="276"/>
                  </a:cubicBezTo>
                  <a:cubicBezTo>
                    <a:pt x="181" y="326"/>
                    <a:pt x="231" y="375"/>
                    <a:pt x="280" y="435"/>
                  </a:cubicBezTo>
                  <a:cubicBezTo>
                    <a:pt x="331" y="495"/>
                    <a:pt x="380" y="555"/>
                    <a:pt x="440" y="605"/>
                  </a:cubicBezTo>
                  <a:cubicBezTo>
                    <a:pt x="471" y="635"/>
                    <a:pt x="500" y="655"/>
                    <a:pt x="530" y="675"/>
                  </a:cubicBezTo>
                  <a:cubicBezTo>
                    <a:pt x="560" y="695"/>
                    <a:pt x="590" y="715"/>
                    <a:pt x="620" y="725"/>
                  </a:cubicBezTo>
                  <a:cubicBezTo>
                    <a:pt x="672" y="747"/>
                    <a:pt x="725" y="759"/>
                    <a:pt x="772" y="759"/>
                  </a:cubicBezTo>
                  <a:cubicBezTo>
                    <a:pt x="789" y="759"/>
                    <a:pt x="804" y="757"/>
                    <a:pt x="820" y="755"/>
                  </a:cubicBezTo>
                  <a:cubicBezTo>
                    <a:pt x="859" y="755"/>
                    <a:pt x="890" y="745"/>
                    <a:pt x="919" y="735"/>
                  </a:cubicBezTo>
                  <a:cubicBezTo>
                    <a:pt x="950" y="725"/>
                    <a:pt x="979" y="715"/>
                    <a:pt x="999" y="705"/>
                  </a:cubicBezTo>
                  <a:cubicBezTo>
                    <a:pt x="1030" y="695"/>
                    <a:pt x="1050" y="675"/>
                    <a:pt x="1059" y="675"/>
                  </a:cubicBezTo>
                  <a:lnTo>
                    <a:pt x="1079" y="655"/>
                  </a:lnTo>
                  <a:lnTo>
                    <a:pt x="1069" y="645"/>
                  </a:lnTo>
                  <a:cubicBezTo>
                    <a:pt x="1069" y="635"/>
                    <a:pt x="1059" y="625"/>
                    <a:pt x="1050" y="615"/>
                  </a:cubicBezTo>
                  <a:cubicBezTo>
                    <a:pt x="1039" y="595"/>
                    <a:pt x="1019" y="586"/>
                    <a:pt x="1010" y="566"/>
                  </a:cubicBezTo>
                  <a:cubicBezTo>
                    <a:pt x="990" y="546"/>
                    <a:pt x="979" y="526"/>
                    <a:pt x="959" y="495"/>
                  </a:cubicBezTo>
                  <a:cubicBezTo>
                    <a:pt x="919" y="446"/>
                    <a:pt x="870" y="395"/>
                    <a:pt x="830" y="326"/>
                  </a:cubicBezTo>
                  <a:cubicBezTo>
                    <a:pt x="780" y="266"/>
                    <a:pt x="720" y="206"/>
                    <a:pt x="670" y="156"/>
                  </a:cubicBezTo>
                  <a:cubicBezTo>
                    <a:pt x="610" y="96"/>
                    <a:pt x="540" y="46"/>
                    <a:pt x="480" y="26"/>
                  </a:cubicBezTo>
                  <a:cubicBezTo>
                    <a:pt x="436" y="7"/>
                    <a:pt x="388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7678670" y="3264137"/>
              <a:ext cx="112764" cy="80349"/>
            </a:xfrm>
            <a:custGeom>
              <a:avLst/>
              <a:gdLst/>
              <a:ahLst/>
              <a:cxnLst/>
              <a:rect l="l" t="t" r="r" b="b"/>
              <a:pathLst>
                <a:path w="1228" h="875" extrusionOk="0">
                  <a:moveTo>
                    <a:pt x="422" y="120"/>
                  </a:moveTo>
                  <a:cubicBezTo>
                    <a:pt x="458" y="120"/>
                    <a:pt x="490" y="124"/>
                    <a:pt x="520" y="136"/>
                  </a:cubicBezTo>
                  <a:cubicBezTo>
                    <a:pt x="579" y="156"/>
                    <a:pt x="639" y="196"/>
                    <a:pt x="699" y="256"/>
                  </a:cubicBezTo>
                  <a:cubicBezTo>
                    <a:pt x="739" y="296"/>
                    <a:pt x="789" y="356"/>
                    <a:pt x="849" y="426"/>
                  </a:cubicBezTo>
                  <a:lnTo>
                    <a:pt x="1059" y="705"/>
                  </a:lnTo>
                  <a:lnTo>
                    <a:pt x="1048" y="705"/>
                  </a:lnTo>
                  <a:cubicBezTo>
                    <a:pt x="1019" y="715"/>
                    <a:pt x="999" y="735"/>
                    <a:pt x="968" y="735"/>
                  </a:cubicBezTo>
                  <a:cubicBezTo>
                    <a:pt x="939" y="745"/>
                    <a:pt x="908" y="755"/>
                    <a:pt x="889" y="755"/>
                  </a:cubicBezTo>
                  <a:cubicBezTo>
                    <a:pt x="872" y="758"/>
                    <a:pt x="856" y="759"/>
                    <a:pt x="840" y="759"/>
                  </a:cubicBezTo>
                  <a:cubicBezTo>
                    <a:pt x="797" y="759"/>
                    <a:pt x="755" y="750"/>
                    <a:pt x="719" y="735"/>
                  </a:cubicBezTo>
                  <a:cubicBezTo>
                    <a:pt x="689" y="725"/>
                    <a:pt x="659" y="705"/>
                    <a:pt x="629" y="685"/>
                  </a:cubicBezTo>
                  <a:cubicBezTo>
                    <a:pt x="599" y="665"/>
                    <a:pt x="579" y="646"/>
                    <a:pt x="549" y="626"/>
                  </a:cubicBezTo>
                  <a:cubicBezTo>
                    <a:pt x="489" y="566"/>
                    <a:pt x="429" y="506"/>
                    <a:pt x="389" y="455"/>
                  </a:cubicBezTo>
                  <a:lnTo>
                    <a:pt x="160" y="196"/>
                  </a:lnTo>
                  <a:cubicBezTo>
                    <a:pt x="160" y="196"/>
                    <a:pt x="170" y="186"/>
                    <a:pt x="180" y="186"/>
                  </a:cubicBezTo>
                  <a:cubicBezTo>
                    <a:pt x="200" y="176"/>
                    <a:pt x="220" y="166"/>
                    <a:pt x="250" y="156"/>
                  </a:cubicBezTo>
                  <a:cubicBezTo>
                    <a:pt x="280" y="136"/>
                    <a:pt x="310" y="136"/>
                    <a:pt x="340" y="126"/>
                  </a:cubicBezTo>
                  <a:cubicBezTo>
                    <a:pt x="369" y="122"/>
                    <a:pt x="396" y="120"/>
                    <a:pt x="422" y="120"/>
                  </a:cubicBezTo>
                  <a:close/>
                  <a:moveTo>
                    <a:pt x="416" y="0"/>
                  </a:moveTo>
                  <a:cubicBezTo>
                    <a:pt x="385" y="0"/>
                    <a:pt x="353" y="3"/>
                    <a:pt x="320" y="7"/>
                  </a:cubicBezTo>
                  <a:cubicBezTo>
                    <a:pt x="290" y="16"/>
                    <a:pt x="250" y="27"/>
                    <a:pt x="210" y="36"/>
                  </a:cubicBezTo>
                  <a:cubicBezTo>
                    <a:pt x="180" y="56"/>
                    <a:pt x="150" y="67"/>
                    <a:pt x="120" y="86"/>
                  </a:cubicBezTo>
                  <a:cubicBezTo>
                    <a:pt x="100" y="96"/>
                    <a:pt x="80" y="106"/>
                    <a:pt x="70" y="116"/>
                  </a:cubicBezTo>
                  <a:lnTo>
                    <a:pt x="20" y="146"/>
                  </a:lnTo>
                  <a:lnTo>
                    <a:pt x="0" y="196"/>
                  </a:lnTo>
                  <a:lnTo>
                    <a:pt x="40" y="246"/>
                  </a:lnTo>
                  <a:cubicBezTo>
                    <a:pt x="50" y="256"/>
                    <a:pt x="50" y="266"/>
                    <a:pt x="60" y="266"/>
                  </a:cubicBezTo>
                  <a:lnTo>
                    <a:pt x="300" y="535"/>
                  </a:lnTo>
                  <a:cubicBezTo>
                    <a:pt x="349" y="586"/>
                    <a:pt x="409" y="655"/>
                    <a:pt x="469" y="715"/>
                  </a:cubicBezTo>
                  <a:cubicBezTo>
                    <a:pt x="500" y="735"/>
                    <a:pt x="529" y="765"/>
                    <a:pt x="559" y="785"/>
                  </a:cubicBezTo>
                  <a:cubicBezTo>
                    <a:pt x="599" y="805"/>
                    <a:pt x="639" y="825"/>
                    <a:pt x="669" y="845"/>
                  </a:cubicBezTo>
                  <a:cubicBezTo>
                    <a:pt x="729" y="865"/>
                    <a:pt x="789" y="875"/>
                    <a:pt x="849" y="875"/>
                  </a:cubicBezTo>
                  <a:lnTo>
                    <a:pt x="899" y="875"/>
                  </a:lnTo>
                  <a:cubicBezTo>
                    <a:pt x="939" y="875"/>
                    <a:pt x="968" y="865"/>
                    <a:pt x="1008" y="855"/>
                  </a:cubicBezTo>
                  <a:cubicBezTo>
                    <a:pt x="1039" y="845"/>
                    <a:pt x="1068" y="835"/>
                    <a:pt x="1099" y="815"/>
                  </a:cubicBezTo>
                  <a:cubicBezTo>
                    <a:pt x="1119" y="805"/>
                    <a:pt x="1128" y="795"/>
                    <a:pt x="1148" y="795"/>
                  </a:cubicBezTo>
                  <a:lnTo>
                    <a:pt x="1158" y="785"/>
                  </a:lnTo>
                  <a:cubicBezTo>
                    <a:pt x="1188" y="765"/>
                    <a:pt x="1188" y="765"/>
                    <a:pt x="1198" y="765"/>
                  </a:cubicBezTo>
                  <a:lnTo>
                    <a:pt x="1228" y="725"/>
                  </a:lnTo>
                  <a:lnTo>
                    <a:pt x="1208" y="685"/>
                  </a:lnTo>
                  <a:cubicBezTo>
                    <a:pt x="1208" y="685"/>
                    <a:pt x="1198" y="685"/>
                    <a:pt x="1188" y="675"/>
                  </a:cubicBezTo>
                  <a:lnTo>
                    <a:pt x="1178" y="665"/>
                  </a:lnTo>
                  <a:cubicBezTo>
                    <a:pt x="1178" y="655"/>
                    <a:pt x="1168" y="646"/>
                    <a:pt x="1168" y="635"/>
                  </a:cubicBezTo>
                  <a:lnTo>
                    <a:pt x="939" y="356"/>
                  </a:lnTo>
                  <a:cubicBezTo>
                    <a:pt x="879" y="276"/>
                    <a:pt x="829" y="216"/>
                    <a:pt x="779" y="166"/>
                  </a:cubicBezTo>
                  <a:cubicBezTo>
                    <a:pt x="709" y="96"/>
                    <a:pt x="639" y="56"/>
                    <a:pt x="569" y="27"/>
                  </a:cubicBezTo>
                  <a:cubicBezTo>
                    <a:pt x="519" y="7"/>
                    <a:pt x="468" y="0"/>
                    <a:pt x="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7685006" y="3269646"/>
              <a:ext cx="99174" cy="69697"/>
            </a:xfrm>
            <a:custGeom>
              <a:avLst/>
              <a:gdLst/>
              <a:ahLst/>
              <a:cxnLst/>
              <a:rect l="l" t="t" r="r" b="b"/>
              <a:pathLst>
                <a:path w="1080" h="759" extrusionOk="0">
                  <a:moveTo>
                    <a:pt x="341" y="0"/>
                  </a:moveTo>
                  <a:cubicBezTo>
                    <a:pt x="314" y="0"/>
                    <a:pt x="286" y="3"/>
                    <a:pt x="260" y="7"/>
                  </a:cubicBezTo>
                  <a:cubicBezTo>
                    <a:pt x="231" y="16"/>
                    <a:pt x="191" y="26"/>
                    <a:pt x="161" y="36"/>
                  </a:cubicBezTo>
                  <a:cubicBezTo>
                    <a:pt x="131" y="46"/>
                    <a:pt x="101" y="66"/>
                    <a:pt x="81" y="76"/>
                  </a:cubicBezTo>
                  <a:cubicBezTo>
                    <a:pt x="51" y="86"/>
                    <a:pt x="31" y="106"/>
                    <a:pt x="21" y="106"/>
                  </a:cubicBezTo>
                  <a:cubicBezTo>
                    <a:pt x="11" y="116"/>
                    <a:pt x="1" y="116"/>
                    <a:pt x="1" y="116"/>
                  </a:cubicBezTo>
                  <a:lnTo>
                    <a:pt x="1" y="126"/>
                  </a:lnTo>
                  <a:lnTo>
                    <a:pt x="1" y="136"/>
                  </a:lnTo>
                  <a:lnTo>
                    <a:pt x="31" y="166"/>
                  </a:lnTo>
                  <a:lnTo>
                    <a:pt x="81" y="216"/>
                  </a:lnTo>
                  <a:cubicBezTo>
                    <a:pt x="101" y="236"/>
                    <a:pt x="111" y="256"/>
                    <a:pt x="141" y="276"/>
                  </a:cubicBezTo>
                  <a:cubicBezTo>
                    <a:pt x="181" y="326"/>
                    <a:pt x="231" y="375"/>
                    <a:pt x="280" y="435"/>
                  </a:cubicBezTo>
                  <a:cubicBezTo>
                    <a:pt x="331" y="495"/>
                    <a:pt x="380" y="555"/>
                    <a:pt x="440" y="605"/>
                  </a:cubicBezTo>
                  <a:cubicBezTo>
                    <a:pt x="471" y="635"/>
                    <a:pt x="500" y="655"/>
                    <a:pt x="530" y="675"/>
                  </a:cubicBezTo>
                  <a:cubicBezTo>
                    <a:pt x="560" y="695"/>
                    <a:pt x="590" y="715"/>
                    <a:pt x="620" y="725"/>
                  </a:cubicBezTo>
                  <a:cubicBezTo>
                    <a:pt x="672" y="747"/>
                    <a:pt x="725" y="759"/>
                    <a:pt x="772" y="759"/>
                  </a:cubicBezTo>
                  <a:cubicBezTo>
                    <a:pt x="789" y="759"/>
                    <a:pt x="804" y="757"/>
                    <a:pt x="820" y="755"/>
                  </a:cubicBezTo>
                  <a:cubicBezTo>
                    <a:pt x="859" y="755"/>
                    <a:pt x="890" y="745"/>
                    <a:pt x="919" y="735"/>
                  </a:cubicBezTo>
                  <a:cubicBezTo>
                    <a:pt x="950" y="725"/>
                    <a:pt x="979" y="715"/>
                    <a:pt x="999" y="705"/>
                  </a:cubicBezTo>
                  <a:cubicBezTo>
                    <a:pt x="1030" y="695"/>
                    <a:pt x="1050" y="675"/>
                    <a:pt x="1059" y="675"/>
                  </a:cubicBezTo>
                  <a:lnTo>
                    <a:pt x="1079" y="655"/>
                  </a:lnTo>
                  <a:lnTo>
                    <a:pt x="1069" y="645"/>
                  </a:lnTo>
                  <a:cubicBezTo>
                    <a:pt x="1069" y="635"/>
                    <a:pt x="1059" y="625"/>
                    <a:pt x="1050" y="615"/>
                  </a:cubicBezTo>
                  <a:cubicBezTo>
                    <a:pt x="1039" y="595"/>
                    <a:pt x="1019" y="586"/>
                    <a:pt x="1010" y="566"/>
                  </a:cubicBezTo>
                  <a:cubicBezTo>
                    <a:pt x="990" y="546"/>
                    <a:pt x="979" y="526"/>
                    <a:pt x="959" y="495"/>
                  </a:cubicBezTo>
                  <a:cubicBezTo>
                    <a:pt x="919" y="446"/>
                    <a:pt x="870" y="395"/>
                    <a:pt x="830" y="326"/>
                  </a:cubicBezTo>
                  <a:cubicBezTo>
                    <a:pt x="780" y="266"/>
                    <a:pt x="720" y="206"/>
                    <a:pt x="670" y="156"/>
                  </a:cubicBezTo>
                  <a:cubicBezTo>
                    <a:pt x="610" y="96"/>
                    <a:pt x="540" y="46"/>
                    <a:pt x="480" y="26"/>
                  </a:cubicBezTo>
                  <a:cubicBezTo>
                    <a:pt x="436" y="7"/>
                    <a:pt x="388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7678670" y="3264137"/>
              <a:ext cx="112764" cy="80349"/>
            </a:xfrm>
            <a:custGeom>
              <a:avLst/>
              <a:gdLst/>
              <a:ahLst/>
              <a:cxnLst/>
              <a:rect l="l" t="t" r="r" b="b"/>
              <a:pathLst>
                <a:path w="1228" h="875" extrusionOk="0">
                  <a:moveTo>
                    <a:pt x="422" y="120"/>
                  </a:moveTo>
                  <a:cubicBezTo>
                    <a:pt x="458" y="120"/>
                    <a:pt x="490" y="124"/>
                    <a:pt x="520" y="136"/>
                  </a:cubicBezTo>
                  <a:cubicBezTo>
                    <a:pt x="579" y="156"/>
                    <a:pt x="639" y="196"/>
                    <a:pt x="699" y="256"/>
                  </a:cubicBezTo>
                  <a:cubicBezTo>
                    <a:pt x="739" y="296"/>
                    <a:pt x="789" y="356"/>
                    <a:pt x="849" y="426"/>
                  </a:cubicBezTo>
                  <a:lnTo>
                    <a:pt x="1059" y="705"/>
                  </a:lnTo>
                  <a:lnTo>
                    <a:pt x="1048" y="705"/>
                  </a:lnTo>
                  <a:cubicBezTo>
                    <a:pt x="1019" y="715"/>
                    <a:pt x="999" y="735"/>
                    <a:pt x="968" y="735"/>
                  </a:cubicBezTo>
                  <a:cubicBezTo>
                    <a:pt x="939" y="745"/>
                    <a:pt x="908" y="755"/>
                    <a:pt x="889" y="755"/>
                  </a:cubicBezTo>
                  <a:cubicBezTo>
                    <a:pt x="872" y="758"/>
                    <a:pt x="856" y="759"/>
                    <a:pt x="840" y="759"/>
                  </a:cubicBezTo>
                  <a:cubicBezTo>
                    <a:pt x="797" y="759"/>
                    <a:pt x="755" y="750"/>
                    <a:pt x="719" y="735"/>
                  </a:cubicBezTo>
                  <a:cubicBezTo>
                    <a:pt x="689" y="725"/>
                    <a:pt x="659" y="705"/>
                    <a:pt x="629" y="685"/>
                  </a:cubicBezTo>
                  <a:cubicBezTo>
                    <a:pt x="599" y="665"/>
                    <a:pt x="579" y="646"/>
                    <a:pt x="549" y="626"/>
                  </a:cubicBezTo>
                  <a:cubicBezTo>
                    <a:pt x="489" y="566"/>
                    <a:pt x="440" y="506"/>
                    <a:pt x="389" y="455"/>
                  </a:cubicBezTo>
                  <a:lnTo>
                    <a:pt x="160" y="196"/>
                  </a:lnTo>
                  <a:cubicBezTo>
                    <a:pt x="160" y="196"/>
                    <a:pt x="170" y="186"/>
                    <a:pt x="180" y="186"/>
                  </a:cubicBezTo>
                  <a:cubicBezTo>
                    <a:pt x="200" y="176"/>
                    <a:pt x="220" y="166"/>
                    <a:pt x="250" y="156"/>
                  </a:cubicBezTo>
                  <a:cubicBezTo>
                    <a:pt x="280" y="136"/>
                    <a:pt x="310" y="136"/>
                    <a:pt x="340" y="126"/>
                  </a:cubicBezTo>
                  <a:cubicBezTo>
                    <a:pt x="369" y="122"/>
                    <a:pt x="396" y="120"/>
                    <a:pt x="422" y="120"/>
                  </a:cubicBezTo>
                  <a:close/>
                  <a:moveTo>
                    <a:pt x="416" y="0"/>
                  </a:moveTo>
                  <a:cubicBezTo>
                    <a:pt x="385" y="0"/>
                    <a:pt x="353" y="3"/>
                    <a:pt x="320" y="7"/>
                  </a:cubicBezTo>
                  <a:cubicBezTo>
                    <a:pt x="290" y="16"/>
                    <a:pt x="250" y="27"/>
                    <a:pt x="210" y="36"/>
                  </a:cubicBezTo>
                  <a:cubicBezTo>
                    <a:pt x="180" y="56"/>
                    <a:pt x="150" y="67"/>
                    <a:pt x="120" y="86"/>
                  </a:cubicBezTo>
                  <a:cubicBezTo>
                    <a:pt x="100" y="96"/>
                    <a:pt x="80" y="106"/>
                    <a:pt x="70" y="116"/>
                  </a:cubicBezTo>
                  <a:lnTo>
                    <a:pt x="20" y="146"/>
                  </a:lnTo>
                  <a:lnTo>
                    <a:pt x="0" y="196"/>
                  </a:lnTo>
                  <a:lnTo>
                    <a:pt x="40" y="246"/>
                  </a:lnTo>
                  <a:cubicBezTo>
                    <a:pt x="50" y="256"/>
                    <a:pt x="50" y="266"/>
                    <a:pt x="60" y="266"/>
                  </a:cubicBezTo>
                  <a:lnTo>
                    <a:pt x="300" y="535"/>
                  </a:lnTo>
                  <a:cubicBezTo>
                    <a:pt x="349" y="595"/>
                    <a:pt x="409" y="655"/>
                    <a:pt x="469" y="715"/>
                  </a:cubicBezTo>
                  <a:cubicBezTo>
                    <a:pt x="500" y="735"/>
                    <a:pt x="529" y="765"/>
                    <a:pt x="559" y="785"/>
                  </a:cubicBezTo>
                  <a:cubicBezTo>
                    <a:pt x="599" y="805"/>
                    <a:pt x="639" y="825"/>
                    <a:pt x="669" y="845"/>
                  </a:cubicBezTo>
                  <a:cubicBezTo>
                    <a:pt x="729" y="865"/>
                    <a:pt x="789" y="875"/>
                    <a:pt x="849" y="875"/>
                  </a:cubicBezTo>
                  <a:lnTo>
                    <a:pt x="899" y="875"/>
                  </a:lnTo>
                  <a:cubicBezTo>
                    <a:pt x="939" y="875"/>
                    <a:pt x="968" y="865"/>
                    <a:pt x="1008" y="855"/>
                  </a:cubicBezTo>
                  <a:cubicBezTo>
                    <a:pt x="1039" y="845"/>
                    <a:pt x="1068" y="835"/>
                    <a:pt x="1099" y="815"/>
                  </a:cubicBezTo>
                  <a:cubicBezTo>
                    <a:pt x="1119" y="805"/>
                    <a:pt x="1128" y="795"/>
                    <a:pt x="1148" y="795"/>
                  </a:cubicBezTo>
                  <a:lnTo>
                    <a:pt x="1158" y="785"/>
                  </a:lnTo>
                  <a:cubicBezTo>
                    <a:pt x="1188" y="765"/>
                    <a:pt x="1188" y="765"/>
                    <a:pt x="1198" y="765"/>
                  </a:cubicBezTo>
                  <a:lnTo>
                    <a:pt x="1228" y="725"/>
                  </a:lnTo>
                  <a:lnTo>
                    <a:pt x="1208" y="685"/>
                  </a:lnTo>
                  <a:cubicBezTo>
                    <a:pt x="1208" y="685"/>
                    <a:pt x="1198" y="685"/>
                    <a:pt x="1188" y="675"/>
                  </a:cubicBezTo>
                  <a:lnTo>
                    <a:pt x="1178" y="665"/>
                  </a:lnTo>
                  <a:cubicBezTo>
                    <a:pt x="1178" y="655"/>
                    <a:pt x="1168" y="646"/>
                    <a:pt x="1168" y="635"/>
                  </a:cubicBezTo>
                  <a:lnTo>
                    <a:pt x="939" y="356"/>
                  </a:lnTo>
                  <a:cubicBezTo>
                    <a:pt x="879" y="276"/>
                    <a:pt x="829" y="216"/>
                    <a:pt x="779" y="166"/>
                  </a:cubicBezTo>
                  <a:cubicBezTo>
                    <a:pt x="709" y="96"/>
                    <a:pt x="639" y="56"/>
                    <a:pt x="569" y="27"/>
                  </a:cubicBezTo>
                  <a:cubicBezTo>
                    <a:pt x="519" y="7"/>
                    <a:pt x="468" y="0"/>
                    <a:pt x="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7735510" y="3265606"/>
              <a:ext cx="97245" cy="70707"/>
            </a:xfrm>
            <a:custGeom>
              <a:avLst/>
              <a:gdLst/>
              <a:ahLst/>
              <a:cxnLst/>
              <a:rect l="l" t="t" r="r" b="b"/>
              <a:pathLst>
                <a:path w="1059" h="770" extrusionOk="0">
                  <a:moveTo>
                    <a:pt x="270" y="0"/>
                  </a:moveTo>
                  <a:cubicBezTo>
                    <a:pt x="230" y="11"/>
                    <a:pt x="200" y="20"/>
                    <a:pt x="170" y="31"/>
                  </a:cubicBezTo>
                  <a:lnTo>
                    <a:pt x="80" y="60"/>
                  </a:lnTo>
                  <a:cubicBezTo>
                    <a:pt x="60" y="70"/>
                    <a:pt x="30" y="80"/>
                    <a:pt x="20" y="90"/>
                  </a:cubicBezTo>
                  <a:cubicBezTo>
                    <a:pt x="10" y="90"/>
                    <a:pt x="10" y="100"/>
                    <a:pt x="0" y="100"/>
                  </a:cubicBezTo>
                  <a:lnTo>
                    <a:pt x="0" y="110"/>
                  </a:lnTo>
                  <a:lnTo>
                    <a:pt x="10" y="120"/>
                  </a:lnTo>
                  <a:cubicBezTo>
                    <a:pt x="10" y="120"/>
                    <a:pt x="20" y="140"/>
                    <a:pt x="30" y="150"/>
                  </a:cubicBezTo>
                  <a:lnTo>
                    <a:pt x="80" y="200"/>
                  </a:lnTo>
                  <a:cubicBezTo>
                    <a:pt x="90" y="220"/>
                    <a:pt x="110" y="240"/>
                    <a:pt x="130" y="270"/>
                  </a:cubicBezTo>
                  <a:cubicBezTo>
                    <a:pt x="170" y="310"/>
                    <a:pt x="220" y="370"/>
                    <a:pt x="260" y="430"/>
                  </a:cubicBezTo>
                  <a:cubicBezTo>
                    <a:pt x="309" y="490"/>
                    <a:pt x="360" y="559"/>
                    <a:pt x="420" y="610"/>
                  </a:cubicBezTo>
                  <a:cubicBezTo>
                    <a:pt x="480" y="669"/>
                    <a:pt x="539" y="709"/>
                    <a:pt x="599" y="739"/>
                  </a:cubicBezTo>
                  <a:cubicBezTo>
                    <a:pt x="659" y="769"/>
                    <a:pt x="729" y="769"/>
                    <a:pt x="799" y="769"/>
                  </a:cubicBezTo>
                  <a:cubicBezTo>
                    <a:pt x="829" y="769"/>
                    <a:pt x="859" y="759"/>
                    <a:pt x="888" y="749"/>
                  </a:cubicBezTo>
                  <a:cubicBezTo>
                    <a:pt x="928" y="749"/>
                    <a:pt x="948" y="739"/>
                    <a:pt x="979" y="729"/>
                  </a:cubicBezTo>
                  <a:lnTo>
                    <a:pt x="1039" y="699"/>
                  </a:lnTo>
                  <a:cubicBezTo>
                    <a:pt x="1048" y="689"/>
                    <a:pt x="1059" y="689"/>
                    <a:pt x="1059" y="689"/>
                  </a:cubicBezTo>
                  <a:cubicBezTo>
                    <a:pt x="1059" y="689"/>
                    <a:pt x="1059" y="679"/>
                    <a:pt x="1048" y="669"/>
                  </a:cubicBezTo>
                  <a:cubicBezTo>
                    <a:pt x="1048" y="669"/>
                    <a:pt x="1039" y="649"/>
                    <a:pt x="1028" y="639"/>
                  </a:cubicBezTo>
                  <a:cubicBezTo>
                    <a:pt x="1019" y="630"/>
                    <a:pt x="1008" y="610"/>
                    <a:pt x="988" y="590"/>
                  </a:cubicBezTo>
                  <a:cubicBezTo>
                    <a:pt x="979" y="570"/>
                    <a:pt x="959" y="539"/>
                    <a:pt x="939" y="519"/>
                  </a:cubicBezTo>
                  <a:cubicBezTo>
                    <a:pt x="908" y="470"/>
                    <a:pt x="859" y="410"/>
                    <a:pt x="819" y="340"/>
                  </a:cubicBezTo>
                  <a:cubicBezTo>
                    <a:pt x="769" y="280"/>
                    <a:pt x="719" y="210"/>
                    <a:pt x="669" y="160"/>
                  </a:cubicBezTo>
                  <a:cubicBezTo>
                    <a:pt x="609" y="100"/>
                    <a:pt x="549" y="60"/>
                    <a:pt x="480" y="31"/>
                  </a:cubicBezTo>
                  <a:cubicBezTo>
                    <a:pt x="409" y="0"/>
                    <a:pt x="340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7729083" y="3259821"/>
              <a:ext cx="109183" cy="82002"/>
            </a:xfrm>
            <a:custGeom>
              <a:avLst/>
              <a:gdLst/>
              <a:ahLst/>
              <a:cxnLst/>
              <a:rect l="l" t="t" r="r" b="b"/>
              <a:pathLst>
                <a:path w="1189" h="893" extrusionOk="0">
                  <a:moveTo>
                    <a:pt x="350" y="123"/>
                  </a:moveTo>
                  <a:cubicBezTo>
                    <a:pt x="410" y="123"/>
                    <a:pt x="470" y="123"/>
                    <a:pt x="530" y="153"/>
                  </a:cubicBezTo>
                  <a:cubicBezTo>
                    <a:pt x="579" y="173"/>
                    <a:pt x="639" y="213"/>
                    <a:pt x="689" y="263"/>
                  </a:cubicBezTo>
                  <a:cubicBezTo>
                    <a:pt x="739" y="313"/>
                    <a:pt x="789" y="373"/>
                    <a:pt x="839" y="443"/>
                  </a:cubicBezTo>
                  <a:lnTo>
                    <a:pt x="1038" y="722"/>
                  </a:lnTo>
                  <a:cubicBezTo>
                    <a:pt x="1038" y="732"/>
                    <a:pt x="1029" y="732"/>
                    <a:pt x="1029" y="732"/>
                  </a:cubicBezTo>
                  <a:cubicBezTo>
                    <a:pt x="998" y="742"/>
                    <a:pt x="978" y="752"/>
                    <a:pt x="949" y="762"/>
                  </a:cubicBezTo>
                  <a:cubicBezTo>
                    <a:pt x="919" y="762"/>
                    <a:pt x="889" y="772"/>
                    <a:pt x="859" y="772"/>
                  </a:cubicBezTo>
                  <a:cubicBezTo>
                    <a:pt x="799" y="772"/>
                    <a:pt x="739" y="772"/>
                    <a:pt x="689" y="742"/>
                  </a:cubicBezTo>
                  <a:cubicBezTo>
                    <a:pt x="639" y="722"/>
                    <a:pt x="589" y="693"/>
                    <a:pt x="530" y="633"/>
                  </a:cubicBezTo>
                  <a:cubicBezTo>
                    <a:pt x="479" y="573"/>
                    <a:pt x="419" y="513"/>
                    <a:pt x="379" y="453"/>
                  </a:cubicBezTo>
                  <a:lnTo>
                    <a:pt x="160" y="183"/>
                  </a:lnTo>
                  <a:cubicBezTo>
                    <a:pt x="160" y="183"/>
                    <a:pt x="170" y="183"/>
                    <a:pt x="180" y="173"/>
                  </a:cubicBezTo>
                  <a:cubicBezTo>
                    <a:pt x="200" y="163"/>
                    <a:pt x="230" y="153"/>
                    <a:pt x="260" y="143"/>
                  </a:cubicBezTo>
                  <a:cubicBezTo>
                    <a:pt x="290" y="133"/>
                    <a:pt x="320" y="133"/>
                    <a:pt x="350" y="123"/>
                  </a:cubicBezTo>
                  <a:close/>
                  <a:moveTo>
                    <a:pt x="375" y="1"/>
                  </a:moveTo>
                  <a:cubicBezTo>
                    <a:pt x="360" y="1"/>
                    <a:pt x="345" y="2"/>
                    <a:pt x="330" y="3"/>
                  </a:cubicBezTo>
                  <a:cubicBezTo>
                    <a:pt x="290" y="14"/>
                    <a:pt x="260" y="23"/>
                    <a:pt x="220" y="34"/>
                  </a:cubicBezTo>
                  <a:cubicBezTo>
                    <a:pt x="190" y="43"/>
                    <a:pt x="150" y="54"/>
                    <a:pt x="130" y="63"/>
                  </a:cubicBezTo>
                  <a:lnTo>
                    <a:pt x="70" y="94"/>
                  </a:lnTo>
                  <a:lnTo>
                    <a:pt x="20" y="123"/>
                  </a:lnTo>
                  <a:lnTo>
                    <a:pt x="0" y="173"/>
                  </a:lnTo>
                  <a:lnTo>
                    <a:pt x="40" y="223"/>
                  </a:lnTo>
                  <a:cubicBezTo>
                    <a:pt x="40" y="233"/>
                    <a:pt x="50" y="243"/>
                    <a:pt x="60" y="253"/>
                  </a:cubicBezTo>
                  <a:lnTo>
                    <a:pt x="290" y="533"/>
                  </a:lnTo>
                  <a:cubicBezTo>
                    <a:pt x="330" y="582"/>
                    <a:pt x="390" y="653"/>
                    <a:pt x="450" y="712"/>
                  </a:cubicBezTo>
                  <a:cubicBezTo>
                    <a:pt x="519" y="782"/>
                    <a:pt x="579" y="832"/>
                    <a:pt x="639" y="852"/>
                  </a:cubicBezTo>
                  <a:cubicBezTo>
                    <a:pt x="699" y="882"/>
                    <a:pt x="759" y="892"/>
                    <a:pt x="829" y="892"/>
                  </a:cubicBezTo>
                  <a:lnTo>
                    <a:pt x="869" y="892"/>
                  </a:lnTo>
                  <a:cubicBezTo>
                    <a:pt x="909" y="892"/>
                    <a:pt x="938" y="882"/>
                    <a:pt x="978" y="872"/>
                  </a:cubicBezTo>
                  <a:lnTo>
                    <a:pt x="1069" y="842"/>
                  </a:lnTo>
                  <a:cubicBezTo>
                    <a:pt x="1089" y="842"/>
                    <a:pt x="1109" y="832"/>
                    <a:pt x="1118" y="822"/>
                  </a:cubicBezTo>
                  <a:lnTo>
                    <a:pt x="1138" y="812"/>
                  </a:lnTo>
                  <a:cubicBezTo>
                    <a:pt x="1168" y="802"/>
                    <a:pt x="1188" y="782"/>
                    <a:pt x="1188" y="752"/>
                  </a:cubicBezTo>
                  <a:lnTo>
                    <a:pt x="1178" y="722"/>
                  </a:lnTo>
                  <a:cubicBezTo>
                    <a:pt x="1178" y="722"/>
                    <a:pt x="1178" y="712"/>
                    <a:pt x="1168" y="702"/>
                  </a:cubicBezTo>
                  <a:lnTo>
                    <a:pt x="1168" y="693"/>
                  </a:lnTo>
                  <a:lnTo>
                    <a:pt x="1149" y="673"/>
                  </a:lnTo>
                  <a:lnTo>
                    <a:pt x="938" y="373"/>
                  </a:lnTo>
                  <a:cubicBezTo>
                    <a:pt x="879" y="293"/>
                    <a:pt x="829" y="233"/>
                    <a:pt x="779" y="183"/>
                  </a:cubicBezTo>
                  <a:cubicBezTo>
                    <a:pt x="709" y="114"/>
                    <a:pt x="639" y="63"/>
                    <a:pt x="570" y="43"/>
                  </a:cubicBezTo>
                  <a:cubicBezTo>
                    <a:pt x="511" y="19"/>
                    <a:pt x="447" y="1"/>
                    <a:pt x="3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7735510" y="3265606"/>
              <a:ext cx="97245" cy="70707"/>
            </a:xfrm>
            <a:custGeom>
              <a:avLst/>
              <a:gdLst/>
              <a:ahLst/>
              <a:cxnLst/>
              <a:rect l="l" t="t" r="r" b="b"/>
              <a:pathLst>
                <a:path w="1059" h="770" extrusionOk="0">
                  <a:moveTo>
                    <a:pt x="270" y="0"/>
                  </a:moveTo>
                  <a:cubicBezTo>
                    <a:pt x="230" y="11"/>
                    <a:pt x="200" y="20"/>
                    <a:pt x="170" y="31"/>
                  </a:cubicBezTo>
                  <a:lnTo>
                    <a:pt x="80" y="60"/>
                  </a:lnTo>
                  <a:cubicBezTo>
                    <a:pt x="60" y="70"/>
                    <a:pt x="30" y="80"/>
                    <a:pt x="20" y="90"/>
                  </a:cubicBezTo>
                  <a:cubicBezTo>
                    <a:pt x="10" y="90"/>
                    <a:pt x="10" y="100"/>
                    <a:pt x="0" y="100"/>
                  </a:cubicBezTo>
                  <a:lnTo>
                    <a:pt x="0" y="110"/>
                  </a:lnTo>
                  <a:lnTo>
                    <a:pt x="10" y="120"/>
                  </a:lnTo>
                  <a:cubicBezTo>
                    <a:pt x="10" y="120"/>
                    <a:pt x="20" y="140"/>
                    <a:pt x="30" y="150"/>
                  </a:cubicBezTo>
                  <a:lnTo>
                    <a:pt x="80" y="200"/>
                  </a:lnTo>
                  <a:cubicBezTo>
                    <a:pt x="90" y="220"/>
                    <a:pt x="110" y="240"/>
                    <a:pt x="130" y="270"/>
                  </a:cubicBezTo>
                  <a:cubicBezTo>
                    <a:pt x="170" y="310"/>
                    <a:pt x="220" y="370"/>
                    <a:pt x="260" y="430"/>
                  </a:cubicBezTo>
                  <a:cubicBezTo>
                    <a:pt x="309" y="490"/>
                    <a:pt x="360" y="559"/>
                    <a:pt x="420" y="610"/>
                  </a:cubicBezTo>
                  <a:cubicBezTo>
                    <a:pt x="480" y="669"/>
                    <a:pt x="539" y="709"/>
                    <a:pt x="599" y="739"/>
                  </a:cubicBezTo>
                  <a:cubicBezTo>
                    <a:pt x="659" y="769"/>
                    <a:pt x="729" y="769"/>
                    <a:pt x="799" y="769"/>
                  </a:cubicBezTo>
                  <a:cubicBezTo>
                    <a:pt x="829" y="769"/>
                    <a:pt x="859" y="759"/>
                    <a:pt x="888" y="749"/>
                  </a:cubicBezTo>
                  <a:cubicBezTo>
                    <a:pt x="928" y="749"/>
                    <a:pt x="948" y="739"/>
                    <a:pt x="979" y="729"/>
                  </a:cubicBezTo>
                  <a:lnTo>
                    <a:pt x="1039" y="699"/>
                  </a:lnTo>
                  <a:cubicBezTo>
                    <a:pt x="1048" y="689"/>
                    <a:pt x="1059" y="689"/>
                    <a:pt x="1059" y="689"/>
                  </a:cubicBezTo>
                  <a:cubicBezTo>
                    <a:pt x="1059" y="689"/>
                    <a:pt x="1059" y="679"/>
                    <a:pt x="1048" y="669"/>
                  </a:cubicBezTo>
                  <a:cubicBezTo>
                    <a:pt x="1048" y="669"/>
                    <a:pt x="1039" y="649"/>
                    <a:pt x="1028" y="639"/>
                  </a:cubicBezTo>
                  <a:cubicBezTo>
                    <a:pt x="1019" y="630"/>
                    <a:pt x="1008" y="610"/>
                    <a:pt x="988" y="590"/>
                  </a:cubicBezTo>
                  <a:cubicBezTo>
                    <a:pt x="979" y="570"/>
                    <a:pt x="959" y="539"/>
                    <a:pt x="939" y="519"/>
                  </a:cubicBezTo>
                  <a:cubicBezTo>
                    <a:pt x="908" y="470"/>
                    <a:pt x="859" y="410"/>
                    <a:pt x="819" y="340"/>
                  </a:cubicBezTo>
                  <a:cubicBezTo>
                    <a:pt x="769" y="280"/>
                    <a:pt x="719" y="210"/>
                    <a:pt x="669" y="160"/>
                  </a:cubicBezTo>
                  <a:cubicBezTo>
                    <a:pt x="609" y="100"/>
                    <a:pt x="549" y="60"/>
                    <a:pt x="480" y="31"/>
                  </a:cubicBezTo>
                  <a:cubicBezTo>
                    <a:pt x="409" y="0"/>
                    <a:pt x="340" y="0"/>
                    <a:pt x="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7730001" y="3259821"/>
              <a:ext cx="109183" cy="82002"/>
            </a:xfrm>
            <a:custGeom>
              <a:avLst/>
              <a:gdLst/>
              <a:ahLst/>
              <a:cxnLst/>
              <a:rect l="l" t="t" r="r" b="b"/>
              <a:pathLst>
                <a:path w="1189" h="893" extrusionOk="0">
                  <a:moveTo>
                    <a:pt x="340" y="123"/>
                  </a:moveTo>
                  <a:cubicBezTo>
                    <a:pt x="400" y="123"/>
                    <a:pt x="460" y="123"/>
                    <a:pt x="520" y="153"/>
                  </a:cubicBezTo>
                  <a:cubicBezTo>
                    <a:pt x="569" y="173"/>
                    <a:pt x="629" y="213"/>
                    <a:pt x="679" y="263"/>
                  </a:cubicBezTo>
                  <a:cubicBezTo>
                    <a:pt x="729" y="313"/>
                    <a:pt x="779" y="373"/>
                    <a:pt x="829" y="443"/>
                  </a:cubicBezTo>
                  <a:lnTo>
                    <a:pt x="1028" y="722"/>
                  </a:lnTo>
                  <a:cubicBezTo>
                    <a:pt x="1028" y="732"/>
                    <a:pt x="1019" y="732"/>
                    <a:pt x="1019" y="732"/>
                  </a:cubicBezTo>
                  <a:cubicBezTo>
                    <a:pt x="988" y="742"/>
                    <a:pt x="968" y="752"/>
                    <a:pt x="939" y="762"/>
                  </a:cubicBezTo>
                  <a:cubicBezTo>
                    <a:pt x="909" y="762"/>
                    <a:pt x="879" y="772"/>
                    <a:pt x="849" y="772"/>
                  </a:cubicBezTo>
                  <a:cubicBezTo>
                    <a:pt x="789" y="772"/>
                    <a:pt x="729" y="772"/>
                    <a:pt x="679" y="742"/>
                  </a:cubicBezTo>
                  <a:cubicBezTo>
                    <a:pt x="629" y="722"/>
                    <a:pt x="579" y="693"/>
                    <a:pt x="520" y="633"/>
                  </a:cubicBezTo>
                  <a:cubicBezTo>
                    <a:pt x="469" y="573"/>
                    <a:pt x="409" y="513"/>
                    <a:pt x="369" y="453"/>
                  </a:cubicBezTo>
                  <a:lnTo>
                    <a:pt x="150" y="183"/>
                  </a:lnTo>
                  <a:cubicBezTo>
                    <a:pt x="150" y="183"/>
                    <a:pt x="160" y="183"/>
                    <a:pt x="170" y="173"/>
                  </a:cubicBezTo>
                  <a:cubicBezTo>
                    <a:pt x="190" y="163"/>
                    <a:pt x="220" y="153"/>
                    <a:pt x="250" y="143"/>
                  </a:cubicBezTo>
                  <a:cubicBezTo>
                    <a:pt x="280" y="133"/>
                    <a:pt x="310" y="133"/>
                    <a:pt x="340" y="123"/>
                  </a:cubicBezTo>
                  <a:close/>
                  <a:moveTo>
                    <a:pt x="365" y="1"/>
                  </a:moveTo>
                  <a:cubicBezTo>
                    <a:pt x="350" y="1"/>
                    <a:pt x="335" y="2"/>
                    <a:pt x="320" y="3"/>
                  </a:cubicBezTo>
                  <a:cubicBezTo>
                    <a:pt x="280" y="14"/>
                    <a:pt x="250" y="23"/>
                    <a:pt x="210" y="34"/>
                  </a:cubicBezTo>
                  <a:cubicBezTo>
                    <a:pt x="180" y="43"/>
                    <a:pt x="140" y="54"/>
                    <a:pt x="120" y="63"/>
                  </a:cubicBezTo>
                  <a:lnTo>
                    <a:pt x="60" y="94"/>
                  </a:lnTo>
                  <a:lnTo>
                    <a:pt x="0" y="133"/>
                  </a:lnTo>
                  <a:lnTo>
                    <a:pt x="0" y="193"/>
                  </a:lnTo>
                  <a:lnTo>
                    <a:pt x="30" y="223"/>
                  </a:lnTo>
                  <a:cubicBezTo>
                    <a:pt x="30" y="233"/>
                    <a:pt x="40" y="243"/>
                    <a:pt x="50" y="253"/>
                  </a:cubicBezTo>
                  <a:lnTo>
                    <a:pt x="280" y="533"/>
                  </a:lnTo>
                  <a:cubicBezTo>
                    <a:pt x="320" y="582"/>
                    <a:pt x="380" y="653"/>
                    <a:pt x="440" y="712"/>
                  </a:cubicBezTo>
                  <a:cubicBezTo>
                    <a:pt x="509" y="782"/>
                    <a:pt x="569" y="832"/>
                    <a:pt x="629" y="852"/>
                  </a:cubicBezTo>
                  <a:cubicBezTo>
                    <a:pt x="689" y="882"/>
                    <a:pt x="749" y="892"/>
                    <a:pt x="819" y="892"/>
                  </a:cubicBezTo>
                  <a:lnTo>
                    <a:pt x="859" y="892"/>
                  </a:lnTo>
                  <a:cubicBezTo>
                    <a:pt x="899" y="892"/>
                    <a:pt x="928" y="882"/>
                    <a:pt x="968" y="872"/>
                  </a:cubicBezTo>
                  <a:lnTo>
                    <a:pt x="1059" y="842"/>
                  </a:lnTo>
                  <a:cubicBezTo>
                    <a:pt x="1079" y="842"/>
                    <a:pt x="1099" y="832"/>
                    <a:pt x="1108" y="822"/>
                  </a:cubicBezTo>
                  <a:lnTo>
                    <a:pt x="1128" y="812"/>
                  </a:lnTo>
                  <a:cubicBezTo>
                    <a:pt x="1158" y="802"/>
                    <a:pt x="1168" y="792"/>
                    <a:pt x="1168" y="772"/>
                  </a:cubicBezTo>
                  <a:lnTo>
                    <a:pt x="1188" y="752"/>
                  </a:lnTo>
                  <a:lnTo>
                    <a:pt x="1168" y="722"/>
                  </a:lnTo>
                  <a:cubicBezTo>
                    <a:pt x="1168" y="722"/>
                    <a:pt x="1168" y="712"/>
                    <a:pt x="1158" y="702"/>
                  </a:cubicBezTo>
                  <a:lnTo>
                    <a:pt x="1158" y="693"/>
                  </a:lnTo>
                  <a:lnTo>
                    <a:pt x="1139" y="673"/>
                  </a:lnTo>
                  <a:lnTo>
                    <a:pt x="928" y="373"/>
                  </a:lnTo>
                  <a:cubicBezTo>
                    <a:pt x="869" y="293"/>
                    <a:pt x="819" y="233"/>
                    <a:pt x="769" y="183"/>
                  </a:cubicBezTo>
                  <a:cubicBezTo>
                    <a:pt x="699" y="114"/>
                    <a:pt x="629" y="63"/>
                    <a:pt x="560" y="43"/>
                  </a:cubicBezTo>
                  <a:cubicBezTo>
                    <a:pt x="501" y="19"/>
                    <a:pt x="437" y="1"/>
                    <a:pt x="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7785923" y="3262851"/>
              <a:ext cx="95409" cy="73462"/>
            </a:xfrm>
            <a:custGeom>
              <a:avLst/>
              <a:gdLst/>
              <a:ahLst/>
              <a:cxnLst/>
              <a:rect l="l" t="t" r="r" b="b"/>
              <a:pathLst>
                <a:path w="1039" h="800" extrusionOk="0">
                  <a:moveTo>
                    <a:pt x="280" y="1"/>
                  </a:moveTo>
                  <a:cubicBezTo>
                    <a:pt x="240" y="10"/>
                    <a:pt x="210" y="10"/>
                    <a:pt x="170" y="21"/>
                  </a:cubicBezTo>
                  <a:cubicBezTo>
                    <a:pt x="140" y="30"/>
                    <a:pt x="110" y="41"/>
                    <a:pt x="90" y="50"/>
                  </a:cubicBezTo>
                  <a:cubicBezTo>
                    <a:pt x="60" y="61"/>
                    <a:pt x="40" y="81"/>
                    <a:pt x="20" y="81"/>
                  </a:cubicBezTo>
                  <a:cubicBezTo>
                    <a:pt x="20" y="90"/>
                    <a:pt x="10" y="90"/>
                    <a:pt x="10" y="90"/>
                  </a:cubicBezTo>
                  <a:lnTo>
                    <a:pt x="0" y="100"/>
                  </a:lnTo>
                  <a:lnTo>
                    <a:pt x="10" y="110"/>
                  </a:lnTo>
                  <a:cubicBezTo>
                    <a:pt x="20" y="120"/>
                    <a:pt x="20" y="130"/>
                    <a:pt x="30" y="140"/>
                  </a:cubicBezTo>
                  <a:cubicBezTo>
                    <a:pt x="50" y="160"/>
                    <a:pt x="60" y="170"/>
                    <a:pt x="70" y="190"/>
                  </a:cubicBezTo>
                  <a:cubicBezTo>
                    <a:pt x="90" y="210"/>
                    <a:pt x="110" y="240"/>
                    <a:pt x="130" y="260"/>
                  </a:cubicBezTo>
                  <a:cubicBezTo>
                    <a:pt x="160" y="310"/>
                    <a:pt x="210" y="370"/>
                    <a:pt x="250" y="430"/>
                  </a:cubicBezTo>
                  <a:cubicBezTo>
                    <a:pt x="300" y="489"/>
                    <a:pt x="350" y="560"/>
                    <a:pt x="399" y="620"/>
                  </a:cubicBezTo>
                  <a:cubicBezTo>
                    <a:pt x="459" y="679"/>
                    <a:pt x="510" y="729"/>
                    <a:pt x="579" y="759"/>
                  </a:cubicBezTo>
                  <a:cubicBezTo>
                    <a:pt x="639" y="789"/>
                    <a:pt x="709" y="799"/>
                    <a:pt x="769" y="799"/>
                  </a:cubicBezTo>
                  <a:cubicBezTo>
                    <a:pt x="809" y="799"/>
                    <a:pt x="839" y="789"/>
                    <a:pt x="869" y="779"/>
                  </a:cubicBezTo>
                  <a:cubicBezTo>
                    <a:pt x="898" y="779"/>
                    <a:pt x="929" y="769"/>
                    <a:pt x="958" y="759"/>
                  </a:cubicBezTo>
                  <a:lnTo>
                    <a:pt x="1018" y="729"/>
                  </a:lnTo>
                  <a:cubicBezTo>
                    <a:pt x="1029" y="719"/>
                    <a:pt x="1038" y="719"/>
                    <a:pt x="1038" y="719"/>
                  </a:cubicBezTo>
                  <a:cubicBezTo>
                    <a:pt x="1038" y="719"/>
                    <a:pt x="1038" y="709"/>
                    <a:pt x="1029" y="699"/>
                  </a:cubicBezTo>
                  <a:cubicBezTo>
                    <a:pt x="1029" y="699"/>
                    <a:pt x="1018" y="679"/>
                    <a:pt x="1009" y="669"/>
                  </a:cubicBezTo>
                  <a:cubicBezTo>
                    <a:pt x="998" y="649"/>
                    <a:pt x="989" y="640"/>
                    <a:pt x="969" y="620"/>
                  </a:cubicBezTo>
                  <a:cubicBezTo>
                    <a:pt x="958" y="600"/>
                    <a:pt x="949" y="569"/>
                    <a:pt x="929" y="549"/>
                  </a:cubicBezTo>
                  <a:cubicBezTo>
                    <a:pt x="889" y="500"/>
                    <a:pt x="849" y="440"/>
                    <a:pt x="809" y="370"/>
                  </a:cubicBezTo>
                  <a:cubicBezTo>
                    <a:pt x="769" y="310"/>
                    <a:pt x="719" y="240"/>
                    <a:pt x="669" y="180"/>
                  </a:cubicBezTo>
                  <a:cubicBezTo>
                    <a:pt x="609" y="120"/>
                    <a:pt x="549" y="70"/>
                    <a:pt x="490" y="41"/>
                  </a:cubicBezTo>
                  <a:cubicBezTo>
                    <a:pt x="419" y="10"/>
                    <a:pt x="350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7779495" y="3257342"/>
              <a:ext cx="108265" cy="84481"/>
            </a:xfrm>
            <a:custGeom>
              <a:avLst/>
              <a:gdLst/>
              <a:ahLst/>
              <a:cxnLst/>
              <a:rect l="l" t="t" r="r" b="b"/>
              <a:pathLst>
                <a:path w="1179" h="920" extrusionOk="0">
                  <a:moveTo>
                    <a:pt x="370" y="121"/>
                  </a:moveTo>
                  <a:cubicBezTo>
                    <a:pt x="429" y="121"/>
                    <a:pt x="480" y="130"/>
                    <a:pt x="529" y="160"/>
                  </a:cubicBezTo>
                  <a:cubicBezTo>
                    <a:pt x="580" y="180"/>
                    <a:pt x="639" y="220"/>
                    <a:pt x="689" y="280"/>
                  </a:cubicBezTo>
                  <a:cubicBezTo>
                    <a:pt x="739" y="330"/>
                    <a:pt x="779" y="390"/>
                    <a:pt x="829" y="460"/>
                  </a:cubicBezTo>
                  <a:lnTo>
                    <a:pt x="1019" y="749"/>
                  </a:lnTo>
                  <a:cubicBezTo>
                    <a:pt x="1019" y="749"/>
                    <a:pt x="1008" y="759"/>
                    <a:pt x="999" y="759"/>
                  </a:cubicBezTo>
                  <a:cubicBezTo>
                    <a:pt x="979" y="769"/>
                    <a:pt x="959" y="779"/>
                    <a:pt x="929" y="789"/>
                  </a:cubicBezTo>
                  <a:cubicBezTo>
                    <a:pt x="899" y="789"/>
                    <a:pt x="869" y="799"/>
                    <a:pt x="839" y="799"/>
                  </a:cubicBezTo>
                  <a:lnTo>
                    <a:pt x="819" y="799"/>
                  </a:lnTo>
                  <a:cubicBezTo>
                    <a:pt x="769" y="799"/>
                    <a:pt x="719" y="789"/>
                    <a:pt x="669" y="759"/>
                  </a:cubicBezTo>
                  <a:cubicBezTo>
                    <a:pt x="619" y="739"/>
                    <a:pt x="569" y="700"/>
                    <a:pt x="520" y="640"/>
                  </a:cubicBezTo>
                  <a:cubicBezTo>
                    <a:pt x="460" y="580"/>
                    <a:pt x="409" y="509"/>
                    <a:pt x="370" y="460"/>
                  </a:cubicBezTo>
                  <a:cubicBezTo>
                    <a:pt x="330" y="390"/>
                    <a:pt x="280" y="330"/>
                    <a:pt x="240" y="280"/>
                  </a:cubicBezTo>
                  <a:lnTo>
                    <a:pt x="160" y="180"/>
                  </a:lnTo>
                  <a:cubicBezTo>
                    <a:pt x="170" y="170"/>
                    <a:pt x="170" y="170"/>
                    <a:pt x="180" y="170"/>
                  </a:cubicBezTo>
                  <a:cubicBezTo>
                    <a:pt x="200" y="160"/>
                    <a:pt x="230" y="150"/>
                    <a:pt x="260" y="141"/>
                  </a:cubicBezTo>
                  <a:cubicBezTo>
                    <a:pt x="290" y="130"/>
                    <a:pt x="320" y="121"/>
                    <a:pt x="350" y="121"/>
                  </a:cubicBezTo>
                  <a:close/>
                  <a:moveTo>
                    <a:pt x="340" y="1"/>
                  </a:moveTo>
                  <a:cubicBezTo>
                    <a:pt x="300" y="10"/>
                    <a:pt x="260" y="10"/>
                    <a:pt x="230" y="21"/>
                  </a:cubicBezTo>
                  <a:cubicBezTo>
                    <a:pt x="190" y="30"/>
                    <a:pt x="160" y="50"/>
                    <a:pt x="130" y="61"/>
                  </a:cubicBezTo>
                  <a:cubicBezTo>
                    <a:pt x="110" y="70"/>
                    <a:pt x="90" y="81"/>
                    <a:pt x="80" y="90"/>
                  </a:cubicBezTo>
                  <a:lnTo>
                    <a:pt x="50" y="101"/>
                  </a:lnTo>
                  <a:lnTo>
                    <a:pt x="1" y="150"/>
                  </a:lnTo>
                  <a:lnTo>
                    <a:pt x="21" y="200"/>
                  </a:lnTo>
                  <a:lnTo>
                    <a:pt x="40" y="220"/>
                  </a:lnTo>
                  <a:lnTo>
                    <a:pt x="60" y="240"/>
                  </a:lnTo>
                  <a:lnTo>
                    <a:pt x="150" y="360"/>
                  </a:lnTo>
                  <a:cubicBezTo>
                    <a:pt x="190" y="410"/>
                    <a:pt x="230" y="460"/>
                    <a:pt x="270" y="529"/>
                  </a:cubicBezTo>
                  <a:cubicBezTo>
                    <a:pt x="310" y="580"/>
                    <a:pt x="370" y="649"/>
                    <a:pt x="429" y="720"/>
                  </a:cubicBezTo>
                  <a:cubicBezTo>
                    <a:pt x="489" y="789"/>
                    <a:pt x="560" y="839"/>
                    <a:pt x="619" y="869"/>
                  </a:cubicBezTo>
                  <a:cubicBezTo>
                    <a:pt x="679" y="899"/>
                    <a:pt x="749" y="919"/>
                    <a:pt x="819" y="919"/>
                  </a:cubicBezTo>
                  <a:lnTo>
                    <a:pt x="849" y="919"/>
                  </a:lnTo>
                  <a:cubicBezTo>
                    <a:pt x="879" y="919"/>
                    <a:pt x="919" y="909"/>
                    <a:pt x="959" y="899"/>
                  </a:cubicBezTo>
                  <a:lnTo>
                    <a:pt x="1048" y="869"/>
                  </a:lnTo>
                  <a:lnTo>
                    <a:pt x="1108" y="839"/>
                  </a:lnTo>
                  <a:lnTo>
                    <a:pt x="1119" y="839"/>
                  </a:lnTo>
                  <a:cubicBezTo>
                    <a:pt x="1139" y="829"/>
                    <a:pt x="1159" y="819"/>
                    <a:pt x="1159" y="799"/>
                  </a:cubicBezTo>
                  <a:lnTo>
                    <a:pt x="1179" y="779"/>
                  </a:lnTo>
                  <a:lnTo>
                    <a:pt x="1159" y="749"/>
                  </a:lnTo>
                  <a:cubicBezTo>
                    <a:pt x="1159" y="749"/>
                    <a:pt x="1159" y="739"/>
                    <a:pt x="1148" y="729"/>
                  </a:cubicBezTo>
                  <a:lnTo>
                    <a:pt x="1148" y="720"/>
                  </a:lnTo>
                  <a:cubicBezTo>
                    <a:pt x="1139" y="709"/>
                    <a:pt x="1139" y="700"/>
                    <a:pt x="1128" y="689"/>
                  </a:cubicBezTo>
                  <a:lnTo>
                    <a:pt x="929" y="400"/>
                  </a:lnTo>
                  <a:cubicBezTo>
                    <a:pt x="879" y="320"/>
                    <a:pt x="829" y="260"/>
                    <a:pt x="779" y="200"/>
                  </a:cubicBezTo>
                  <a:cubicBezTo>
                    <a:pt x="709" y="130"/>
                    <a:pt x="649" y="81"/>
                    <a:pt x="580" y="50"/>
                  </a:cubicBezTo>
                  <a:cubicBezTo>
                    <a:pt x="520" y="21"/>
                    <a:pt x="440" y="1"/>
                    <a:pt x="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7785923" y="3262851"/>
              <a:ext cx="95409" cy="73462"/>
            </a:xfrm>
            <a:custGeom>
              <a:avLst/>
              <a:gdLst/>
              <a:ahLst/>
              <a:cxnLst/>
              <a:rect l="l" t="t" r="r" b="b"/>
              <a:pathLst>
                <a:path w="1039" h="800" extrusionOk="0">
                  <a:moveTo>
                    <a:pt x="280" y="1"/>
                  </a:moveTo>
                  <a:cubicBezTo>
                    <a:pt x="240" y="10"/>
                    <a:pt x="210" y="10"/>
                    <a:pt x="170" y="21"/>
                  </a:cubicBezTo>
                  <a:cubicBezTo>
                    <a:pt x="140" y="30"/>
                    <a:pt x="110" y="41"/>
                    <a:pt x="90" y="50"/>
                  </a:cubicBezTo>
                  <a:cubicBezTo>
                    <a:pt x="60" y="61"/>
                    <a:pt x="40" y="81"/>
                    <a:pt x="20" y="81"/>
                  </a:cubicBezTo>
                  <a:cubicBezTo>
                    <a:pt x="20" y="90"/>
                    <a:pt x="10" y="90"/>
                    <a:pt x="10" y="90"/>
                  </a:cubicBezTo>
                  <a:lnTo>
                    <a:pt x="0" y="100"/>
                  </a:lnTo>
                  <a:lnTo>
                    <a:pt x="10" y="110"/>
                  </a:lnTo>
                  <a:cubicBezTo>
                    <a:pt x="20" y="120"/>
                    <a:pt x="20" y="130"/>
                    <a:pt x="30" y="140"/>
                  </a:cubicBezTo>
                  <a:cubicBezTo>
                    <a:pt x="50" y="160"/>
                    <a:pt x="60" y="170"/>
                    <a:pt x="70" y="190"/>
                  </a:cubicBezTo>
                  <a:cubicBezTo>
                    <a:pt x="90" y="210"/>
                    <a:pt x="110" y="240"/>
                    <a:pt x="130" y="260"/>
                  </a:cubicBezTo>
                  <a:cubicBezTo>
                    <a:pt x="160" y="310"/>
                    <a:pt x="210" y="370"/>
                    <a:pt x="250" y="430"/>
                  </a:cubicBezTo>
                  <a:cubicBezTo>
                    <a:pt x="300" y="489"/>
                    <a:pt x="350" y="560"/>
                    <a:pt x="399" y="620"/>
                  </a:cubicBezTo>
                  <a:cubicBezTo>
                    <a:pt x="459" y="679"/>
                    <a:pt x="510" y="729"/>
                    <a:pt x="579" y="759"/>
                  </a:cubicBezTo>
                  <a:cubicBezTo>
                    <a:pt x="639" y="789"/>
                    <a:pt x="709" y="799"/>
                    <a:pt x="769" y="799"/>
                  </a:cubicBezTo>
                  <a:cubicBezTo>
                    <a:pt x="809" y="799"/>
                    <a:pt x="839" y="789"/>
                    <a:pt x="869" y="779"/>
                  </a:cubicBezTo>
                  <a:cubicBezTo>
                    <a:pt x="898" y="779"/>
                    <a:pt x="929" y="769"/>
                    <a:pt x="958" y="759"/>
                  </a:cubicBezTo>
                  <a:lnTo>
                    <a:pt x="1018" y="729"/>
                  </a:lnTo>
                  <a:cubicBezTo>
                    <a:pt x="1029" y="719"/>
                    <a:pt x="1038" y="719"/>
                    <a:pt x="1038" y="719"/>
                  </a:cubicBezTo>
                  <a:cubicBezTo>
                    <a:pt x="1038" y="719"/>
                    <a:pt x="1038" y="709"/>
                    <a:pt x="1029" y="699"/>
                  </a:cubicBezTo>
                  <a:cubicBezTo>
                    <a:pt x="1029" y="699"/>
                    <a:pt x="1018" y="679"/>
                    <a:pt x="1009" y="669"/>
                  </a:cubicBezTo>
                  <a:cubicBezTo>
                    <a:pt x="998" y="649"/>
                    <a:pt x="989" y="640"/>
                    <a:pt x="969" y="620"/>
                  </a:cubicBezTo>
                  <a:cubicBezTo>
                    <a:pt x="958" y="600"/>
                    <a:pt x="949" y="569"/>
                    <a:pt x="929" y="549"/>
                  </a:cubicBezTo>
                  <a:cubicBezTo>
                    <a:pt x="889" y="500"/>
                    <a:pt x="849" y="440"/>
                    <a:pt x="809" y="370"/>
                  </a:cubicBezTo>
                  <a:cubicBezTo>
                    <a:pt x="769" y="310"/>
                    <a:pt x="719" y="240"/>
                    <a:pt x="669" y="180"/>
                  </a:cubicBezTo>
                  <a:cubicBezTo>
                    <a:pt x="609" y="120"/>
                    <a:pt x="549" y="70"/>
                    <a:pt x="490" y="41"/>
                  </a:cubicBezTo>
                  <a:cubicBezTo>
                    <a:pt x="419" y="10"/>
                    <a:pt x="350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7779495" y="3257342"/>
              <a:ext cx="107346" cy="84481"/>
            </a:xfrm>
            <a:custGeom>
              <a:avLst/>
              <a:gdLst/>
              <a:ahLst/>
              <a:cxnLst/>
              <a:rect l="l" t="t" r="r" b="b"/>
              <a:pathLst>
                <a:path w="1169" h="920" extrusionOk="0">
                  <a:moveTo>
                    <a:pt x="370" y="121"/>
                  </a:moveTo>
                  <a:cubicBezTo>
                    <a:pt x="429" y="121"/>
                    <a:pt x="480" y="130"/>
                    <a:pt x="529" y="160"/>
                  </a:cubicBezTo>
                  <a:cubicBezTo>
                    <a:pt x="580" y="180"/>
                    <a:pt x="639" y="220"/>
                    <a:pt x="689" y="280"/>
                  </a:cubicBezTo>
                  <a:cubicBezTo>
                    <a:pt x="739" y="330"/>
                    <a:pt x="779" y="390"/>
                    <a:pt x="829" y="460"/>
                  </a:cubicBezTo>
                  <a:lnTo>
                    <a:pt x="1019" y="749"/>
                  </a:lnTo>
                  <a:cubicBezTo>
                    <a:pt x="1019" y="749"/>
                    <a:pt x="1008" y="759"/>
                    <a:pt x="999" y="759"/>
                  </a:cubicBezTo>
                  <a:cubicBezTo>
                    <a:pt x="979" y="769"/>
                    <a:pt x="959" y="779"/>
                    <a:pt x="929" y="789"/>
                  </a:cubicBezTo>
                  <a:cubicBezTo>
                    <a:pt x="899" y="789"/>
                    <a:pt x="869" y="799"/>
                    <a:pt x="839" y="799"/>
                  </a:cubicBezTo>
                  <a:lnTo>
                    <a:pt x="819" y="799"/>
                  </a:lnTo>
                  <a:cubicBezTo>
                    <a:pt x="769" y="799"/>
                    <a:pt x="719" y="789"/>
                    <a:pt x="669" y="759"/>
                  </a:cubicBezTo>
                  <a:cubicBezTo>
                    <a:pt x="619" y="739"/>
                    <a:pt x="569" y="700"/>
                    <a:pt x="520" y="640"/>
                  </a:cubicBezTo>
                  <a:cubicBezTo>
                    <a:pt x="460" y="580"/>
                    <a:pt x="409" y="509"/>
                    <a:pt x="370" y="460"/>
                  </a:cubicBezTo>
                  <a:cubicBezTo>
                    <a:pt x="330" y="390"/>
                    <a:pt x="280" y="330"/>
                    <a:pt x="240" y="280"/>
                  </a:cubicBezTo>
                  <a:lnTo>
                    <a:pt x="160" y="180"/>
                  </a:lnTo>
                  <a:cubicBezTo>
                    <a:pt x="170" y="170"/>
                    <a:pt x="170" y="170"/>
                    <a:pt x="180" y="170"/>
                  </a:cubicBezTo>
                  <a:cubicBezTo>
                    <a:pt x="200" y="160"/>
                    <a:pt x="230" y="150"/>
                    <a:pt x="260" y="141"/>
                  </a:cubicBezTo>
                  <a:cubicBezTo>
                    <a:pt x="290" y="130"/>
                    <a:pt x="320" y="121"/>
                    <a:pt x="350" y="121"/>
                  </a:cubicBezTo>
                  <a:close/>
                  <a:moveTo>
                    <a:pt x="340" y="1"/>
                  </a:moveTo>
                  <a:cubicBezTo>
                    <a:pt x="300" y="10"/>
                    <a:pt x="260" y="10"/>
                    <a:pt x="230" y="21"/>
                  </a:cubicBezTo>
                  <a:cubicBezTo>
                    <a:pt x="190" y="30"/>
                    <a:pt x="160" y="50"/>
                    <a:pt x="130" y="61"/>
                  </a:cubicBezTo>
                  <a:cubicBezTo>
                    <a:pt x="110" y="70"/>
                    <a:pt x="90" y="81"/>
                    <a:pt x="80" y="90"/>
                  </a:cubicBezTo>
                  <a:lnTo>
                    <a:pt x="50" y="101"/>
                  </a:lnTo>
                  <a:lnTo>
                    <a:pt x="1" y="150"/>
                  </a:lnTo>
                  <a:lnTo>
                    <a:pt x="21" y="200"/>
                  </a:lnTo>
                  <a:lnTo>
                    <a:pt x="40" y="220"/>
                  </a:lnTo>
                  <a:lnTo>
                    <a:pt x="60" y="240"/>
                  </a:lnTo>
                  <a:lnTo>
                    <a:pt x="150" y="360"/>
                  </a:lnTo>
                  <a:cubicBezTo>
                    <a:pt x="190" y="410"/>
                    <a:pt x="230" y="460"/>
                    <a:pt x="270" y="529"/>
                  </a:cubicBezTo>
                  <a:cubicBezTo>
                    <a:pt x="310" y="580"/>
                    <a:pt x="370" y="649"/>
                    <a:pt x="429" y="720"/>
                  </a:cubicBezTo>
                  <a:cubicBezTo>
                    <a:pt x="489" y="789"/>
                    <a:pt x="560" y="839"/>
                    <a:pt x="619" y="869"/>
                  </a:cubicBezTo>
                  <a:cubicBezTo>
                    <a:pt x="679" y="899"/>
                    <a:pt x="749" y="919"/>
                    <a:pt x="819" y="919"/>
                  </a:cubicBezTo>
                  <a:lnTo>
                    <a:pt x="849" y="919"/>
                  </a:lnTo>
                  <a:cubicBezTo>
                    <a:pt x="879" y="919"/>
                    <a:pt x="919" y="909"/>
                    <a:pt x="959" y="899"/>
                  </a:cubicBezTo>
                  <a:lnTo>
                    <a:pt x="1048" y="869"/>
                  </a:lnTo>
                  <a:cubicBezTo>
                    <a:pt x="1068" y="859"/>
                    <a:pt x="1088" y="849"/>
                    <a:pt x="1099" y="849"/>
                  </a:cubicBezTo>
                  <a:lnTo>
                    <a:pt x="1128" y="839"/>
                  </a:lnTo>
                  <a:cubicBezTo>
                    <a:pt x="1139" y="829"/>
                    <a:pt x="1168" y="809"/>
                    <a:pt x="1168" y="779"/>
                  </a:cubicBezTo>
                  <a:lnTo>
                    <a:pt x="1159" y="749"/>
                  </a:lnTo>
                  <a:cubicBezTo>
                    <a:pt x="1159" y="749"/>
                    <a:pt x="1159" y="739"/>
                    <a:pt x="1148" y="729"/>
                  </a:cubicBezTo>
                  <a:lnTo>
                    <a:pt x="1148" y="720"/>
                  </a:lnTo>
                  <a:cubicBezTo>
                    <a:pt x="1139" y="709"/>
                    <a:pt x="1139" y="700"/>
                    <a:pt x="1128" y="689"/>
                  </a:cubicBezTo>
                  <a:lnTo>
                    <a:pt x="929" y="400"/>
                  </a:lnTo>
                  <a:cubicBezTo>
                    <a:pt x="879" y="320"/>
                    <a:pt x="829" y="260"/>
                    <a:pt x="779" y="200"/>
                  </a:cubicBezTo>
                  <a:cubicBezTo>
                    <a:pt x="709" y="130"/>
                    <a:pt x="649" y="81"/>
                    <a:pt x="580" y="50"/>
                  </a:cubicBezTo>
                  <a:cubicBezTo>
                    <a:pt x="520" y="21"/>
                    <a:pt x="440" y="1"/>
                    <a:pt x="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7836336" y="3262851"/>
              <a:ext cx="93572" cy="74288"/>
            </a:xfrm>
            <a:custGeom>
              <a:avLst/>
              <a:gdLst/>
              <a:ahLst/>
              <a:cxnLst/>
              <a:rect l="l" t="t" r="r" b="b"/>
              <a:pathLst>
                <a:path w="1019" h="809" extrusionOk="0">
                  <a:moveTo>
                    <a:pt x="280" y="1"/>
                  </a:moveTo>
                  <a:cubicBezTo>
                    <a:pt x="250" y="1"/>
                    <a:pt x="210" y="10"/>
                    <a:pt x="180" y="21"/>
                  </a:cubicBezTo>
                  <a:cubicBezTo>
                    <a:pt x="150" y="21"/>
                    <a:pt x="120" y="30"/>
                    <a:pt x="90" y="41"/>
                  </a:cubicBezTo>
                  <a:cubicBezTo>
                    <a:pt x="60" y="50"/>
                    <a:pt x="40" y="61"/>
                    <a:pt x="30" y="70"/>
                  </a:cubicBezTo>
                  <a:cubicBezTo>
                    <a:pt x="20" y="70"/>
                    <a:pt x="10" y="81"/>
                    <a:pt x="10" y="81"/>
                  </a:cubicBezTo>
                  <a:lnTo>
                    <a:pt x="0" y="81"/>
                  </a:lnTo>
                  <a:lnTo>
                    <a:pt x="10" y="90"/>
                  </a:lnTo>
                  <a:lnTo>
                    <a:pt x="10" y="100"/>
                  </a:lnTo>
                  <a:cubicBezTo>
                    <a:pt x="20" y="100"/>
                    <a:pt x="30" y="120"/>
                    <a:pt x="40" y="130"/>
                  </a:cubicBezTo>
                  <a:cubicBezTo>
                    <a:pt x="50" y="150"/>
                    <a:pt x="60" y="160"/>
                    <a:pt x="70" y="190"/>
                  </a:cubicBezTo>
                  <a:cubicBezTo>
                    <a:pt x="90" y="210"/>
                    <a:pt x="110" y="230"/>
                    <a:pt x="120" y="250"/>
                  </a:cubicBezTo>
                  <a:lnTo>
                    <a:pt x="240" y="430"/>
                  </a:lnTo>
                  <a:cubicBezTo>
                    <a:pt x="290" y="489"/>
                    <a:pt x="330" y="560"/>
                    <a:pt x="389" y="620"/>
                  </a:cubicBezTo>
                  <a:cubicBezTo>
                    <a:pt x="440" y="679"/>
                    <a:pt x="489" y="719"/>
                    <a:pt x="549" y="759"/>
                  </a:cubicBezTo>
                  <a:cubicBezTo>
                    <a:pt x="619" y="789"/>
                    <a:pt x="679" y="809"/>
                    <a:pt x="749" y="809"/>
                  </a:cubicBezTo>
                  <a:cubicBezTo>
                    <a:pt x="779" y="809"/>
                    <a:pt x="819" y="809"/>
                    <a:pt x="849" y="799"/>
                  </a:cubicBezTo>
                  <a:cubicBezTo>
                    <a:pt x="879" y="789"/>
                    <a:pt x="909" y="789"/>
                    <a:pt x="928" y="779"/>
                  </a:cubicBezTo>
                  <a:cubicBezTo>
                    <a:pt x="959" y="769"/>
                    <a:pt x="979" y="759"/>
                    <a:pt x="999" y="749"/>
                  </a:cubicBezTo>
                  <a:cubicBezTo>
                    <a:pt x="1008" y="749"/>
                    <a:pt x="1019" y="739"/>
                    <a:pt x="1019" y="739"/>
                  </a:cubicBezTo>
                  <a:lnTo>
                    <a:pt x="1008" y="729"/>
                  </a:lnTo>
                  <a:cubicBezTo>
                    <a:pt x="1008" y="719"/>
                    <a:pt x="999" y="709"/>
                    <a:pt x="988" y="689"/>
                  </a:cubicBezTo>
                  <a:cubicBezTo>
                    <a:pt x="979" y="679"/>
                    <a:pt x="968" y="660"/>
                    <a:pt x="959" y="640"/>
                  </a:cubicBezTo>
                  <a:cubicBezTo>
                    <a:pt x="939" y="620"/>
                    <a:pt x="928" y="589"/>
                    <a:pt x="909" y="569"/>
                  </a:cubicBezTo>
                  <a:cubicBezTo>
                    <a:pt x="879" y="509"/>
                    <a:pt x="839" y="449"/>
                    <a:pt x="799" y="380"/>
                  </a:cubicBezTo>
                  <a:cubicBezTo>
                    <a:pt x="759" y="320"/>
                    <a:pt x="719" y="250"/>
                    <a:pt x="669" y="190"/>
                  </a:cubicBezTo>
                  <a:cubicBezTo>
                    <a:pt x="609" y="130"/>
                    <a:pt x="560" y="70"/>
                    <a:pt x="489" y="41"/>
                  </a:cubicBezTo>
                  <a:cubicBezTo>
                    <a:pt x="429" y="10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7830826" y="3257342"/>
              <a:ext cx="105510" cy="85308"/>
            </a:xfrm>
            <a:custGeom>
              <a:avLst/>
              <a:gdLst/>
              <a:ahLst/>
              <a:cxnLst/>
              <a:rect l="l" t="t" r="r" b="b"/>
              <a:pathLst>
                <a:path w="1149" h="929" extrusionOk="0">
                  <a:moveTo>
                    <a:pt x="370" y="121"/>
                  </a:moveTo>
                  <a:cubicBezTo>
                    <a:pt x="420" y="121"/>
                    <a:pt x="480" y="130"/>
                    <a:pt x="529" y="160"/>
                  </a:cubicBezTo>
                  <a:cubicBezTo>
                    <a:pt x="589" y="180"/>
                    <a:pt x="639" y="240"/>
                    <a:pt x="679" y="290"/>
                  </a:cubicBezTo>
                  <a:cubicBezTo>
                    <a:pt x="719" y="340"/>
                    <a:pt x="759" y="400"/>
                    <a:pt x="809" y="480"/>
                  </a:cubicBezTo>
                  <a:lnTo>
                    <a:pt x="988" y="769"/>
                  </a:lnTo>
                  <a:cubicBezTo>
                    <a:pt x="988" y="779"/>
                    <a:pt x="979" y="779"/>
                    <a:pt x="969" y="779"/>
                  </a:cubicBezTo>
                  <a:cubicBezTo>
                    <a:pt x="949" y="789"/>
                    <a:pt x="919" y="789"/>
                    <a:pt x="899" y="799"/>
                  </a:cubicBezTo>
                  <a:cubicBezTo>
                    <a:pt x="869" y="809"/>
                    <a:pt x="839" y="809"/>
                    <a:pt x="809" y="809"/>
                  </a:cubicBezTo>
                  <a:cubicBezTo>
                    <a:pt x="749" y="809"/>
                    <a:pt x="689" y="789"/>
                    <a:pt x="639" y="769"/>
                  </a:cubicBezTo>
                  <a:cubicBezTo>
                    <a:pt x="589" y="729"/>
                    <a:pt x="540" y="689"/>
                    <a:pt x="489" y="640"/>
                  </a:cubicBezTo>
                  <a:cubicBezTo>
                    <a:pt x="440" y="580"/>
                    <a:pt x="390" y="509"/>
                    <a:pt x="350" y="460"/>
                  </a:cubicBezTo>
                  <a:lnTo>
                    <a:pt x="150" y="170"/>
                  </a:lnTo>
                  <a:cubicBezTo>
                    <a:pt x="160" y="170"/>
                    <a:pt x="170" y="160"/>
                    <a:pt x="170" y="160"/>
                  </a:cubicBezTo>
                  <a:cubicBezTo>
                    <a:pt x="200" y="150"/>
                    <a:pt x="220" y="141"/>
                    <a:pt x="250" y="130"/>
                  </a:cubicBezTo>
                  <a:cubicBezTo>
                    <a:pt x="280" y="130"/>
                    <a:pt x="320" y="121"/>
                    <a:pt x="350" y="121"/>
                  </a:cubicBezTo>
                  <a:close/>
                  <a:moveTo>
                    <a:pt x="340" y="1"/>
                  </a:moveTo>
                  <a:cubicBezTo>
                    <a:pt x="300" y="1"/>
                    <a:pt x="260" y="10"/>
                    <a:pt x="230" y="21"/>
                  </a:cubicBezTo>
                  <a:cubicBezTo>
                    <a:pt x="190" y="30"/>
                    <a:pt x="160" y="41"/>
                    <a:pt x="130" y="50"/>
                  </a:cubicBezTo>
                  <a:cubicBezTo>
                    <a:pt x="110" y="61"/>
                    <a:pt x="90" y="61"/>
                    <a:pt x="70" y="70"/>
                  </a:cubicBezTo>
                  <a:lnTo>
                    <a:pt x="21" y="101"/>
                  </a:lnTo>
                  <a:lnTo>
                    <a:pt x="1" y="150"/>
                  </a:lnTo>
                  <a:lnTo>
                    <a:pt x="30" y="200"/>
                  </a:lnTo>
                  <a:cubicBezTo>
                    <a:pt x="41" y="210"/>
                    <a:pt x="41" y="220"/>
                    <a:pt x="50" y="230"/>
                  </a:cubicBezTo>
                  <a:lnTo>
                    <a:pt x="250" y="520"/>
                  </a:lnTo>
                  <a:cubicBezTo>
                    <a:pt x="290" y="580"/>
                    <a:pt x="340" y="649"/>
                    <a:pt x="400" y="720"/>
                  </a:cubicBezTo>
                  <a:cubicBezTo>
                    <a:pt x="460" y="779"/>
                    <a:pt x="520" y="829"/>
                    <a:pt x="580" y="869"/>
                  </a:cubicBezTo>
                  <a:cubicBezTo>
                    <a:pt x="649" y="909"/>
                    <a:pt x="729" y="929"/>
                    <a:pt x="809" y="929"/>
                  </a:cubicBezTo>
                  <a:cubicBezTo>
                    <a:pt x="849" y="929"/>
                    <a:pt x="879" y="929"/>
                    <a:pt x="919" y="919"/>
                  </a:cubicBezTo>
                  <a:cubicBezTo>
                    <a:pt x="949" y="909"/>
                    <a:pt x="988" y="899"/>
                    <a:pt x="1008" y="889"/>
                  </a:cubicBezTo>
                  <a:cubicBezTo>
                    <a:pt x="1028" y="889"/>
                    <a:pt x="1048" y="879"/>
                    <a:pt x="1068" y="869"/>
                  </a:cubicBezTo>
                  <a:lnTo>
                    <a:pt x="1079" y="869"/>
                  </a:lnTo>
                  <a:cubicBezTo>
                    <a:pt x="1108" y="849"/>
                    <a:pt x="1108" y="849"/>
                    <a:pt x="1119" y="839"/>
                  </a:cubicBezTo>
                  <a:lnTo>
                    <a:pt x="1148" y="819"/>
                  </a:lnTo>
                  <a:lnTo>
                    <a:pt x="1128" y="779"/>
                  </a:lnTo>
                  <a:cubicBezTo>
                    <a:pt x="1128" y="779"/>
                    <a:pt x="1128" y="769"/>
                    <a:pt x="1119" y="759"/>
                  </a:cubicBezTo>
                  <a:lnTo>
                    <a:pt x="1119" y="749"/>
                  </a:lnTo>
                  <a:cubicBezTo>
                    <a:pt x="1108" y="739"/>
                    <a:pt x="1108" y="729"/>
                    <a:pt x="1099" y="720"/>
                  </a:cubicBezTo>
                  <a:lnTo>
                    <a:pt x="909" y="410"/>
                  </a:lnTo>
                  <a:cubicBezTo>
                    <a:pt x="859" y="330"/>
                    <a:pt x="819" y="270"/>
                    <a:pt x="769" y="210"/>
                  </a:cubicBezTo>
                  <a:cubicBezTo>
                    <a:pt x="719" y="150"/>
                    <a:pt x="659" y="81"/>
                    <a:pt x="580" y="50"/>
                  </a:cubicBezTo>
                  <a:cubicBezTo>
                    <a:pt x="509" y="10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7836336" y="3262851"/>
              <a:ext cx="93572" cy="74288"/>
            </a:xfrm>
            <a:custGeom>
              <a:avLst/>
              <a:gdLst/>
              <a:ahLst/>
              <a:cxnLst/>
              <a:rect l="l" t="t" r="r" b="b"/>
              <a:pathLst>
                <a:path w="1019" h="809" extrusionOk="0">
                  <a:moveTo>
                    <a:pt x="280" y="1"/>
                  </a:moveTo>
                  <a:cubicBezTo>
                    <a:pt x="250" y="1"/>
                    <a:pt x="210" y="10"/>
                    <a:pt x="180" y="21"/>
                  </a:cubicBezTo>
                  <a:cubicBezTo>
                    <a:pt x="150" y="21"/>
                    <a:pt x="120" y="30"/>
                    <a:pt x="90" y="41"/>
                  </a:cubicBezTo>
                  <a:cubicBezTo>
                    <a:pt x="60" y="50"/>
                    <a:pt x="40" y="61"/>
                    <a:pt x="30" y="70"/>
                  </a:cubicBezTo>
                  <a:cubicBezTo>
                    <a:pt x="20" y="70"/>
                    <a:pt x="10" y="81"/>
                    <a:pt x="10" y="81"/>
                  </a:cubicBezTo>
                  <a:lnTo>
                    <a:pt x="0" y="81"/>
                  </a:lnTo>
                  <a:lnTo>
                    <a:pt x="10" y="90"/>
                  </a:lnTo>
                  <a:lnTo>
                    <a:pt x="10" y="100"/>
                  </a:lnTo>
                  <a:cubicBezTo>
                    <a:pt x="20" y="100"/>
                    <a:pt x="30" y="120"/>
                    <a:pt x="40" y="130"/>
                  </a:cubicBezTo>
                  <a:cubicBezTo>
                    <a:pt x="50" y="150"/>
                    <a:pt x="60" y="160"/>
                    <a:pt x="70" y="190"/>
                  </a:cubicBezTo>
                  <a:cubicBezTo>
                    <a:pt x="90" y="210"/>
                    <a:pt x="110" y="230"/>
                    <a:pt x="120" y="250"/>
                  </a:cubicBezTo>
                  <a:lnTo>
                    <a:pt x="240" y="430"/>
                  </a:lnTo>
                  <a:cubicBezTo>
                    <a:pt x="290" y="489"/>
                    <a:pt x="330" y="560"/>
                    <a:pt x="389" y="620"/>
                  </a:cubicBezTo>
                  <a:cubicBezTo>
                    <a:pt x="440" y="679"/>
                    <a:pt x="489" y="719"/>
                    <a:pt x="549" y="759"/>
                  </a:cubicBezTo>
                  <a:cubicBezTo>
                    <a:pt x="619" y="789"/>
                    <a:pt x="679" y="809"/>
                    <a:pt x="749" y="809"/>
                  </a:cubicBezTo>
                  <a:cubicBezTo>
                    <a:pt x="779" y="809"/>
                    <a:pt x="819" y="809"/>
                    <a:pt x="849" y="799"/>
                  </a:cubicBezTo>
                  <a:cubicBezTo>
                    <a:pt x="879" y="789"/>
                    <a:pt x="909" y="789"/>
                    <a:pt x="928" y="779"/>
                  </a:cubicBezTo>
                  <a:cubicBezTo>
                    <a:pt x="959" y="769"/>
                    <a:pt x="979" y="759"/>
                    <a:pt x="999" y="749"/>
                  </a:cubicBezTo>
                  <a:cubicBezTo>
                    <a:pt x="1008" y="749"/>
                    <a:pt x="1019" y="739"/>
                    <a:pt x="1019" y="739"/>
                  </a:cubicBezTo>
                  <a:lnTo>
                    <a:pt x="1008" y="729"/>
                  </a:lnTo>
                  <a:cubicBezTo>
                    <a:pt x="1008" y="719"/>
                    <a:pt x="999" y="709"/>
                    <a:pt x="988" y="689"/>
                  </a:cubicBezTo>
                  <a:cubicBezTo>
                    <a:pt x="979" y="679"/>
                    <a:pt x="968" y="660"/>
                    <a:pt x="959" y="640"/>
                  </a:cubicBezTo>
                  <a:cubicBezTo>
                    <a:pt x="939" y="620"/>
                    <a:pt x="928" y="589"/>
                    <a:pt x="909" y="569"/>
                  </a:cubicBezTo>
                  <a:cubicBezTo>
                    <a:pt x="879" y="509"/>
                    <a:pt x="839" y="449"/>
                    <a:pt x="799" y="380"/>
                  </a:cubicBezTo>
                  <a:cubicBezTo>
                    <a:pt x="759" y="320"/>
                    <a:pt x="719" y="250"/>
                    <a:pt x="669" y="190"/>
                  </a:cubicBezTo>
                  <a:cubicBezTo>
                    <a:pt x="609" y="130"/>
                    <a:pt x="560" y="70"/>
                    <a:pt x="489" y="41"/>
                  </a:cubicBezTo>
                  <a:cubicBezTo>
                    <a:pt x="429" y="10"/>
                    <a:pt x="349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7830826" y="3257342"/>
              <a:ext cx="105510" cy="85308"/>
            </a:xfrm>
            <a:custGeom>
              <a:avLst/>
              <a:gdLst/>
              <a:ahLst/>
              <a:cxnLst/>
              <a:rect l="l" t="t" r="r" b="b"/>
              <a:pathLst>
                <a:path w="1149" h="929" extrusionOk="0">
                  <a:moveTo>
                    <a:pt x="370" y="121"/>
                  </a:moveTo>
                  <a:cubicBezTo>
                    <a:pt x="420" y="121"/>
                    <a:pt x="480" y="130"/>
                    <a:pt x="529" y="160"/>
                  </a:cubicBezTo>
                  <a:cubicBezTo>
                    <a:pt x="589" y="180"/>
                    <a:pt x="639" y="240"/>
                    <a:pt x="679" y="290"/>
                  </a:cubicBezTo>
                  <a:cubicBezTo>
                    <a:pt x="719" y="340"/>
                    <a:pt x="759" y="400"/>
                    <a:pt x="809" y="480"/>
                  </a:cubicBezTo>
                  <a:lnTo>
                    <a:pt x="988" y="769"/>
                  </a:lnTo>
                  <a:cubicBezTo>
                    <a:pt x="988" y="779"/>
                    <a:pt x="979" y="779"/>
                    <a:pt x="969" y="779"/>
                  </a:cubicBezTo>
                  <a:cubicBezTo>
                    <a:pt x="949" y="789"/>
                    <a:pt x="919" y="789"/>
                    <a:pt x="899" y="799"/>
                  </a:cubicBezTo>
                  <a:cubicBezTo>
                    <a:pt x="869" y="809"/>
                    <a:pt x="839" y="809"/>
                    <a:pt x="809" y="809"/>
                  </a:cubicBezTo>
                  <a:cubicBezTo>
                    <a:pt x="749" y="809"/>
                    <a:pt x="689" y="789"/>
                    <a:pt x="639" y="769"/>
                  </a:cubicBezTo>
                  <a:cubicBezTo>
                    <a:pt x="589" y="729"/>
                    <a:pt x="540" y="689"/>
                    <a:pt x="489" y="640"/>
                  </a:cubicBezTo>
                  <a:cubicBezTo>
                    <a:pt x="440" y="580"/>
                    <a:pt x="390" y="509"/>
                    <a:pt x="350" y="460"/>
                  </a:cubicBezTo>
                  <a:lnTo>
                    <a:pt x="150" y="170"/>
                  </a:lnTo>
                  <a:cubicBezTo>
                    <a:pt x="160" y="170"/>
                    <a:pt x="170" y="160"/>
                    <a:pt x="170" y="160"/>
                  </a:cubicBezTo>
                  <a:cubicBezTo>
                    <a:pt x="200" y="150"/>
                    <a:pt x="220" y="141"/>
                    <a:pt x="250" y="130"/>
                  </a:cubicBezTo>
                  <a:cubicBezTo>
                    <a:pt x="280" y="130"/>
                    <a:pt x="320" y="121"/>
                    <a:pt x="350" y="121"/>
                  </a:cubicBezTo>
                  <a:close/>
                  <a:moveTo>
                    <a:pt x="340" y="1"/>
                  </a:moveTo>
                  <a:cubicBezTo>
                    <a:pt x="300" y="1"/>
                    <a:pt x="260" y="10"/>
                    <a:pt x="230" y="21"/>
                  </a:cubicBezTo>
                  <a:cubicBezTo>
                    <a:pt x="190" y="30"/>
                    <a:pt x="160" y="41"/>
                    <a:pt x="130" y="50"/>
                  </a:cubicBezTo>
                  <a:cubicBezTo>
                    <a:pt x="110" y="61"/>
                    <a:pt x="90" y="61"/>
                    <a:pt x="70" y="70"/>
                  </a:cubicBezTo>
                  <a:lnTo>
                    <a:pt x="21" y="101"/>
                  </a:lnTo>
                  <a:lnTo>
                    <a:pt x="1" y="150"/>
                  </a:lnTo>
                  <a:lnTo>
                    <a:pt x="30" y="200"/>
                  </a:lnTo>
                  <a:cubicBezTo>
                    <a:pt x="41" y="210"/>
                    <a:pt x="41" y="220"/>
                    <a:pt x="50" y="230"/>
                  </a:cubicBezTo>
                  <a:lnTo>
                    <a:pt x="250" y="520"/>
                  </a:lnTo>
                  <a:cubicBezTo>
                    <a:pt x="290" y="580"/>
                    <a:pt x="340" y="649"/>
                    <a:pt x="400" y="720"/>
                  </a:cubicBezTo>
                  <a:cubicBezTo>
                    <a:pt x="460" y="779"/>
                    <a:pt x="520" y="829"/>
                    <a:pt x="580" y="869"/>
                  </a:cubicBezTo>
                  <a:cubicBezTo>
                    <a:pt x="649" y="909"/>
                    <a:pt x="729" y="929"/>
                    <a:pt x="809" y="929"/>
                  </a:cubicBezTo>
                  <a:cubicBezTo>
                    <a:pt x="849" y="929"/>
                    <a:pt x="879" y="929"/>
                    <a:pt x="919" y="919"/>
                  </a:cubicBezTo>
                  <a:cubicBezTo>
                    <a:pt x="949" y="909"/>
                    <a:pt x="988" y="899"/>
                    <a:pt x="1008" y="889"/>
                  </a:cubicBezTo>
                  <a:cubicBezTo>
                    <a:pt x="1028" y="889"/>
                    <a:pt x="1048" y="879"/>
                    <a:pt x="1068" y="869"/>
                  </a:cubicBezTo>
                  <a:lnTo>
                    <a:pt x="1079" y="869"/>
                  </a:lnTo>
                  <a:cubicBezTo>
                    <a:pt x="1108" y="849"/>
                    <a:pt x="1108" y="849"/>
                    <a:pt x="1119" y="839"/>
                  </a:cubicBezTo>
                  <a:lnTo>
                    <a:pt x="1148" y="819"/>
                  </a:lnTo>
                  <a:lnTo>
                    <a:pt x="1128" y="779"/>
                  </a:lnTo>
                  <a:cubicBezTo>
                    <a:pt x="1128" y="779"/>
                    <a:pt x="1128" y="769"/>
                    <a:pt x="1119" y="759"/>
                  </a:cubicBezTo>
                  <a:lnTo>
                    <a:pt x="1119" y="749"/>
                  </a:lnTo>
                  <a:cubicBezTo>
                    <a:pt x="1108" y="739"/>
                    <a:pt x="1108" y="729"/>
                    <a:pt x="1099" y="720"/>
                  </a:cubicBezTo>
                  <a:lnTo>
                    <a:pt x="909" y="410"/>
                  </a:lnTo>
                  <a:cubicBezTo>
                    <a:pt x="859" y="330"/>
                    <a:pt x="819" y="270"/>
                    <a:pt x="769" y="210"/>
                  </a:cubicBezTo>
                  <a:cubicBezTo>
                    <a:pt x="719" y="150"/>
                    <a:pt x="659" y="81"/>
                    <a:pt x="580" y="50"/>
                  </a:cubicBezTo>
                  <a:cubicBezTo>
                    <a:pt x="509" y="10"/>
                    <a:pt x="420" y="1"/>
                    <a:pt x="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7887667" y="3264688"/>
              <a:ext cx="90817" cy="75299"/>
            </a:xfrm>
            <a:custGeom>
              <a:avLst/>
              <a:gdLst/>
              <a:ahLst/>
              <a:cxnLst/>
              <a:rect l="l" t="t" r="r" b="b"/>
              <a:pathLst>
                <a:path w="989" h="820" extrusionOk="0">
                  <a:moveTo>
                    <a:pt x="280" y="1"/>
                  </a:moveTo>
                  <a:cubicBezTo>
                    <a:pt x="240" y="1"/>
                    <a:pt x="210" y="1"/>
                    <a:pt x="180" y="10"/>
                  </a:cubicBezTo>
                  <a:cubicBezTo>
                    <a:pt x="140" y="10"/>
                    <a:pt x="110" y="21"/>
                    <a:pt x="90" y="30"/>
                  </a:cubicBezTo>
                  <a:cubicBezTo>
                    <a:pt x="60" y="41"/>
                    <a:pt x="40" y="50"/>
                    <a:pt x="20" y="50"/>
                  </a:cubicBezTo>
                  <a:cubicBezTo>
                    <a:pt x="10" y="61"/>
                    <a:pt x="10" y="61"/>
                    <a:pt x="1" y="61"/>
                  </a:cubicBezTo>
                  <a:lnTo>
                    <a:pt x="1" y="70"/>
                  </a:lnTo>
                  <a:lnTo>
                    <a:pt x="10" y="80"/>
                  </a:lnTo>
                  <a:cubicBezTo>
                    <a:pt x="10" y="80"/>
                    <a:pt x="20" y="100"/>
                    <a:pt x="30" y="110"/>
                  </a:cubicBezTo>
                  <a:lnTo>
                    <a:pt x="60" y="170"/>
                  </a:lnTo>
                  <a:cubicBezTo>
                    <a:pt x="80" y="190"/>
                    <a:pt x="90" y="210"/>
                    <a:pt x="110" y="240"/>
                  </a:cubicBezTo>
                  <a:cubicBezTo>
                    <a:pt x="140" y="290"/>
                    <a:pt x="180" y="360"/>
                    <a:pt x="220" y="420"/>
                  </a:cubicBezTo>
                  <a:cubicBezTo>
                    <a:pt x="260" y="489"/>
                    <a:pt x="310" y="560"/>
                    <a:pt x="360" y="620"/>
                  </a:cubicBezTo>
                  <a:cubicBezTo>
                    <a:pt x="409" y="679"/>
                    <a:pt x="460" y="729"/>
                    <a:pt x="520" y="759"/>
                  </a:cubicBezTo>
                  <a:cubicBezTo>
                    <a:pt x="580" y="799"/>
                    <a:pt x="649" y="819"/>
                    <a:pt x="709" y="819"/>
                  </a:cubicBezTo>
                  <a:lnTo>
                    <a:pt x="809" y="819"/>
                  </a:lnTo>
                  <a:cubicBezTo>
                    <a:pt x="839" y="809"/>
                    <a:pt x="869" y="809"/>
                    <a:pt x="899" y="799"/>
                  </a:cubicBezTo>
                  <a:cubicBezTo>
                    <a:pt x="919" y="789"/>
                    <a:pt x="948" y="779"/>
                    <a:pt x="959" y="779"/>
                  </a:cubicBezTo>
                  <a:cubicBezTo>
                    <a:pt x="979" y="769"/>
                    <a:pt x="988" y="769"/>
                    <a:pt x="988" y="769"/>
                  </a:cubicBezTo>
                  <a:cubicBezTo>
                    <a:pt x="988" y="769"/>
                    <a:pt x="979" y="759"/>
                    <a:pt x="979" y="749"/>
                  </a:cubicBezTo>
                  <a:cubicBezTo>
                    <a:pt x="968" y="749"/>
                    <a:pt x="968" y="729"/>
                    <a:pt x="959" y="719"/>
                  </a:cubicBezTo>
                  <a:lnTo>
                    <a:pt x="929" y="659"/>
                  </a:lnTo>
                  <a:cubicBezTo>
                    <a:pt x="919" y="640"/>
                    <a:pt x="899" y="609"/>
                    <a:pt x="889" y="589"/>
                  </a:cubicBezTo>
                  <a:cubicBezTo>
                    <a:pt x="859" y="529"/>
                    <a:pt x="819" y="469"/>
                    <a:pt x="779" y="400"/>
                  </a:cubicBezTo>
                  <a:cubicBezTo>
                    <a:pt x="749" y="330"/>
                    <a:pt x="699" y="260"/>
                    <a:pt x="649" y="200"/>
                  </a:cubicBezTo>
                  <a:cubicBezTo>
                    <a:pt x="609" y="130"/>
                    <a:pt x="549" y="80"/>
                    <a:pt x="489" y="50"/>
                  </a:cubicBezTo>
                  <a:cubicBezTo>
                    <a:pt x="420" y="10"/>
                    <a:pt x="350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7881239" y="3258811"/>
              <a:ext cx="102755" cy="86685"/>
            </a:xfrm>
            <a:custGeom>
              <a:avLst/>
              <a:gdLst/>
              <a:ahLst/>
              <a:cxnLst/>
              <a:rect l="l" t="t" r="r" b="b"/>
              <a:pathLst>
                <a:path w="1119" h="944" extrusionOk="0">
                  <a:moveTo>
                    <a:pt x="325" y="121"/>
                  </a:moveTo>
                  <a:cubicBezTo>
                    <a:pt x="396" y="121"/>
                    <a:pt x="469" y="134"/>
                    <a:pt x="530" y="164"/>
                  </a:cubicBezTo>
                  <a:cubicBezTo>
                    <a:pt x="579" y="194"/>
                    <a:pt x="630" y="234"/>
                    <a:pt x="679" y="294"/>
                  </a:cubicBezTo>
                  <a:cubicBezTo>
                    <a:pt x="719" y="354"/>
                    <a:pt x="759" y="414"/>
                    <a:pt x="799" y="493"/>
                  </a:cubicBezTo>
                  <a:lnTo>
                    <a:pt x="969" y="793"/>
                  </a:lnTo>
                  <a:cubicBezTo>
                    <a:pt x="969" y="803"/>
                    <a:pt x="959" y="803"/>
                    <a:pt x="949" y="803"/>
                  </a:cubicBezTo>
                  <a:cubicBezTo>
                    <a:pt x="929" y="813"/>
                    <a:pt x="899" y="813"/>
                    <a:pt x="869" y="823"/>
                  </a:cubicBezTo>
                  <a:lnTo>
                    <a:pt x="789" y="823"/>
                  </a:lnTo>
                  <a:cubicBezTo>
                    <a:pt x="729" y="823"/>
                    <a:pt x="679" y="803"/>
                    <a:pt x="619" y="773"/>
                  </a:cubicBezTo>
                  <a:cubicBezTo>
                    <a:pt x="570" y="753"/>
                    <a:pt x="530" y="704"/>
                    <a:pt x="470" y="644"/>
                  </a:cubicBezTo>
                  <a:cubicBezTo>
                    <a:pt x="420" y="584"/>
                    <a:pt x="380" y="513"/>
                    <a:pt x="340" y="454"/>
                  </a:cubicBezTo>
                  <a:lnTo>
                    <a:pt x="160" y="154"/>
                  </a:lnTo>
                  <a:lnTo>
                    <a:pt x="170" y="154"/>
                  </a:lnTo>
                  <a:lnTo>
                    <a:pt x="260" y="125"/>
                  </a:lnTo>
                  <a:cubicBezTo>
                    <a:pt x="281" y="122"/>
                    <a:pt x="303" y="121"/>
                    <a:pt x="325" y="121"/>
                  </a:cubicBezTo>
                  <a:close/>
                  <a:moveTo>
                    <a:pt x="350" y="1"/>
                  </a:moveTo>
                  <a:cubicBezTo>
                    <a:pt x="314" y="1"/>
                    <a:pt x="277" y="5"/>
                    <a:pt x="240" y="14"/>
                  </a:cubicBezTo>
                  <a:cubicBezTo>
                    <a:pt x="200" y="14"/>
                    <a:pt x="170" y="25"/>
                    <a:pt x="140" y="34"/>
                  </a:cubicBezTo>
                  <a:cubicBezTo>
                    <a:pt x="120" y="45"/>
                    <a:pt x="100" y="54"/>
                    <a:pt x="80" y="54"/>
                  </a:cubicBezTo>
                  <a:lnTo>
                    <a:pt x="20" y="85"/>
                  </a:lnTo>
                  <a:lnTo>
                    <a:pt x="0" y="134"/>
                  </a:lnTo>
                  <a:lnTo>
                    <a:pt x="31" y="184"/>
                  </a:lnTo>
                  <a:cubicBezTo>
                    <a:pt x="40" y="194"/>
                    <a:pt x="40" y="204"/>
                    <a:pt x="51" y="214"/>
                  </a:cubicBezTo>
                  <a:lnTo>
                    <a:pt x="240" y="513"/>
                  </a:lnTo>
                  <a:cubicBezTo>
                    <a:pt x="280" y="573"/>
                    <a:pt x="330" y="653"/>
                    <a:pt x="380" y="713"/>
                  </a:cubicBezTo>
                  <a:cubicBezTo>
                    <a:pt x="439" y="793"/>
                    <a:pt x="499" y="843"/>
                    <a:pt x="559" y="883"/>
                  </a:cubicBezTo>
                  <a:cubicBezTo>
                    <a:pt x="639" y="923"/>
                    <a:pt x="709" y="943"/>
                    <a:pt x="779" y="943"/>
                  </a:cubicBezTo>
                  <a:lnTo>
                    <a:pt x="889" y="943"/>
                  </a:lnTo>
                  <a:cubicBezTo>
                    <a:pt x="929" y="933"/>
                    <a:pt x="959" y="923"/>
                    <a:pt x="989" y="923"/>
                  </a:cubicBezTo>
                  <a:cubicBezTo>
                    <a:pt x="1009" y="913"/>
                    <a:pt x="1018" y="903"/>
                    <a:pt x="1038" y="903"/>
                  </a:cubicBezTo>
                  <a:lnTo>
                    <a:pt x="1049" y="893"/>
                  </a:lnTo>
                  <a:cubicBezTo>
                    <a:pt x="1089" y="883"/>
                    <a:pt x="1089" y="883"/>
                    <a:pt x="1098" y="873"/>
                  </a:cubicBezTo>
                  <a:lnTo>
                    <a:pt x="1118" y="843"/>
                  </a:lnTo>
                  <a:lnTo>
                    <a:pt x="1109" y="813"/>
                  </a:lnTo>
                  <a:cubicBezTo>
                    <a:pt x="1109" y="813"/>
                    <a:pt x="1109" y="803"/>
                    <a:pt x="1098" y="793"/>
                  </a:cubicBezTo>
                  <a:lnTo>
                    <a:pt x="1098" y="773"/>
                  </a:lnTo>
                  <a:cubicBezTo>
                    <a:pt x="1089" y="773"/>
                    <a:pt x="1089" y="763"/>
                    <a:pt x="1078" y="753"/>
                  </a:cubicBezTo>
                  <a:lnTo>
                    <a:pt x="909" y="434"/>
                  </a:lnTo>
                  <a:cubicBezTo>
                    <a:pt x="859" y="354"/>
                    <a:pt x="819" y="284"/>
                    <a:pt x="769" y="224"/>
                  </a:cubicBezTo>
                  <a:cubicBezTo>
                    <a:pt x="719" y="154"/>
                    <a:pt x="650" y="94"/>
                    <a:pt x="579" y="65"/>
                  </a:cubicBezTo>
                  <a:cubicBezTo>
                    <a:pt x="510" y="23"/>
                    <a:pt x="431" y="1"/>
                    <a:pt x="3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7887667" y="3264688"/>
              <a:ext cx="90817" cy="75299"/>
            </a:xfrm>
            <a:custGeom>
              <a:avLst/>
              <a:gdLst/>
              <a:ahLst/>
              <a:cxnLst/>
              <a:rect l="l" t="t" r="r" b="b"/>
              <a:pathLst>
                <a:path w="989" h="820" extrusionOk="0">
                  <a:moveTo>
                    <a:pt x="280" y="1"/>
                  </a:moveTo>
                  <a:cubicBezTo>
                    <a:pt x="240" y="1"/>
                    <a:pt x="210" y="1"/>
                    <a:pt x="180" y="10"/>
                  </a:cubicBezTo>
                  <a:cubicBezTo>
                    <a:pt x="140" y="10"/>
                    <a:pt x="110" y="21"/>
                    <a:pt x="90" y="30"/>
                  </a:cubicBezTo>
                  <a:cubicBezTo>
                    <a:pt x="60" y="41"/>
                    <a:pt x="40" y="50"/>
                    <a:pt x="20" y="50"/>
                  </a:cubicBezTo>
                  <a:cubicBezTo>
                    <a:pt x="10" y="61"/>
                    <a:pt x="10" y="61"/>
                    <a:pt x="1" y="61"/>
                  </a:cubicBezTo>
                  <a:lnTo>
                    <a:pt x="1" y="70"/>
                  </a:lnTo>
                  <a:lnTo>
                    <a:pt x="10" y="80"/>
                  </a:lnTo>
                  <a:cubicBezTo>
                    <a:pt x="10" y="80"/>
                    <a:pt x="20" y="100"/>
                    <a:pt x="30" y="110"/>
                  </a:cubicBezTo>
                  <a:lnTo>
                    <a:pt x="60" y="170"/>
                  </a:lnTo>
                  <a:cubicBezTo>
                    <a:pt x="80" y="190"/>
                    <a:pt x="90" y="210"/>
                    <a:pt x="110" y="240"/>
                  </a:cubicBezTo>
                  <a:cubicBezTo>
                    <a:pt x="140" y="290"/>
                    <a:pt x="180" y="360"/>
                    <a:pt x="220" y="420"/>
                  </a:cubicBezTo>
                  <a:cubicBezTo>
                    <a:pt x="260" y="489"/>
                    <a:pt x="310" y="560"/>
                    <a:pt x="360" y="620"/>
                  </a:cubicBezTo>
                  <a:cubicBezTo>
                    <a:pt x="409" y="679"/>
                    <a:pt x="460" y="729"/>
                    <a:pt x="520" y="759"/>
                  </a:cubicBezTo>
                  <a:cubicBezTo>
                    <a:pt x="580" y="799"/>
                    <a:pt x="649" y="819"/>
                    <a:pt x="709" y="819"/>
                  </a:cubicBezTo>
                  <a:lnTo>
                    <a:pt x="809" y="819"/>
                  </a:lnTo>
                  <a:cubicBezTo>
                    <a:pt x="839" y="809"/>
                    <a:pt x="869" y="809"/>
                    <a:pt x="899" y="799"/>
                  </a:cubicBezTo>
                  <a:cubicBezTo>
                    <a:pt x="919" y="789"/>
                    <a:pt x="948" y="779"/>
                    <a:pt x="959" y="779"/>
                  </a:cubicBezTo>
                  <a:cubicBezTo>
                    <a:pt x="979" y="769"/>
                    <a:pt x="988" y="769"/>
                    <a:pt x="988" y="769"/>
                  </a:cubicBezTo>
                  <a:cubicBezTo>
                    <a:pt x="988" y="769"/>
                    <a:pt x="979" y="759"/>
                    <a:pt x="979" y="749"/>
                  </a:cubicBezTo>
                  <a:cubicBezTo>
                    <a:pt x="968" y="749"/>
                    <a:pt x="968" y="729"/>
                    <a:pt x="959" y="719"/>
                  </a:cubicBezTo>
                  <a:lnTo>
                    <a:pt x="929" y="659"/>
                  </a:lnTo>
                  <a:cubicBezTo>
                    <a:pt x="919" y="640"/>
                    <a:pt x="899" y="609"/>
                    <a:pt x="889" y="589"/>
                  </a:cubicBezTo>
                  <a:cubicBezTo>
                    <a:pt x="859" y="529"/>
                    <a:pt x="819" y="469"/>
                    <a:pt x="779" y="400"/>
                  </a:cubicBezTo>
                  <a:cubicBezTo>
                    <a:pt x="749" y="330"/>
                    <a:pt x="699" y="260"/>
                    <a:pt x="649" y="200"/>
                  </a:cubicBezTo>
                  <a:cubicBezTo>
                    <a:pt x="609" y="130"/>
                    <a:pt x="549" y="80"/>
                    <a:pt x="489" y="50"/>
                  </a:cubicBezTo>
                  <a:cubicBezTo>
                    <a:pt x="420" y="10"/>
                    <a:pt x="350" y="1"/>
                    <a:pt x="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7881239" y="3258811"/>
              <a:ext cx="102755" cy="86685"/>
            </a:xfrm>
            <a:custGeom>
              <a:avLst/>
              <a:gdLst/>
              <a:ahLst/>
              <a:cxnLst/>
              <a:rect l="l" t="t" r="r" b="b"/>
              <a:pathLst>
                <a:path w="1119" h="944" extrusionOk="0">
                  <a:moveTo>
                    <a:pt x="325" y="121"/>
                  </a:moveTo>
                  <a:cubicBezTo>
                    <a:pt x="396" y="121"/>
                    <a:pt x="469" y="134"/>
                    <a:pt x="530" y="164"/>
                  </a:cubicBezTo>
                  <a:cubicBezTo>
                    <a:pt x="579" y="194"/>
                    <a:pt x="630" y="244"/>
                    <a:pt x="679" y="294"/>
                  </a:cubicBezTo>
                  <a:cubicBezTo>
                    <a:pt x="719" y="354"/>
                    <a:pt x="759" y="414"/>
                    <a:pt x="799" y="493"/>
                  </a:cubicBezTo>
                  <a:lnTo>
                    <a:pt x="969" y="793"/>
                  </a:lnTo>
                  <a:cubicBezTo>
                    <a:pt x="969" y="803"/>
                    <a:pt x="959" y="803"/>
                    <a:pt x="949" y="803"/>
                  </a:cubicBezTo>
                  <a:cubicBezTo>
                    <a:pt x="929" y="813"/>
                    <a:pt x="899" y="813"/>
                    <a:pt x="869" y="823"/>
                  </a:cubicBezTo>
                  <a:lnTo>
                    <a:pt x="789" y="823"/>
                  </a:lnTo>
                  <a:cubicBezTo>
                    <a:pt x="729" y="823"/>
                    <a:pt x="679" y="803"/>
                    <a:pt x="619" y="773"/>
                  </a:cubicBezTo>
                  <a:cubicBezTo>
                    <a:pt x="570" y="753"/>
                    <a:pt x="530" y="704"/>
                    <a:pt x="470" y="644"/>
                  </a:cubicBezTo>
                  <a:cubicBezTo>
                    <a:pt x="420" y="584"/>
                    <a:pt x="380" y="513"/>
                    <a:pt x="340" y="454"/>
                  </a:cubicBezTo>
                  <a:lnTo>
                    <a:pt x="160" y="154"/>
                  </a:lnTo>
                  <a:lnTo>
                    <a:pt x="170" y="154"/>
                  </a:lnTo>
                  <a:lnTo>
                    <a:pt x="260" y="125"/>
                  </a:lnTo>
                  <a:cubicBezTo>
                    <a:pt x="281" y="122"/>
                    <a:pt x="303" y="121"/>
                    <a:pt x="325" y="121"/>
                  </a:cubicBezTo>
                  <a:close/>
                  <a:moveTo>
                    <a:pt x="350" y="1"/>
                  </a:moveTo>
                  <a:cubicBezTo>
                    <a:pt x="314" y="1"/>
                    <a:pt x="277" y="5"/>
                    <a:pt x="240" y="14"/>
                  </a:cubicBezTo>
                  <a:cubicBezTo>
                    <a:pt x="200" y="14"/>
                    <a:pt x="170" y="25"/>
                    <a:pt x="140" y="34"/>
                  </a:cubicBezTo>
                  <a:cubicBezTo>
                    <a:pt x="120" y="45"/>
                    <a:pt x="100" y="54"/>
                    <a:pt x="80" y="54"/>
                  </a:cubicBezTo>
                  <a:lnTo>
                    <a:pt x="20" y="85"/>
                  </a:lnTo>
                  <a:lnTo>
                    <a:pt x="0" y="134"/>
                  </a:lnTo>
                  <a:lnTo>
                    <a:pt x="31" y="184"/>
                  </a:lnTo>
                  <a:cubicBezTo>
                    <a:pt x="40" y="194"/>
                    <a:pt x="40" y="204"/>
                    <a:pt x="51" y="214"/>
                  </a:cubicBezTo>
                  <a:lnTo>
                    <a:pt x="240" y="513"/>
                  </a:lnTo>
                  <a:cubicBezTo>
                    <a:pt x="280" y="573"/>
                    <a:pt x="330" y="653"/>
                    <a:pt x="380" y="713"/>
                  </a:cubicBezTo>
                  <a:cubicBezTo>
                    <a:pt x="439" y="793"/>
                    <a:pt x="499" y="843"/>
                    <a:pt x="559" y="883"/>
                  </a:cubicBezTo>
                  <a:cubicBezTo>
                    <a:pt x="639" y="923"/>
                    <a:pt x="709" y="943"/>
                    <a:pt x="779" y="943"/>
                  </a:cubicBezTo>
                  <a:lnTo>
                    <a:pt x="889" y="943"/>
                  </a:lnTo>
                  <a:cubicBezTo>
                    <a:pt x="929" y="933"/>
                    <a:pt x="959" y="923"/>
                    <a:pt x="989" y="923"/>
                  </a:cubicBezTo>
                  <a:cubicBezTo>
                    <a:pt x="1009" y="913"/>
                    <a:pt x="1018" y="903"/>
                    <a:pt x="1038" y="903"/>
                  </a:cubicBezTo>
                  <a:lnTo>
                    <a:pt x="1049" y="893"/>
                  </a:lnTo>
                  <a:cubicBezTo>
                    <a:pt x="1089" y="883"/>
                    <a:pt x="1089" y="883"/>
                    <a:pt x="1098" y="873"/>
                  </a:cubicBezTo>
                  <a:lnTo>
                    <a:pt x="1118" y="843"/>
                  </a:lnTo>
                  <a:lnTo>
                    <a:pt x="1109" y="813"/>
                  </a:lnTo>
                  <a:cubicBezTo>
                    <a:pt x="1109" y="813"/>
                    <a:pt x="1109" y="803"/>
                    <a:pt x="1098" y="793"/>
                  </a:cubicBezTo>
                  <a:lnTo>
                    <a:pt x="1098" y="773"/>
                  </a:lnTo>
                  <a:cubicBezTo>
                    <a:pt x="1089" y="773"/>
                    <a:pt x="1089" y="763"/>
                    <a:pt x="1078" y="753"/>
                  </a:cubicBezTo>
                  <a:lnTo>
                    <a:pt x="909" y="434"/>
                  </a:lnTo>
                  <a:cubicBezTo>
                    <a:pt x="859" y="354"/>
                    <a:pt x="819" y="284"/>
                    <a:pt x="769" y="224"/>
                  </a:cubicBezTo>
                  <a:cubicBezTo>
                    <a:pt x="719" y="154"/>
                    <a:pt x="650" y="94"/>
                    <a:pt x="579" y="65"/>
                  </a:cubicBezTo>
                  <a:cubicBezTo>
                    <a:pt x="510" y="23"/>
                    <a:pt x="431" y="1"/>
                    <a:pt x="3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7938079" y="3267442"/>
              <a:ext cx="88063" cy="78053"/>
            </a:xfrm>
            <a:custGeom>
              <a:avLst/>
              <a:gdLst/>
              <a:ahLst/>
              <a:cxnLst/>
              <a:rect l="l" t="t" r="r" b="b"/>
              <a:pathLst>
                <a:path w="959" h="850" extrusionOk="0">
                  <a:moveTo>
                    <a:pt x="290" y="0"/>
                  </a:moveTo>
                  <a:cubicBezTo>
                    <a:pt x="250" y="0"/>
                    <a:pt x="210" y="0"/>
                    <a:pt x="180" y="11"/>
                  </a:cubicBezTo>
                  <a:cubicBezTo>
                    <a:pt x="150" y="11"/>
                    <a:pt x="120" y="20"/>
                    <a:pt x="90" y="31"/>
                  </a:cubicBezTo>
                  <a:cubicBezTo>
                    <a:pt x="60" y="31"/>
                    <a:pt x="40" y="50"/>
                    <a:pt x="31" y="50"/>
                  </a:cubicBezTo>
                  <a:cubicBezTo>
                    <a:pt x="20" y="50"/>
                    <a:pt x="11" y="60"/>
                    <a:pt x="11" y="60"/>
                  </a:cubicBezTo>
                  <a:lnTo>
                    <a:pt x="0" y="60"/>
                  </a:lnTo>
                  <a:cubicBezTo>
                    <a:pt x="0" y="70"/>
                    <a:pt x="0" y="70"/>
                    <a:pt x="11" y="70"/>
                  </a:cubicBezTo>
                  <a:cubicBezTo>
                    <a:pt x="11" y="80"/>
                    <a:pt x="20" y="100"/>
                    <a:pt x="31" y="110"/>
                  </a:cubicBezTo>
                  <a:cubicBezTo>
                    <a:pt x="40" y="130"/>
                    <a:pt x="50" y="140"/>
                    <a:pt x="60" y="170"/>
                  </a:cubicBezTo>
                  <a:cubicBezTo>
                    <a:pt x="80" y="190"/>
                    <a:pt x="90" y="210"/>
                    <a:pt x="110" y="240"/>
                  </a:cubicBezTo>
                  <a:cubicBezTo>
                    <a:pt x="140" y="290"/>
                    <a:pt x="170" y="360"/>
                    <a:pt x="210" y="430"/>
                  </a:cubicBezTo>
                  <a:cubicBezTo>
                    <a:pt x="250" y="490"/>
                    <a:pt x="290" y="559"/>
                    <a:pt x="340" y="629"/>
                  </a:cubicBezTo>
                  <a:cubicBezTo>
                    <a:pt x="390" y="689"/>
                    <a:pt x="439" y="749"/>
                    <a:pt x="499" y="779"/>
                  </a:cubicBezTo>
                  <a:cubicBezTo>
                    <a:pt x="550" y="819"/>
                    <a:pt x="619" y="839"/>
                    <a:pt x="689" y="849"/>
                  </a:cubicBezTo>
                  <a:cubicBezTo>
                    <a:pt x="719" y="849"/>
                    <a:pt x="749" y="849"/>
                    <a:pt x="789" y="839"/>
                  </a:cubicBezTo>
                  <a:cubicBezTo>
                    <a:pt x="819" y="839"/>
                    <a:pt x="849" y="839"/>
                    <a:pt x="869" y="829"/>
                  </a:cubicBezTo>
                  <a:cubicBezTo>
                    <a:pt x="899" y="819"/>
                    <a:pt x="919" y="819"/>
                    <a:pt x="939" y="809"/>
                  </a:cubicBezTo>
                  <a:cubicBezTo>
                    <a:pt x="949" y="809"/>
                    <a:pt x="959" y="799"/>
                    <a:pt x="959" y="799"/>
                  </a:cubicBezTo>
                  <a:lnTo>
                    <a:pt x="949" y="789"/>
                  </a:lnTo>
                  <a:cubicBezTo>
                    <a:pt x="949" y="779"/>
                    <a:pt x="939" y="769"/>
                    <a:pt x="939" y="749"/>
                  </a:cubicBezTo>
                  <a:cubicBezTo>
                    <a:pt x="929" y="729"/>
                    <a:pt x="919" y="719"/>
                    <a:pt x="909" y="689"/>
                  </a:cubicBezTo>
                  <a:cubicBezTo>
                    <a:pt x="899" y="669"/>
                    <a:pt x="879" y="649"/>
                    <a:pt x="869" y="619"/>
                  </a:cubicBezTo>
                  <a:cubicBezTo>
                    <a:pt x="839" y="559"/>
                    <a:pt x="809" y="499"/>
                    <a:pt x="769" y="430"/>
                  </a:cubicBezTo>
                  <a:cubicBezTo>
                    <a:pt x="739" y="360"/>
                    <a:pt x="699" y="280"/>
                    <a:pt x="649" y="220"/>
                  </a:cubicBezTo>
                  <a:cubicBezTo>
                    <a:pt x="610" y="160"/>
                    <a:pt x="550" y="100"/>
                    <a:pt x="490" y="60"/>
                  </a:cubicBezTo>
                  <a:cubicBezTo>
                    <a:pt x="430" y="31"/>
                    <a:pt x="360" y="11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7932570" y="3261933"/>
              <a:ext cx="99082" cy="88981"/>
            </a:xfrm>
            <a:custGeom>
              <a:avLst/>
              <a:gdLst/>
              <a:ahLst/>
              <a:cxnLst/>
              <a:rect l="l" t="t" r="r" b="b"/>
              <a:pathLst>
                <a:path w="1079" h="969" extrusionOk="0">
                  <a:moveTo>
                    <a:pt x="340" y="120"/>
                  </a:moveTo>
                  <a:cubicBezTo>
                    <a:pt x="410" y="130"/>
                    <a:pt x="470" y="140"/>
                    <a:pt x="519" y="180"/>
                  </a:cubicBezTo>
                  <a:cubicBezTo>
                    <a:pt x="570" y="210"/>
                    <a:pt x="619" y="250"/>
                    <a:pt x="659" y="320"/>
                  </a:cubicBezTo>
                  <a:cubicBezTo>
                    <a:pt x="709" y="380"/>
                    <a:pt x="749" y="450"/>
                    <a:pt x="779" y="510"/>
                  </a:cubicBezTo>
                  <a:lnTo>
                    <a:pt x="939" y="829"/>
                  </a:lnTo>
                  <a:lnTo>
                    <a:pt x="919" y="829"/>
                  </a:lnTo>
                  <a:cubicBezTo>
                    <a:pt x="889" y="839"/>
                    <a:pt x="869" y="839"/>
                    <a:pt x="839" y="849"/>
                  </a:cubicBezTo>
                  <a:lnTo>
                    <a:pt x="749" y="849"/>
                  </a:lnTo>
                  <a:cubicBezTo>
                    <a:pt x="689" y="839"/>
                    <a:pt x="630" y="819"/>
                    <a:pt x="590" y="789"/>
                  </a:cubicBezTo>
                  <a:cubicBezTo>
                    <a:pt x="539" y="759"/>
                    <a:pt x="499" y="719"/>
                    <a:pt x="450" y="650"/>
                  </a:cubicBezTo>
                  <a:cubicBezTo>
                    <a:pt x="400" y="590"/>
                    <a:pt x="360" y="510"/>
                    <a:pt x="320" y="459"/>
                  </a:cubicBezTo>
                  <a:lnTo>
                    <a:pt x="150" y="150"/>
                  </a:lnTo>
                  <a:lnTo>
                    <a:pt x="170" y="150"/>
                  </a:lnTo>
                  <a:cubicBezTo>
                    <a:pt x="190" y="140"/>
                    <a:pt x="220" y="130"/>
                    <a:pt x="250" y="130"/>
                  </a:cubicBezTo>
                  <a:cubicBezTo>
                    <a:pt x="270" y="120"/>
                    <a:pt x="300" y="120"/>
                    <a:pt x="320" y="120"/>
                  </a:cubicBezTo>
                  <a:close/>
                  <a:moveTo>
                    <a:pt x="320" y="0"/>
                  </a:moveTo>
                  <a:cubicBezTo>
                    <a:pt x="290" y="0"/>
                    <a:pt x="260" y="11"/>
                    <a:pt x="230" y="11"/>
                  </a:cubicBezTo>
                  <a:cubicBezTo>
                    <a:pt x="200" y="11"/>
                    <a:pt x="160" y="20"/>
                    <a:pt x="140" y="31"/>
                  </a:cubicBezTo>
                  <a:cubicBezTo>
                    <a:pt x="110" y="31"/>
                    <a:pt x="91" y="40"/>
                    <a:pt x="80" y="51"/>
                  </a:cubicBezTo>
                  <a:lnTo>
                    <a:pt x="20" y="80"/>
                  </a:lnTo>
                  <a:lnTo>
                    <a:pt x="0" y="130"/>
                  </a:lnTo>
                  <a:lnTo>
                    <a:pt x="20" y="180"/>
                  </a:lnTo>
                  <a:lnTo>
                    <a:pt x="40" y="200"/>
                  </a:lnTo>
                  <a:lnTo>
                    <a:pt x="220" y="519"/>
                  </a:lnTo>
                  <a:cubicBezTo>
                    <a:pt x="250" y="579"/>
                    <a:pt x="300" y="650"/>
                    <a:pt x="350" y="719"/>
                  </a:cubicBezTo>
                  <a:cubicBezTo>
                    <a:pt x="410" y="799"/>
                    <a:pt x="470" y="859"/>
                    <a:pt x="519" y="889"/>
                  </a:cubicBezTo>
                  <a:cubicBezTo>
                    <a:pt x="590" y="929"/>
                    <a:pt x="659" y="959"/>
                    <a:pt x="739" y="969"/>
                  </a:cubicBezTo>
                  <a:lnTo>
                    <a:pt x="789" y="969"/>
                  </a:lnTo>
                  <a:cubicBezTo>
                    <a:pt x="809" y="969"/>
                    <a:pt x="829" y="969"/>
                    <a:pt x="849" y="959"/>
                  </a:cubicBezTo>
                  <a:cubicBezTo>
                    <a:pt x="889" y="959"/>
                    <a:pt x="919" y="949"/>
                    <a:pt x="949" y="949"/>
                  </a:cubicBezTo>
                  <a:cubicBezTo>
                    <a:pt x="969" y="939"/>
                    <a:pt x="989" y="939"/>
                    <a:pt x="999" y="929"/>
                  </a:cubicBezTo>
                  <a:lnTo>
                    <a:pt x="1019" y="929"/>
                  </a:lnTo>
                  <a:cubicBezTo>
                    <a:pt x="1049" y="919"/>
                    <a:pt x="1058" y="909"/>
                    <a:pt x="1069" y="889"/>
                  </a:cubicBezTo>
                  <a:lnTo>
                    <a:pt x="1078" y="869"/>
                  </a:lnTo>
                  <a:lnTo>
                    <a:pt x="1078" y="839"/>
                  </a:lnTo>
                  <a:cubicBezTo>
                    <a:pt x="1078" y="839"/>
                    <a:pt x="1069" y="839"/>
                    <a:pt x="1069" y="819"/>
                  </a:cubicBezTo>
                  <a:lnTo>
                    <a:pt x="1058" y="809"/>
                  </a:lnTo>
                  <a:cubicBezTo>
                    <a:pt x="1058" y="799"/>
                    <a:pt x="1049" y="789"/>
                    <a:pt x="1049" y="779"/>
                  </a:cubicBezTo>
                  <a:lnTo>
                    <a:pt x="889" y="459"/>
                  </a:lnTo>
                  <a:cubicBezTo>
                    <a:pt x="849" y="390"/>
                    <a:pt x="809" y="310"/>
                    <a:pt x="759" y="240"/>
                  </a:cubicBezTo>
                  <a:cubicBezTo>
                    <a:pt x="699" y="170"/>
                    <a:pt x="639" y="110"/>
                    <a:pt x="579" y="71"/>
                  </a:cubicBezTo>
                  <a:cubicBezTo>
                    <a:pt x="510" y="31"/>
                    <a:pt x="430" y="11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7938079" y="3267442"/>
              <a:ext cx="88063" cy="78053"/>
            </a:xfrm>
            <a:custGeom>
              <a:avLst/>
              <a:gdLst/>
              <a:ahLst/>
              <a:cxnLst/>
              <a:rect l="l" t="t" r="r" b="b"/>
              <a:pathLst>
                <a:path w="959" h="850" extrusionOk="0">
                  <a:moveTo>
                    <a:pt x="290" y="0"/>
                  </a:moveTo>
                  <a:cubicBezTo>
                    <a:pt x="250" y="0"/>
                    <a:pt x="210" y="0"/>
                    <a:pt x="180" y="11"/>
                  </a:cubicBezTo>
                  <a:cubicBezTo>
                    <a:pt x="150" y="11"/>
                    <a:pt x="120" y="20"/>
                    <a:pt x="90" y="31"/>
                  </a:cubicBezTo>
                  <a:cubicBezTo>
                    <a:pt x="60" y="31"/>
                    <a:pt x="40" y="50"/>
                    <a:pt x="31" y="50"/>
                  </a:cubicBezTo>
                  <a:cubicBezTo>
                    <a:pt x="20" y="50"/>
                    <a:pt x="11" y="60"/>
                    <a:pt x="11" y="60"/>
                  </a:cubicBezTo>
                  <a:lnTo>
                    <a:pt x="0" y="60"/>
                  </a:lnTo>
                  <a:cubicBezTo>
                    <a:pt x="0" y="70"/>
                    <a:pt x="0" y="70"/>
                    <a:pt x="11" y="70"/>
                  </a:cubicBezTo>
                  <a:cubicBezTo>
                    <a:pt x="11" y="80"/>
                    <a:pt x="20" y="100"/>
                    <a:pt x="31" y="110"/>
                  </a:cubicBezTo>
                  <a:cubicBezTo>
                    <a:pt x="40" y="130"/>
                    <a:pt x="50" y="140"/>
                    <a:pt x="60" y="170"/>
                  </a:cubicBezTo>
                  <a:cubicBezTo>
                    <a:pt x="80" y="190"/>
                    <a:pt x="90" y="210"/>
                    <a:pt x="110" y="240"/>
                  </a:cubicBezTo>
                  <a:cubicBezTo>
                    <a:pt x="140" y="290"/>
                    <a:pt x="170" y="360"/>
                    <a:pt x="210" y="430"/>
                  </a:cubicBezTo>
                  <a:cubicBezTo>
                    <a:pt x="250" y="490"/>
                    <a:pt x="290" y="559"/>
                    <a:pt x="340" y="629"/>
                  </a:cubicBezTo>
                  <a:cubicBezTo>
                    <a:pt x="390" y="689"/>
                    <a:pt x="439" y="749"/>
                    <a:pt x="499" y="779"/>
                  </a:cubicBezTo>
                  <a:cubicBezTo>
                    <a:pt x="550" y="819"/>
                    <a:pt x="619" y="839"/>
                    <a:pt x="689" y="849"/>
                  </a:cubicBezTo>
                  <a:cubicBezTo>
                    <a:pt x="719" y="849"/>
                    <a:pt x="749" y="849"/>
                    <a:pt x="789" y="839"/>
                  </a:cubicBezTo>
                  <a:cubicBezTo>
                    <a:pt x="819" y="839"/>
                    <a:pt x="849" y="839"/>
                    <a:pt x="869" y="829"/>
                  </a:cubicBezTo>
                  <a:cubicBezTo>
                    <a:pt x="899" y="819"/>
                    <a:pt x="919" y="819"/>
                    <a:pt x="939" y="809"/>
                  </a:cubicBezTo>
                  <a:cubicBezTo>
                    <a:pt x="949" y="809"/>
                    <a:pt x="959" y="799"/>
                    <a:pt x="959" y="799"/>
                  </a:cubicBezTo>
                  <a:lnTo>
                    <a:pt x="949" y="789"/>
                  </a:lnTo>
                  <a:cubicBezTo>
                    <a:pt x="949" y="779"/>
                    <a:pt x="939" y="769"/>
                    <a:pt x="939" y="749"/>
                  </a:cubicBezTo>
                  <a:cubicBezTo>
                    <a:pt x="929" y="729"/>
                    <a:pt x="919" y="719"/>
                    <a:pt x="909" y="689"/>
                  </a:cubicBezTo>
                  <a:cubicBezTo>
                    <a:pt x="899" y="669"/>
                    <a:pt x="879" y="649"/>
                    <a:pt x="869" y="619"/>
                  </a:cubicBezTo>
                  <a:cubicBezTo>
                    <a:pt x="839" y="559"/>
                    <a:pt x="809" y="499"/>
                    <a:pt x="769" y="430"/>
                  </a:cubicBezTo>
                  <a:cubicBezTo>
                    <a:pt x="739" y="360"/>
                    <a:pt x="699" y="280"/>
                    <a:pt x="649" y="220"/>
                  </a:cubicBezTo>
                  <a:cubicBezTo>
                    <a:pt x="610" y="160"/>
                    <a:pt x="550" y="100"/>
                    <a:pt x="490" y="60"/>
                  </a:cubicBezTo>
                  <a:cubicBezTo>
                    <a:pt x="430" y="31"/>
                    <a:pt x="360" y="11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7932570" y="3261933"/>
              <a:ext cx="99082" cy="88981"/>
            </a:xfrm>
            <a:custGeom>
              <a:avLst/>
              <a:gdLst/>
              <a:ahLst/>
              <a:cxnLst/>
              <a:rect l="l" t="t" r="r" b="b"/>
              <a:pathLst>
                <a:path w="1079" h="969" extrusionOk="0">
                  <a:moveTo>
                    <a:pt x="340" y="120"/>
                  </a:moveTo>
                  <a:cubicBezTo>
                    <a:pt x="410" y="130"/>
                    <a:pt x="470" y="140"/>
                    <a:pt x="519" y="180"/>
                  </a:cubicBezTo>
                  <a:cubicBezTo>
                    <a:pt x="570" y="210"/>
                    <a:pt x="619" y="250"/>
                    <a:pt x="659" y="320"/>
                  </a:cubicBezTo>
                  <a:cubicBezTo>
                    <a:pt x="709" y="380"/>
                    <a:pt x="749" y="450"/>
                    <a:pt x="779" y="510"/>
                  </a:cubicBezTo>
                  <a:lnTo>
                    <a:pt x="939" y="829"/>
                  </a:lnTo>
                  <a:lnTo>
                    <a:pt x="919" y="829"/>
                  </a:lnTo>
                  <a:cubicBezTo>
                    <a:pt x="889" y="839"/>
                    <a:pt x="869" y="839"/>
                    <a:pt x="839" y="849"/>
                  </a:cubicBezTo>
                  <a:lnTo>
                    <a:pt x="749" y="849"/>
                  </a:lnTo>
                  <a:cubicBezTo>
                    <a:pt x="689" y="839"/>
                    <a:pt x="630" y="819"/>
                    <a:pt x="590" y="789"/>
                  </a:cubicBezTo>
                  <a:cubicBezTo>
                    <a:pt x="539" y="759"/>
                    <a:pt x="499" y="719"/>
                    <a:pt x="450" y="650"/>
                  </a:cubicBezTo>
                  <a:cubicBezTo>
                    <a:pt x="400" y="590"/>
                    <a:pt x="360" y="510"/>
                    <a:pt x="320" y="459"/>
                  </a:cubicBezTo>
                  <a:lnTo>
                    <a:pt x="150" y="150"/>
                  </a:lnTo>
                  <a:lnTo>
                    <a:pt x="170" y="150"/>
                  </a:lnTo>
                  <a:cubicBezTo>
                    <a:pt x="190" y="140"/>
                    <a:pt x="220" y="130"/>
                    <a:pt x="250" y="130"/>
                  </a:cubicBezTo>
                  <a:cubicBezTo>
                    <a:pt x="270" y="120"/>
                    <a:pt x="300" y="120"/>
                    <a:pt x="320" y="120"/>
                  </a:cubicBezTo>
                  <a:close/>
                  <a:moveTo>
                    <a:pt x="320" y="0"/>
                  </a:moveTo>
                  <a:cubicBezTo>
                    <a:pt x="290" y="0"/>
                    <a:pt x="260" y="11"/>
                    <a:pt x="230" y="11"/>
                  </a:cubicBezTo>
                  <a:cubicBezTo>
                    <a:pt x="200" y="11"/>
                    <a:pt x="160" y="20"/>
                    <a:pt x="140" y="31"/>
                  </a:cubicBezTo>
                  <a:cubicBezTo>
                    <a:pt x="110" y="31"/>
                    <a:pt x="91" y="40"/>
                    <a:pt x="80" y="51"/>
                  </a:cubicBezTo>
                  <a:lnTo>
                    <a:pt x="20" y="80"/>
                  </a:lnTo>
                  <a:lnTo>
                    <a:pt x="0" y="130"/>
                  </a:lnTo>
                  <a:lnTo>
                    <a:pt x="20" y="180"/>
                  </a:lnTo>
                  <a:lnTo>
                    <a:pt x="40" y="200"/>
                  </a:lnTo>
                  <a:lnTo>
                    <a:pt x="220" y="519"/>
                  </a:lnTo>
                  <a:cubicBezTo>
                    <a:pt x="250" y="579"/>
                    <a:pt x="300" y="650"/>
                    <a:pt x="350" y="719"/>
                  </a:cubicBezTo>
                  <a:cubicBezTo>
                    <a:pt x="410" y="799"/>
                    <a:pt x="470" y="859"/>
                    <a:pt x="519" y="889"/>
                  </a:cubicBezTo>
                  <a:cubicBezTo>
                    <a:pt x="590" y="929"/>
                    <a:pt x="659" y="959"/>
                    <a:pt x="739" y="969"/>
                  </a:cubicBezTo>
                  <a:lnTo>
                    <a:pt x="789" y="969"/>
                  </a:lnTo>
                  <a:cubicBezTo>
                    <a:pt x="809" y="969"/>
                    <a:pt x="829" y="969"/>
                    <a:pt x="849" y="959"/>
                  </a:cubicBezTo>
                  <a:cubicBezTo>
                    <a:pt x="889" y="959"/>
                    <a:pt x="919" y="949"/>
                    <a:pt x="949" y="949"/>
                  </a:cubicBezTo>
                  <a:cubicBezTo>
                    <a:pt x="969" y="939"/>
                    <a:pt x="989" y="939"/>
                    <a:pt x="999" y="929"/>
                  </a:cubicBezTo>
                  <a:lnTo>
                    <a:pt x="1029" y="919"/>
                  </a:lnTo>
                  <a:cubicBezTo>
                    <a:pt x="1049" y="919"/>
                    <a:pt x="1058" y="909"/>
                    <a:pt x="1069" y="889"/>
                  </a:cubicBezTo>
                  <a:lnTo>
                    <a:pt x="1078" y="869"/>
                  </a:lnTo>
                  <a:lnTo>
                    <a:pt x="1078" y="839"/>
                  </a:lnTo>
                  <a:cubicBezTo>
                    <a:pt x="1078" y="839"/>
                    <a:pt x="1069" y="839"/>
                    <a:pt x="1069" y="819"/>
                  </a:cubicBezTo>
                  <a:lnTo>
                    <a:pt x="1058" y="809"/>
                  </a:lnTo>
                  <a:cubicBezTo>
                    <a:pt x="1058" y="799"/>
                    <a:pt x="1049" y="789"/>
                    <a:pt x="1049" y="779"/>
                  </a:cubicBezTo>
                  <a:lnTo>
                    <a:pt x="889" y="459"/>
                  </a:lnTo>
                  <a:cubicBezTo>
                    <a:pt x="849" y="390"/>
                    <a:pt x="809" y="310"/>
                    <a:pt x="759" y="240"/>
                  </a:cubicBezTo>
                  <a:cubicBezTo>
                    <a:pt x="699" y="170"/>
                    <a:pt x="639" y="110"/>
                    <a:pt x="579" y="71"/>
                  </a:cubicBezTo>
                  <a:cubicBezTo>
                    <a:pt x="510" y="31"/>
                    <a:pt x="430" y="11"/>
                    <a:pt x="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7988492" y="3272952"/>
              <a:ext cx="85308" cy="79614"/>
            </a:xfrm>
            <a:custGeom>
              <a:avLst/>
              <a:gdLst/>
              <a:ahLst/>
              <a:cxnLst/>
              <a:rect l="l" t="t" r="r" b="b"/>
              <a:pathLst>
                <a:path w="929" h="867" extrusionOk="0">
                  <a:moveTo>
                    <a:pt x="190" y="0"/>
                  </a:moveTo>
                  <a:cubicBezTo>
                    <a:pt x="150" y="10"/>
                    <a:pt x="120" y="10"/>
                    <a:pt x="90" y="20"/>
                  </a:cubicBezTo>
                  <a:cubicBezTo>
                    <a:pt x="70" y="30"/>
                    <a:pt x="41" y="40"/>
                    <a:pt x="30" y="40"/>
                  </a:cubicBezTo>
                  <a:cubicBezTo>
                    <a:pt x="21" y="40"/>
                    <a:pt x="10" y="50"/>
                    <a:pt x="10" y="50"/>
                  </a:cubicBezTo>
                  <a:lnTo>
                    <a:pt x="1" y="50"/>
                  </a:lnTo>
                  <a:lnTo>
                    <a:pt x="10" y="60"/>
                  </a:lnTo>
                  <a:cubicBezTo>
                    <a:pt x="10" y="70"/>
                    <a:pt x="21" y="90"/>
                    <a:pt x="30" y="100"/>
                  </a:cubicBezTo>
                  <a:lnTo>
                    <a:pt x="61" y="160"/>
                  </a:lnTo>
                  <a:cubicBezTo>
                    <a:pt x="70" y="180"/>
                    <a:pt x="90" y="200"/>
                    <a:pt x="100" y="230"/>
                  </a:cubicBezTo>
                  <a:cubicBezTo>
                    <a:pt x="130" y="290"/>
                    <a:pt x="160" y="350"/>
                    <a:pt x="200" y="419"/>
                  </a:cubicBezTo>
                  <a:cubicBezTo>
                    <a:pt x="240" y="490"/>
                    <a:pt x="270" y="559"/>
                    <a:pt x="320" y="629"/>
                  </a:cubicBezTo>
                  <a:cubicBezTo>
                    <a:pt x="360" y="689"/>
                    <a:pt x="410" y="749"/>
                    <a:pt x="469" y="789"/>
                  </a:cubicBezTo>
                  <a:cubicBezTo>
                    <a:pt x="529" y="829"/>
                    <a:pt x="589" y="849"/>
                    <a:pt x="659" y="859"/>
                  </a:cubicBezTo>
                  <a:cubicBezTo>
                    <a:pt x="674" y="864"/>
                    <a:pt x="689" y="866"/>
                    <a:pt x="704" y="866"/>
                  </a:cubicBezTo>
                  <a:cubicBezTo>
                    <a:pt x="719" y="866"/>
                    <a:pt x="734" y="864"/>
                    <a:pt x="749" y="859"/>
                  </a:cubicBezTo>
                  <a:cubicBezTo>
                    <a:pt x="789" y="859"/>
                    <a:pt x="819" y="859"/>
                    <a:pt x="839" y="849"/>
                  </a:cubicBezTo>
                  <a:cubicBezTo>
                    <a:pt x="869" y="849"/>
                    <a:pt x="889" y="839"/>
                    <a:pt x="909" y="839"/>
                  </a:cubicBezTo>
                  <a:cubicBezTo>
                    <a:pt x="919" y="829"/>
                    <a:pt x="929" y="829"/>
                    <a:pt x="929" y="829"/>
                  </a:cubicBezTo>
                  <a:lnTo>
                    <a:pt x="929" y="819"/>
                  </a:lnTo>
                  <a:cubicBezTo>
                    <a:pt x="919" y="809"/>
                    <a:pt x="919" y="789"/>
                    <a:pt x="909" y="779"/>
                  </a:cubicBezTo>
                  <a:lnTo>
                    <a:pt x="879" y="719"/>
                  </a:lnTo>
                  <a:cubicBezTo>
                    <a:pt x="869" y="699"/>
                    <a:pt x="859" y="669"/>
                    <a:pt x="849" y="639"/>
                  </a:cubicBezTo>
                  <a:cubicBezTo>
                    <a:pt x="819" y="579"/>
                    <a:pt x="789" y="519"/>
                    <a:pt x="759" y="450"/>
                  </a:cubicBezTo>
                  <a:cubicBezTo>
                    <a:pt x="729" y="370"/>
                    <a:pt x="689" y="300"/>
                    <a:pt x="649" y="240"/>
                  </a:cubicBezTo>
                  <a:cubicBezTo>
                    <a:pt x="600" y="170"/>
                    <a:pt x="549" y="110"/>
                    <a:pt x="489" y="70"/>
                  </a:cubicBezTo>
                  <a:cubicBezTo>
                    <a:pt x="429" y="30"/>
                    <a:pt x="360" y="10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7982064" y="3267442"/>
              <a:ext cx="97245" cy="90817"/>
            </a:xfrm>
            <a:custGeom>
              <a:avLst/>
              <a:gdLst/>
              <a:ahLst/>
              <a:cxnLst/>
              <a:rect l="l" t="t" r="r" b="b"/>
              <a:pathLst>
                <a:path w="1059" h="989" extrusionOk="0">
                  <a:moveTo>
                    <a:pt x="350" y="120"/>
                  </a:moveTo>
                  <a:cubicBezTo>
                    <a:pt x="420" y="130"/>
                    <a:pt x="480" y="150"/>
                    <a:pt x="530" y="180"/>
                  </a:cubicBezTo>
                  <a:cubicBezTo>
                    <a:pt x="579" y="220"/>
                    <a:pt x="619" y="260"/>
                    <a:pt x="670" y="330"/>
                  </a:cubicBezTo>
                  <a:cubicBezTo>
                    <a:pt x="699" y="390"/>
                    <a:pt x="739" y="450"/>
                    <a:pt x="779" y="530"/>
                  </a:cubicBezTo>
                  <a:lnTo>
                    <a:pt x="919" y="849"/>
                  </a:lnTo>
                  <a:lnTo>
                    <a:pt x="899" y="849"/>
                  </a:lnTo>
                  <a:cubicBezTo>
                    <a:pt x="879" y="859"/>
                    <a:pt x="849" y="859"/>
                    <a:pt x="819" y="859"/>
                  </a:cubicBezTo>
                  <a:cubicBezTo>
                    <a:pt x="804" y="864"/>
                    <a:pt x="789" y="866"/>
                    <a:pt x="774" y="866"/>
                  </a:cubicBezTo>
                  <a:cubicBezTo>
                    <a:pt x="759" y="866"/>
                    <a:pt x="744" y="864"/>
                    <a:pt x="729" y="859"/>
                  </a:cubicBezTo>
                  <a:cubicBezTo>
                    <a:pt x="670" y="849"/>
                    <a:pt x="619" y="829"/>
                    <a:pt x="570" y="799"/>
                  </a:cubicBezTo>
                  <a:cubicBezTo>
                    <a:pt x="530" y="769"/>
                    <a:pt x="480" y="719"/>
                    <a:pt x="440" y="659"/>
                  </a:cubicBezTo>
                  <a:cubicBezTo>
                    <a:pt x="390" y="590"/>
                    <a:pt x="350" y="510"/>
                    <a:pt x="320" y="450"/>
                  </a:cubicBezTo>
                  <a:lnTo>
                    <a:pt x="290" y="390"/>
                  </a:lnTo>
                  <a:cubicBezTo>
                    <a:pt x="270" y="340"/>
                    <a:pt x="240" y="300"/>
                    <a:pt x="220" y="260"/>
                  </a:cubicBezTo>
                  <a:lnTo>
                    <a:pt x="160" y="140"/>
                  </a:lnTo>
                  <a:lnTo>
                    <a:pt x="180" y="140"/>
                  </a:lnTo>
                  <a:cubicBezTo>
                    <a:pt x="200" y="130"/>
                    <a:pt x="230" y="130"/>
                    <a:pt x="260" y="120"/>
                  </a:cubicBezTo>
                  <a:close/>
                  <a:moveTo>
                    <a:pt x="250" y="0"/>
                  </a:moveTo>
                  <a:cubicBezTo>
                    <a:pt x="210" y="11"/>
                    <a:pt x="180" y="20"/>
                    <a:pt x="150" y="20"/>
                  </a:cubicBezTo>
                  <a:cubicBezTo>
                    <a:pt x="131" y="31"/>
                    <a:pt x="111" y="31"/>
                    <a:pt x="91" y="40"/>
                  </a:cubicBezTo>
                  <a:lnTo>
                    <a:pt x="40" y="60"/>
                  </a:lnTo>
                  <a:lnTo>
                    <a:pt x="0" y="100"/>
                  </a:lnTo>
                  <a:lnTo>
                    <a:pt x="31" y="170"/>
                  </a:lnTo>
                  <a:cubicBezTo>
                    <a:pt x="40" y="170"/>
                    <a:pt x="40" y="180"/>
                    <a:pt x="51" y="190"/>
                  </a:cubicBezTo>
                  <a:lnTo>
                    <a:pt x="120" y="320"/>
                  </a:lnTo>
                  <a:lnTo>
                    <a:pt x="180" y="439"/>
                  </a:lnTo>
                  <a:lnTo>
                    <a:pt x="220" y="510"/>
                  </a:lnTo>
                  <a:cubicBezTo>
                    <a:pt x="250" y="570"/>
                    <a:pt x="290" y="649"/>
                    <a:pt x="340" y="719"/>
                  </a:cubicBezTo>
                  <a:cubicBezTo>
                    <a:pt x="390" y="799"/>
                    <a:pt x="450" y="859"/>
                    <a:pt x="499" y="899"/>
                  </a:cubicBezTo>
                  <a:cubicBezTo>
                    <a:pt x="559" y="939"/>
                    <a:pt x="639" y="969"/>
                    <a:pt x="719" y="978"/>
                  </a:cubicBezTo>
                  <a:cubicBezTo>
                    <a:pt x="739" y="978"/>
                    <a:pt x="769" y="989"/>
                    <a:pt x="789" y="989"/>
                  </a:cubicBezTo>
                  <a:cubicBezTo>
                    <a:pt x="809" y="989"/>
                    <a:pt x="819" y="978"/>
                    <a:pt x="829" y="978"/>
                  </a:cubicBezTo>
                  <a:cubicBezTo>
                    <a:pt x="859" y="978"/>
                    <a:pt x="899" y="978"/>
                    <a:pt x="919" y="969"/>
                  </a:cubicBezTo>
                  <a:cubicBezTo>
                    <a:pt x="939" y="969"/>
                    <a:pt x="959" y="959"/>
                    <a:pt x="989" y="959"/>
                  </a:cubicBezTo>
                  <a:lnTo>
                    <a:pt x="1009" y="949"/>
                  </a:lnTo>
                  <a:cubicBezTo>
                    <a:pt x="1019" y="949"/>
                    <a:pt x="1039" y="939"/>
                    <a:pt x="1049" y="919"/>
                  </a:cubicBezTo>
                  <a:lnTo>
                    <a:pt x="1059" y="899"/>
                  </a:lnTo>
                  <a:lnTo>
                    <a:pt x="1059" y="869"/>
                  </a:lnTo>
                  <a:lnTo>
                    <a:pt x="1049" y="849"/>
                  </a:lnTo>
                  <a:lnTo>
                    <a:pt x="1049" y="839"/>
                  </a:lnTo>
                  <a:cubicBezTo>
                    <a:pt x="1039" y="829"/>
                    <a:pt x="1039" y="819"/>
                    <a:pt x="1029" y="809"/>
                  </a:cubicBezTo>
                  <a:lnTo>
                    <a:pt x="889" y="479"/>
                  </a:lnTo>
                  <a:cubicBezTo>
                    <a:pt x="849" y="399"/>
                    <a:pt x="809" y="320"/>
                    <a:pt x="769" y="260"/>
                  </a:cubicBezTo>
                  <a:cubicBezTo>
                    <a:pt x="710" y="180"/>
                    <a:pt x="659" y="120"/>
                    <a:pt x="590" y="80"/>
                  </a:cubicBezTo>
                  <a:cubicBezTo>
                    <a:pt x="530" y="40"/>
                    <a:pt x="450" y="11"/>
                    <a:pt x="3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7988492" y="3272952"/>
              <a:ext cx="85308" cy="79614"/>
            </a:xfrm>
            <a:custGeom>
              <a:avLst/>
              <a:gdLst/>
              <a:ahLst/>
              <a:cxnLst/>
              <a:rect l="l" t="t" r="r" b="b"/>
              <a:pathLst>
                <a:path w="929" h="867" extrusionOk="0">
                  <a:moveTo>
                    <a:pt x="190" y="0"/>
                  </a:moveTo>
                  <a:cubicBezTo>
                    <a:pt x="150" y="10"/>
                    <a:pt x="120" y="10"/>
                    <a:pt x="90" y="20"/>
                  </a:cubicBezTo>
                  <a:cubicBezTo>
                    <a:pt x="70" y="30"/>
                    <a:pt x="41" y="40"/>
                    <a:pt x="30" y="40"/>
                  </a:cubicBezTo>
                  <a:cubicBezTo>
                    <a:pt x="21" y="40"/>
                    <a:pt x="10" y="50"/>
                    <a:pt x="10" y="50"/>
                  </a:cubicBezTo>
                  <a:lnTo>
                    <a:pt x="1" y="50"/>
                  </a:lnTo>
                  <a:lnTo>
                    <a:pt x="10" y="60"/>
                  </a:lnTo>
                  <a:cubicBezTo>
                    <a:pt x="10" y="70"/>
                    <a:pt x="21" y="90"/>
                    <a:pt x="30" y="100"/>
                  </a:cubicBezTo>
                  <a:lnTo>
                    <a:pt x="61" y="160"/>
                  </a:lnTo>
                  <a:cubicBezTo>
                    <a:pt x="70" y="180"/>
                    <a:pt x="90" y="200"/>
                    <a:pt x="100" y="230"/>
                  </a:cubicBezTo>
                  <a:cubicBezTo>
                    <a:pt x="130" y="290"/>
                    <a:pt x="160" y="350"/>
                    <a:pt x="200" y="419"/>
                  </a:cubicBezTo>
                  <a:cubicBezTo>
                    <a:pt x="240" y="490"/>
                    <a:pt x="270" y="559"/>
                    <a:pt x="320" y="629"/>
                  </a:cubicBezTo>
                  <a:cubicBezTo>
                    <a:pt x="360" y="689"/>
                    <a:pt x="410" y="749"/>
                    <a:pt x="469" y="789"/>
                  </a:cubicBezTo>
                  <a:cubicBezTo>
                    <a:pt x="529" y="829"/>
                    <a:pt x="589" y="849"/>
                    <a:pt x="659" y="859"/>
                  </a:cubicBezTo>
                  <a:cubicBezTo>
                    <a:pt x="674" y="864"/>
                    <a:pt x="689" y="866"/>
                    <a:pt x="704" y="866"/>
                  </a:cubicBezTo>
                  <a:cubicBezTo>
                    <a:pt x="719" y="866"/>
                    <a:pt x="734" y="864"/>
                    <a:pt x="749" y="859"/>
                  </a:cubicBezTo>
                  <a:cubicBezTo>
                    <a:pt x="789" y="859"/>
                    <a:pt x="819" y="859"/>
                    <a:pt x="839" y="849"/>
                  </a:cubicBezTo>
                  <a:cubicBezTo>
                    <a:pt x="869" y="849"/>
                    <a:pt x="889" y="839"/>
                    <a:pt x="909" y="839"/>
                  </a:cubicBezTo>
                  <a:cubicBezTo>
                    <a:pt x="919" y="829"/>
                    <a:pt x="929" y="829"/>
                    <a:pt x="929" y="829"/>
                  </a:cubicBezTo>
                  <a:lnTo>
                    <a:pt x="929" y="819"/>
                  </a:lnTo>
                  <a:cubicBezTo>
                    <a:pt x="919" y="809"/>
                    <a:pt x="919" y="789"/>
                    <a:pt x="909" y="779"/>
                  </a:cubicBezTo>
                  <a:lnTo>
                    <a:pt x="879" y="719"/>
                  </a:lnTo>
                  <a:cubicBezTo>
                    <a:pt x="869" y="699"/>
                    <a:pt x="859" y="669"/>
                    <a:pt x="849" y="639"/>
                  </a:cubicBezTo>
                  <a:cubicBezTo>
                    <a:pt x="819" y="579"/>
                    <a:pt x="789" y="519"/>
                    <a:pt x="759" y="450"/>
                  </a:cubicBezTo>
                  <a:cubicBezTo>
                    <a:pt x="729" y="370"/>
                    <a:pt x="689" y="300"/>
                    <a:pt x="649" y="240"/>
                  </a:cubicBezTo>
                  <a:cubicBezTo>
                    <a:pt x="600" y="170"/>
                    <a:pt x="549" y="110"/>
                    <a:pt x="489" y="70"/>
                  </a:cubicBezTo>
                  <a:cubicBezTo>
                    <a:pt x="429" y="30"/>
                    <a:pt x="360" y="10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7982064" y="3267442"/>
              <a:ext cx="97245" cy="90817"/>
            </a:xfrm>
            <a:custGeom>
              <a:avLst/>
              <a:gdLst/>
              <a:ahLst/>
              <a:cxnLst/>
              <a:rect l="l" t="t" r="r" b="b"/>
              <a:pathLst>
                <a:path w="1059" h="989" extrusionOk="0">
                  <a:moveTo>
                    <a:pt x="350" y="120"/>
                  </a:moveTo>
                  <a:cubicBezTo>
                    <a:pt x="420" y="130"/>
                    <a:pt x="480" y="150"/>
                    <a:pt x="530" y="180"/>
                  </a:cubicBezTo>
                  <a:cubicBezTo>
                    <a:pt x="579" y="220"/>
                    <a:pt x="619" y="260"/>
                    <a:pt x="670" y="330"/>
                  </a:cubicBezTo>
                  <a:cubicBezTo>
                    <a:pt x="699" y="390"/>
                    <a:pt x="739" y="450"/>
                    <a:pt x="779" y="530"/>
                  </a:cubicBezTo>
                  <a:lnTo>
                    <a:pt x="919" y="849"/>
                  </a:lnTo>
                  <a:lnTo>
                    <a:pt x="899" y="849"/>
                  </a:lnTo>
                  <a:cubicBezTo>
                    <a:pt x="879" y="859"/>
                    <a:pt x="849" y="859"/>
                    <a:pt x="819" y="859"/>
                  </a:cubicBezTo>
                  <a:cubicBezTo>
                    <a:pt x="804" y="864"/>
                    <a:pt x="789" y="866"/>
                    <a:pt x="774" y="866"/>
                  </a:cubicBezTo>
                  <a:cubicBezTo>
                    <a:pt x="759" y="866"/>
                    <a:pt x="744" y="864"/>
                    <a:pt x="729" y="859"/>
                  </a:cubicBezTo>
                  <a:cubicBezTo>
                    <a:pt x="670" y="849"/>
                    <a:pt x="619" y="829"/>
                    <a:pt x="570" y="799"/>
                  </a:cubicBezTo>
                  <a:cubicBezTo>
                    <a:pt x="530" y="769"/>
                    <a:pt x="480" y="719"/>
                    <a:pt x="440" y="659"/>
                  </a:cubicBezTo>
                  <a:cubicBezTo>
                    <a:pt x="390" y="590"/>
                    <a:pt x="350" y="510"/>
                    <a:pt x="320" y="450"/>
                  </a:cubicBezTo>
                  <a:lnTo>
                    <a:pt x="290" y="390"/>
                  </a:lnTo>
                  <a:cubicBezTo>
                    <a:pt x="270" y="340"/>
                    <a:pt x="240" y="300"/>
                    <a:pt x="220" y="260"/>
                  </a:cubicBezTo>
                  <a:lnTo>
                    <a:pt x="160" y="140"/>
                  </a:lnTo>
                  <a:lnTo>
                    <a:pt x="180" y="140"/>
                  </a:lnTo>
                  <a:cubicBezTo>
                    <a:pt x="200" y="130"/>
                    <a:pt x="230" y="130"/>
                    <a:pt x="260" y="120"/>
                  </a:cubicBezTo>
                  <a:close/>
                  <a:moveTo>
                    <a:pt x="250" y="0"/>
                  </a:moveTo>
                  <a:cubicBezTo>
                    <a:pt x="210" y="11"/>
                    <a:pt x="180" y="20"/>
                    <a:pt x="150" y="20"/>
                  </a:cubicBezTo>
                  <a:cubicBezTo>
                    <a:pt x="131" y="31"/>
                    <a:pt x="111" y="31"/>
                    <a:pt x="91" y="40"/>
                  </a:cubicBezTo>
                  <a:lnTo>
                    <a:pt x="40" y="60"/>
                  </a:lnTo>
                  <a:lnTo>
                    <a:pt x="0" y="100"/>
                  </a:lnTo>
                  <a:lnTo>
                    <a:pt x="31" y="170"/>
                  </a:lnTo>
                  <a:cubicBezTo>
                    <a:pt x="40" y="170"/>
                    <a:pt x="40" y="180"/>
                    <a:pt x="51" y="190"/>
                  </a:cubicBezTo>
                  <a:lnTo>
                    <a:pt x="120" y="320"/>
                  </a:lnTo>
                  <a:lnTo>
                    <a:pt x="180" y="439"/>
                  </a:lnTo>
                  <a:lnTo>
                    <a:pt x="220" y="510"/>
                  </a:lnTo>
                  <a:cubicBezTo>
                    <a:pt x="250" y="570"/>
                    <a:pt x="290" y="649"/>
                    <a:pt x="340" y="719"/>
                  </a:cubicBezTo>
                  <a:cubicBezTo>
                    <a:pt x="390" y="799"/>
                    <a:pt x="450" y="859"/>
                    <a:pt x="499" y="899"/>
                  </a:cubicBezTo>
                  <a:cubicBezTo>
                    <a:pt x="559" y="939"/>
                    <a:pt x="639" y="969"/>
                    <a:pt x="719" y="978"/>
                  </a:cubicBezTo>
                  <a:cubicBezTo>
                    <a:pt x="739" y="978"/>
                    <a:pt x="769" y="989"/>
                    <a:pt x="789" y="989"/>
                  </a:cubicBezTo>
                  <a:cubicBezTo>
                    <a:pt x="809" y="989"/>
                    <a:pt x="819" y="978"/>
                    <a:pt x="829" y="978"/>
                  </a:cubicBezTo>
                  <a:cubicBezTo>
                    <a:pt x="859" y="978"/>
                    <a:pt x="899" y="978"/>
                    <a:pt x="919" y="969"/>
                  </a:cubicBezTo>
                  <a:cubicBezTo>
                    <a:pt x="939" y="969"/>
                    <a:pt x="959" y="959"/>
                    <a:pt x="989" y="959"/>
                  </a:cubicBezTo>
                  <a:lnTo>
                    <a:pt x="1009" y="949"/>
                  </a:lnTo>
                  <a:cubicBezTo>
                    <a:pt x="1019" y="949"/>
                    <a:pt x="1039" y="939"/>
                    <a:pt x="1049" y="919"/>
                  </a:cubicBezTo>
                  <a:lnTo>
                    <a:pt x="1059" y="899"/>
                  </a:lnTo>
                  <a:lnTo>
                    <a:pt x="1059" y="869"/>
                  </a:lnTo>
                  <a:lnTo>
                    <a:pt x="1049" y="849"/>
                  </a:lnTo>
                  <a:lnTo>
                    <a:pt x="1049" y="839"/>
                  </a:lnTo>
                  <a:cubicBezTo>
                    <a:pt x="1039" y="829"/>
                    <a:pt x="1039" y="819"/>
                    <a:pt x="1029" y="809"/>
                  </a:cubicBezTo>
                  <a:lnTo>
                    <a:pt x="889" y="479"/>
                  </a:lnTo>
                  <a:cubicBezTo>
                    <a:pt x="849" y="399"/>
                    <a:pt x="809" y="320"/>
                    <a:pt x="769" y="260"/>
                  </a:cubicBezTo>
                  <a:cubicBezTo>
                    <a:pt x="710" y="180"/>
                    <a:pt x="659" y="120"/>
                    <a:pt x="590" y="80"/>
                  </a:cubicBezTo>
                  <a:cubicBezTo>
                    <a:pt x="530" y="40"/>
                    <a:pt x="450" y="11"/>
                    <a:pt x="3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8038905" y="3280206"/>
              <a:ext cx="82553" cy="81726"/>
            </a:xfrm>
            <a:custGeom>
              <a:avLst/>
              <a:gdLst/>
              <a:ahLst/>
              <a:cxnLst/>
              <a:rect l="l" t="t" r="r" b="b"/>
              <a:pathLst>
                <a:path w="899" h="890" extrusionOk="0">
                  <a:moveTo>
                    <a:pt x="190" y="1"/>
                  </a:moveTo>
                  <a:cubicBezTo>
                    <a:pt x="150" y="1"/>
                    <a:pt x="120" y="11"/>
                    <a:pt x="91" y="21"/>
                  </a:cubicBezTo>
                  <a:cubicBezTo>
                    <a:pt x="71" y="21"/>
                    <a:pt x="40" y="31"/>
                    <a:pt x="31" y="31"/>
                  </a:cubicBezTo>
                  <a:cubicBezTo>
                    <a:pt x="20" y="41"/>
                    <a:pt x="11" y="41"/>
                    <a:pt x="11" y="41"/>
                  </a:cubicBezTo>
                  <a:lnTo>
                    <a:pt x="0" y="41"/>
                  </a:lnTo>
                  <a:lnTo>
                    <a:pt x="0" y="51"/>
                  </a:lnTo>
                  <a:cubicBezTo>
                    <a:pt x="0" y="51"/>
                    <a:pt x="11" y="51"/>
                    <a:pt x="11" y="61"/>
                  </a:cubicBezTo>
                  <a:cubicBezTo>
                    <a:pt x="11" y="61"/>
                    <a:pt x="20" y="81"/>
                    <a:pt x="31" y="91"/>
                  </a:cubicBezTo>
                  <a:cubicBezTo>
                    <a:pt x="31" y="111"/>
                    <a:pt x="40" y="131"/>
                    <a:pt x="60" y="151"/>
                  </a:cubicBezTo>
                  <a:cubicBezTo>
                    <a:pt x="71" y="181"/>
                    <a:pt x="80" y="201"/>
                    <a:pt x="91" y="231"/>
                  </a:cubicBezTo>
                  <a:cubicBezTo>
                    <a:pt x="120" y="280"/>
                    <a:pt x="150" y="351"/>
                    <a:pt x="180" y="420"/>
                  </a:cubicBezTo>
                  <a:cubicBezTo>
                    <a:pt x="220" y="490"/>
                    <a:pt x="250" y="570"/>
                    <a:pt x="290" y="630"/>
                  </a:cubicBezTo>
                  <a:cubicBezTo>
                    <a:pt x="340" y="700"/>
                    <a:pt x="380" y="760"/>
                    <a:pt x="440" y="800"/>
                  </a:cubicBezTo>
                  <a:cubicBezTo>
                    <a:pt x="490" y="839"/>
                    <a:pt x="559" y="870"/>
                    <a:pt x="619" y="879"/>
                  </a:cubicBezTo>
                  <a:cubicBezTo>
                    <a:pt x="659" y="879"/>
                    <a:pt x="689" y="890"/>
                    <a:pt x="719" y="890"/>
                  </a:cubicBezTo>
                  <a:cubicBezTo>
                    <a:pt x="749" y="879"/>
                    <a:pt x="779" y="879"/>
                    <a:pt x="809" y="879"/>
                  </a:cubicBezTo>
                  <a:cubicBezTo>
                    <a:pt x="829" y="870"/>
                    <a:pt x="859" y="870"/>
                    <a:pt x="869" y="870"/>
                  </a:cubicBezTo>
                  <a:cubicBezTo>
                    <a:pt x="889" y="859"/>
                    <a:pt x="899" y="859"/>
                    <a:pt x="899" y="859"/>
                  </a:cubicBezTo>
                  <a:cubicBezTo>
                    <a:pt x="899" y="859"/>
                    <a:pt x="899" y="850"/>
                    <a:pt x="889" y="839"/>
                  </a:cubicBezTo>
                  <a:cubicBezTo>
                    <a:pt x="889" y="839"/>
                    <a:pt x="889" y="820"/>
                    <a:pt x="879" y="810"/>
                  </a:cubicBezTo>
                  <a:lnTo>
                    <a:pt x="849" y="750"/>
                  </a:lnTo>
                  <a:cubicBezTo>
                    <a:pt x="849" y="720"/>
                    <a:pt x="829" y="700"/>
                    <a:pt x="819" y="670"/>
                  </a:cubicBezTo>
                  <a:cubicBezTo>
                    <a:pt x="799" y="610"/>
                    <a:pt x="769" y="540"/>
                    <a:pt x="739" y="471"/>
                  </a:cubicBezTo>
                  <a:cubicBezTo>
                    <a:pt x="709" y="391"/>
                    <a:pt x="679" y="320"/>
                    <a:pt x="639" y="251"/>
                  </a:cubicBezTo>
                  <a:cubicBezTo>
                    <a:pt x="599" y="191"/>
                    <a:pt x="550" y="131"/>
                    <a:pt x="490" y="81"/>
                  </a:cubicBezTo>
                  <a:cubicBezTo>
                    <a:pt x="430" y="41"/>
                    <a:pt x="360" y="11"/>
                    <a:pt x="2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8032477" y="3274789"/>
              <a:ext cx="94490" cy="92654"/>
            </a:xfrm>
            <a:custGeom>
              <a:avLst/>
              <a:gdLst/>
              <a:ahLst/>
              <a:cxnLst/>
              <a:rect l="l" t="t" r="r" b="b"/>
              <a:pathLst>
                <a:path w="1029" h="1009" extrusionOk="0">
                  <a:moveTo>
                    <a:pt x="350" y="120"/>
                  </a:moveTo>
                  <a:cubicBezTo>
                    <a:pt x="420" y="130"/>
                    <a:pt x="480" y="160"/>
                    <a:pt x="520" y="190"/>
                  </a:cubicBezTo>
                  <a:cubicBezTo>
                    <a:pt x="569" y="230"/>
                    <a:pt x="620" y="280"/>
                    <a:pt x="660" y="350"/>
                  </a:cubicBezTo>
                  <a:cubicBezTo>
                    <a:pt x="689" y="410"/>
                    <a:pt x="729" y="479"/>
                    <a:pt x="759" y="549"/>
                  </a:cubicBezTo>
                  <a:lnTo>
                    <a:pt x="889" y="879"/>
                  </a:lnTo>
                  <a:lnTo>
                    <a:pt x="869" y="879"/>
                  </a:lnTo>
                  <a:cubicBezTo>
                    <a:pt x="849" y="879"/>
                    <a:pt x="819" y="879"/>
                    <a:pt x="789" y="889"/>
                  </a:cubicBezTo>
                  <a:lnTo>
                    <a:pt x="779" y="949"/>
                  </a:lnTo>
                  <a:lnTo>
                    <a:pt x="779" y="889"/>
                  </a:lnTo>
                  <a:cubicBezTo>
                    <a:pt x="759" y="889"/>
                    <a:pt x="729" y="879"/>
                    <a:pt x="700" y="879"/>
                  </a:cubicBezTo>
                  <a:cubicBezTo>
                    <a:pt x="640" y="869"/>
                    <a:pt x="589" y="849"/>
                    <a:pt x="540" y="809"/>
                  </a:cubicBezTo>
                  <a:cubicBezTo>
                    <a:pt x="500" y="779"/>
                    <a:pt x="460" y="729"/>
                    <a:pt x="420" y="659"/>
                  </a:cubicBezTo>
                  <a:cubicBezTo>
                    <a:pt x="370" y="589"/>
                    <a:pt x="340" y="510"/>
                    <a:pt x="310" y="459"/>
                  </a:cubicBezTo>
                  <a:cubicBezTo>
                    <a:pt x="280" y="379"/>
                    <a:pt x="250" y="319"/>
                    <a:pt x="220" y="260"/>
                  </a:cubicBezTo>
                  <a:lnTo>
                    <a:pt x="161" y="140"/>
                  </a:lnTo>
                  <a:cubicBezTo>
                    <a:pt x="161" y="140"/>
                    <a:pt x="170" y="140"/>
                    <a:pt x="180" y="130"/>
                  </a:cubicBezTo>
                  <a:cubicBezTo>
                    <a:pt x="200" y="130"/>
                    <a:pt x="230" y="120"/>
                    <a:pt x="260" y="120"/>
                  </a:cubicBezTo>
                  <a:close/>
                  <a:moveTo>
                    <a:pt x="250" y="0"/>
                  </a:moveTo>
                  <a:cubicBezTo>
                    <a:pt x="220" y="10"/>
                    <a:pt x="180" y="10"/>
                    <a:pt x="150" y="20"/>
                  </a:cubicBezTo>
                  <a:cubicBezTo>
                    <a:pt x="130" y="20"/>
                    <a:pt x="110" y="30"/>
                    <a:pt x="90" y="30"/>
                  </a:cubicBezTo>
                  <a:lnTo>
                    <a:pt x="41" y="50"/>
                  </a:lnTo>
                  <a:lnTo>
                    <a:pt x="1" y="90"/>
                  </a:lnTo>
                  <a:lnTo>
                    <a:pt x="30" y="150"/>
                  </a:lnTo>
                  <a:cubicBezTo>
                    <a:pt x="30" y="160"/>
                    <a:pt x="41" y="170"/>
                    <a:pt x="50" y="190"/>
                  </a:cubicBezTo>
                  <a:lnTo>
                    <a:pt x="110" y="310"/>
                  </a:lnTo>
                  <a:cubicBezTo>
                    <a:pt x="141" y="370"/>
                    <a:pt x="170" y="430"/>
                    <a:pt x="200" y="510"/>
                  </a:cubicBezTo>
                  <a:cubicBezTo>
                    <a:pt x="230" y="569"/>
                    <a:pt x="270" y="649"/>
                    <a:pt x="310" y="719"/>
                  </a:cubicBezTo>
                  <a:cubicBezTo>
                    <a:pt x="360" y="809"/>
                    <a:pt x="420" y="869"/>
                    <a:pt x="470" y="909"/>
                  </a:cubicBezTo>
                  <a:cubicBezTo>
                    <a:pt x="529" y="958"/>
                    <a:pt x="609" y="989"/>
                    <a:pt x="680" y="998"/>
                  </a:cubicBezTo>
                  <a:cubicBezTo>
                    <a:pt x="720" y="998"/>
                    <a:pt x="749" y="1009"/>
                    <a:pt x="779" y="1009"/>
                  </a:cubicBezTo>
                  <a:lnTo>
                    <a:pt x="789" y="1009"/>
                  </a:lnTo>
                  <a:cubicBezTo>
                    <a:pt x="829" y="998"/>
                    <a:pt x="859" y="998"/>
                    <a:pt x="889" y="998"/>
                  </a:cubicBezTo>
                  <a:cubicBezTo>
                    <a:pt x="909" y="989"/>
                    <a:pt x="929" y="989"/>
                    <a:pt x="939" y="989"/>
                  </a:cubicBezTo>
                  <a:lnTo>
                    <a:pt x="959" y="978"/>
                  </a:lnTo>
                  <a:cubicBezTo>
                    <a:pt x="989" y="969"/>
                    <a:pt x="1009" y="969"/>
                    <a:pt x="1019" y="949"/>
                  </a:cubicBezTo>
                  <a:lnTo>
                    <a:pt x="1029" y="929"/>
                  </a:lnTo>
                  <a:lnTo>
                    <a:pt x="1029" y="909"/>
                  </a:lnTo>
                  <a:cubicBezTo>
                    <a:pt x="1029" y="909"/>
                    <a:pt x="1019" y="898"/>
                    <a:pt x="1019" y="879"/>
                  </a:cubicBezTo>
                  <a:lnTo>
                    <a:pt x="1009" y="869"/>
                  </a:lnTo>
                  <a:cubicBezTo>
                    <a:pt x="1009" y="859"/>
                    <a:pt x="1009" y="849"/>
                    <a:pt x="999" y="839"/>
                  </a:cubicBezTo>
                  <a:lnTo>
                    <a:pt x="869" y="510"/>
                  </a:lnTo>
                  <a:cubicBezTo>
                    <a:pt x="839" y="430"/>
                    <a:pt x="799" y="350"/>
                    <a:pt x="759" y="280"/>
                  </a:cubicBezTo>
                  <a:cubicBezTo>
                    <a:pt x="709" y="200"/>
                    <a:pt x="660" y="140"/>
                    <a:pt x="600" y="100"/>
                  </a:cubicBezTo>
                  <a:cubicBezTo>
                    <a:pt x="529" y="50"/>
                    <a:pt x="450" y="20"/>
                    <a:pt x="370" y="10"/>
                  </a:cubicBezTo>
                  <a:cubicBezTo>
                    <a:pt x="330" y="0"/>
                    <a:pt x="290" y="0"/>
                    <a:pt x="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8038905" y="3280206"/>
              <a:ext cx="82553" cy="81726"/>
            </a:xfrm>
            <a:custGeom>
              <a:avLst/>
              <a:gdLst/>
              <a:ahLst/>
              <a:cxnLst/>
              <a:rect l="l" t="t" r="r" b="b"/>
              <a:pathLst>
                <a:path w="899" h="890" extrusionOk="0">
                  <a:moveTo>
                    <a:pt x="190" y="1"/>
                  </a:moveTo>
                  <a:cubicBezTo>
                    <a:pt x="150" y="1"/>
                    <a:pt x="120" y="11"/>
                    <a:pt x="91" y="21"/>
                  </a:cubicBezTo>
                  <a:cubicBezTo>
                    <a:pt x="71" y="21"/>
                    <a:pt x="40" y="31"/>
                    <a:pt x="31" y="31"/>
                  </a:cubicBezTo>
                  <a:cubicBezTo>
                    <a:pt x="20" y="41"/>
                    <a:pt x="11" y="41"/>
                    <a:pt x="11" y="41"/>
                  </a:cubicBezTo>
                  <a:lnTo>
                    <a:pt x="0" y="41"/>
                  </a:lnTo>
                  <a:lnTo>
                    <a:pt x="0" y="51"/>
                  </a:lnTo>
                  <a:cubicBezTo>
                    <a:pt x="0" y="51"/>
                    <a:pt x="11" y="51"/>
                    <a:pt x="11" y="61"/>
                  </a:cubicBezTo>
                  <a:cubicBezTo>
                    <a:pt x="11" y="61"/>
                    <a:pt x="20" y="81"/>
                    <a:pt x="31" y="91"/>
                  </a:cubicBezTo>
                  <a:cubicBezTo>
                    <a:pt x="31" y="111"/>
                    <a:pt x="40" y="131"/>
                    <a:pt x="60" y="151"/>
                  </a:cubicBezTo>
                  <a:cubicBezTo>
                    <a:pt x="71" y="181"/>
                    <a:pt x="80" y="201"/>
                    <a:pt x="91" y="231"/>
                  </a:cubicBezTo>
                  <a:cubicBezTo>
                    <a:pt x="120" y="280"/>
                    <a:pt x="150" y="351"/>
                    <a:pt x="180" y="420"/>
                  </a:cubicBezTo>
                  <a:cubicBezTo>
                    <a:pt x="220" y="490"/>
                    <a:pt x="250" y="570"/>
                    <a:pt x="290" y="630"/>
                  </a:cubicBezTo>
                  <a:cubicBezTo>
                    <a:pt x="340" y="700"/>
                    <a:pt x="380" y="760"/>
                    <a:pt x="440" y="800"/>
                  </a:cubicBezTo>
                  <a:cubicBezTo>
                    <a:pt x="490" y="839"/>
                    <a:pt x="559" y="870"/>
                    <a:pt x="619" y="879"/>
                  </a:cubicBezTo>
                  <a:cubicBezTo>
                    <a:pt x="659" y="879"/>
                    <a:pt x="689" y="890"/>
                    <a:pt x="719" y="890"/>
                  </a:cubicBezTo>
                  <a:cubicBezTo>
                    <a:pt x="749" y="879"/>
                    <a:pt x="779" y="879"/>
                    <a:pt x="809" y="879"/>
                  </a:cubicBezTo>
                  <a:cubicBezTo>
                    <a:pt x="829" y="870"/>
                    <a:pt x="859" y="870"/>
                    <a:pt x="869" y="870"/>
                  </a:cubicBezTo>
                  <a:cubicBezTo>
                    <a:pt x="889" y="859"/>
                    <a:pt x="899" y="859"/>
                    <a:pt x="899" y="859"/>
                  </a:cubicBezTo>
                  <a:cubicBezTo>
                    <a:pt x="899" y="859"/>
                    <a:pt x="899" y="850"/>
                    <a:pt x="889" y="839"/>
                  </a:cubicBezTo>
                  <a:cubicBezTo>
                    <a:pt x="889" y="839"/>
                    <a:pt x="889" y="820"/>
                    <a:pt x="879" y="810"/>
                  </a:cubicBezTo>
                  <a:lnTo>
                    <a:pt x="849" y="750"/>
                  </a:lnTo>
                  <a:cubicBezTo>
                    <a:pt x="849" y="720"/>
                    <a:pt x="829" y="700"/>
                    <a:pt x="819" y="670"/>
                  </a:cubicBezTo>
                  <a:cubicBezTo>
                    <a:pt x="799" y="610"/>
                    <a:pt x="769" y="540"/>
                    <a:pt x="739" y="471"/>
                  </a:cubicBezTo>
                  <a:cubicBezTo>
                    <a:pt x="709" y="391"/>
                    <a:pt x="679" y="320"/>
                    <a:pt x="639" y="251"/>
                  </a:cubicBezTo>
                  <a:cubicBezTo>
                    <a:pt x="599" y="191"/>
                    <a:pt x="550" y="131"/>
                    <a:pt x="490" y="81"/>
                  </a:cubicBezTo>
                  <a:cubicBezTo>
                    <a:pt x="430" y="41"/>
                    <a:pt x="360" y="11"/>
                    <a:pt x="2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8032477" y="3274789"/>
              <a:ext cx="94490" cy="92654"/>
            </a:xfrm>
            <a:custGeom>
              <a:avLst/>
              <a:gdLst/>
              <a:ahLst/>
              <a:cxnLst/>
              <a:rect l="l" t="t" r="r" b="b"/>
              <a:pathLst>
                <a:path w="1029" h="1009" extrusionOk="0">
                  <a:moveTo>
                    <a:pt x="350" y="120"/>
                  </a:moveTo>
                  <a:cubicBezTo>
                    <a:pt x="420" y="130"/>
                    <a:pt x="480" y="160"/>
                    <a:pt x="520" y="190"/>
                  </a:cubicBezTo>
                  <a:cubicBezTo>
                    <a:pt x="569" y="230"/>
                    <a:pt x="620" y="280"/>
                    <a:pt x="660" y="350"/>
                  </a:cubicBezTo>
                  <a:cubicBezTo>
                    <a:pt x="689" y="410"/>
                    <a:pt x="729" y="479"/>
                    <a:pt x="759" y="549"/>
                  </a:cubicBezTo>
                  <a:lnTo>
                    <a:pt x="889" y="879"/>
                  </a:lnTo>
                  <a:lnTo>
                    <a:pt x="869" y="879"/>
                  </a:lnTo>
                  <a:cubicBezTo>
                    <a:pt x="849" y="879"/>
                    <a:pt x="819" y="879"/>
                    <a:pt x="789" y="889"/>
                  </a:cubicBezTo>
                  <a:lnTo>
                    <a:pt x="779" y="949"/>
                  </a:lnTo>
                  <a:lnTo>
                    <a:pt x="779" y="889"/>
                  </a:lnTo>
                  <a:cubicBezTo>
                    <a:pt x="759" y="889"/>
                    <a:pt x="729" y="879"/>
                    <a:pt x="700" y="879"/>
                  </a:cubicBezTo>
                  <a:cubicBezTo>
                    <a:pt x="640" y="869"/>
                    <a:pt x="589" y="849"/>
                    <a:pt x="540" y="809"/>
                  </a:cubicBezTo>
                  <a:cubicBezTo>
                    <a:pt x="500" y="779"/>
                    <a:pt x="460" y="729"/>
                    <a:pt x="420" y="659"/>
                  </a:cubicBezTo>
                  <a:cubicBezTo>
                    <a:pt x="370" y="589"/>
                    <a:pt x="340" y="510"/>
                    <a:pt x="310" y="459"/>
                  </a:cubicBezTo>
                  <a:cubicBezTo>
                    <a:pt x="280" y="379"/>
                    <a:pt x="250" y="319"/>
                    <a:pt x="220" y="260"/>
                  </a:cubicBezTo>
                  <a:lnTo>
                    <a:pt x="161" y="140"/>
                  </a:lnTo>
                  <a:cubicBezTo>
                    <a:pt x="161" y="140"/>
                    <a:pt x="170" y="140"/>
                    <a:pt x="180" y="130"/>
                  </a:cubicBezTo>
                  <a:cubicBezTo>
                    <a:pt x="200" y="130"/>
                    <a:pt x="230" y="120"/>
                    <a:pt x="260" y="120"/>
                  </a:cubicBezTo>
                  <a:close/>
                  <a:moveTo>
                    <a:pt x="250" y="0"/>
                  </a:moveTo>
                  <a:cubicBezTo>
                    <a:pt x="220" y="10"/>
                    <a:pt x="180" y="10"/>
                    <a:pt x="150" y="20"/>
                  </a:cubicBezTo>
                  <a:cubicBezTo>
                    <a:pt x="130" y="20"/>
                    <a:pt x="110" y="30"/>
                    <a:pt x="90" y="30"/>
                  </a:cubicBezTo>
                  <a:lnTo>
                    <a:pt x="41" y="50"/>
                  </a:lnTo>
                  <a:lnTo>
                    <a:pt x="1" y="90"/>
                  </a:lnTo>
                  <a:lnTo>
                    <a:pt x="30" y="150"/>
                  </a:lnTo>
                  <a:cubicBezTo>
                    <a:pt x="30" y="160"/>
                    <a:pt x="41" y="170"/>
                    <a:pt x="50" y="190"/>
                  </a:cubicBezTo>
                  <a:lnTo>
                    <a:pt x="110" y="310"/>
                  </a:lnTo>
                  <a:cubicBezTo>
                    <a:pt x="141" y="370"/>
                    <a:pt x="170" y="430"/>
                    <a:pt x="200" y="510"/>
                  </a:cubicBezTo>
                  <a:cubicBezTo>
                    <a:pt x="230" y="569"/>
                    <a:pt x="270" y="649"/>
                    <a:pt x="310" y="719"/>
                  </a:cubicBezTo>
                  <a:cubicBezTo>
                    <a:pt x="360" y="809"/>
                    <a:pt x="420" y="869"/>
                    <a:pt x="470" y="909"/>
                  </a:cubicBezTo>
                  <a:cubicBezTo>
                    <a:pt x="529" y="958"/>
                    <a:pt x="609" y="989"/>
                    <a:pt x="680" y="998"/>
                  </a:cubicBezTo>
                  <a:cubicBezTo>
                    <a:pt x="720" y="998"/>
                    <a:pt x="749" y="1009"/>
                    <a:pt x="779" y="1009"/>
                  </a:cubicBezTo>
                  <a:lnTo>
                    <a:pt x="789" y="1009"/>
                  </a:lnTo>
                  <a:cubicBezTo>
                    <a:pt x="829" y="998"/>
                    <a:pt x="859" y="998"/>
                    <a:pt x="889" y="998"/>
                  </a:cubicBezTo>
                  <a:cubicBezTo>
                    <a:pt x="909" y="989"/>
                    <a:pt x="929" y="989"/>
                    <a:pt x="949" y="978"/>
                  </a:cubicBezTo>
                  <a:lnTo>
                    <a:pt x="969" y="978"/>
                  </a:lnTo>
                  <a:cubicBezTo>
                    <a:pt x="989" y="978"/>
                    <a:pt x="999" y="969"/>
                    <a:pt x="1009" y="958"/>
                  </a:cubicBezTo>
                  <a:lnTo>
                    <a:pt x="1029" y="938"/>
                  </a:lnTo>
                  <a:lnTo>
                    <a:pt x="1029" y="909"/>
                  </a:lnTo>
                  <a:cubicBezTo>
                    <a:pt x="1029" y="909"/>
                    <a:pt x="1019" y="898"/>
                    <a:pt x="1019" y="879"/>
                  </a:cubicBezTo>
                  <a:lnTo>
                    <a:pt x="1009" y="869"/>
                  </a:lnTo>
                  <a:cubicBezTo>
                    <a:pt x="1009" y="859"/>
                    <a:pt x="1009" y="849"/>
                    <a:pt x="999" y="839"/>
                  </a:cubicBezTo>
                  <a:lnTo>
                    <a:pt x="869" y="510"/>
                  </a:lnTo>
                  <a:cubicBezTo>
                    <a:pt x="839" y="430"/>
                    <a:pt x="799" y="350"/>
                    <a:pt x="759" y="280"/>
                  </a:cubicBezTo>
                  <a:cubicBezTo>
                    <a:pt x="709" y="200"/>
                    <a:pt x="660" y="140"/>
                    <a:pt x="600" y="100"/>
                  </a:cubicBezTo>
                  <a:cubicBezTo>
                    <a:pt x="529" y="50"/>
                    <a:pt x="450" y="20"/>
                    <a:pt x="370" y="10"/>
                  </a:cubicBezTo>
                  <a:cubicBezTo>
                    <a:pt x="330" y="0"/>
                    <a:pt x="290" y="0"/>
                    <a:pt x="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8089318" y="3289389"/>
              <a:ext cx="78972" cy="83563"/>
            </a:xfrm>
            <a:custGeom>
              <a:avLst/>
              <a:gdLst/>
              <a:ahLst/>
              <a:cxnLst/>
              <a:rect l="l" t="t" r="r" b="b"/>
              <a:pathLst>
                <a:path w="860" h="910" extrusionOk="0">
                  <a:moveTo>
                    <a:pt x="190" y="1"/>
                  </a:moveTo>
                  <a:cubicBezTo>
                    <a:pt x="150" y="11"/>
                    <a:pt x="121" y="11"/>
                    <a:pt x="90" y="11"/>
                  </a:cubicBezTo>
                  <a:cubicBezTo>
                    <a:pt x="61" y="21"/>
                    <a:pt x="41" y="31"/>
                    <a:pt x="21" y="31"/>
                  </a:cubicBezTo>
                  <a:lnTo>
                    <a:pt x="10" y="31"/>
                  </a:lnTo>
                  <a:lnTo>
                    <a:pt x="1" y="41"/>
                  </a:lnTo>
                  <a:lnTo>
                    <a:pt x="1" y="51"/>
                  </a:lnTo>
                  <a:cubicBezTo>
                    <a:pt x="10" y="61"/>
                    <a:pt x="10" y="71"/>
                    <a:pt x="21" y="91"/>
                  </a:cubicBezTo>
                  <a:lnTo>
                    <a:pt x="50" y="151"/>
                  </a:lnTo>
                  <a:cubicBezTo>
                    <a:pt x="61" y="171"/>
                    <a:pt x="70" y="200"/>
                    <a:pt x="81" y="231"/>
                  </a:cubicBezTo>
                  <a:cubicBezTo>
                    <a:pt x="110" y="280"/>
                    <a:pt x="140" y="351"/>
                    <a:pt x="170" y="420"/>
                  </a:cubicBezTo>
                  <a:cubicBezTo>
                    <a:pt x="200" y="490"/>
                    <a:pt x="230" y="570"/>
                    <a:pt x="270" y="640"/>
                  </a:cubicBezTo>
                  <a:cubicBezTo>
                    <a:pt x="300" y="710"/>
                    <a:pt x="350" y="770"/>
                    <a:pt x="400" y="810"/>
                  </a:cubicBezTo>
                  <a:cubicBezTo>
                    <a:pt x="450" y="859"/>
                    <a:pt x="520" y="890"/>
                    <a:pt x="580" y="899"/>
                  </a:cubicBezTo>
                  <a:cubicBezTo>
                    <a:pt x="620" y="899"/>
                    <a:pt x="649" y="910"/>
                    <a:pt x="680" y="910"/>
                  </a:cubicBezTo>
                  <a:cubicBezTo>
                    <a:pt x="709" y="910"/>
                    <a:pt x="739" y="910"/>
                    <a:pt x="769" y="899"/>
                  </a:cubicBezTo>
                  <a:cubicBezTo>
                    <a:pt x="799" y="899"/>
                    <a:pt x="819" y="899"/>
                    <a:pt x="829" y="890"/>
                  </a:cubicBezTo>
                  <a:lnTo>
                    <a:pt x="859" y="890"/>
                  </a:lnTo>
                  <a:lnTo>
                    <a:pt x="859" y="870"/>
                  </a:lnTo>
                  <a:cubicBezTo>
                    <a:pt x="849" y="870"/>
                    <a:pt x="849" y="850"/>
                    <a:pt x="839" y="830"/>
                  </a:cubicBezTo>
                  <a:cubicBezTo>
                    <a:pt x="839" y="819"/>
                    <a:pt x="829" y="799"/>
                    <a:pt x="819" y="770"/>
                  </a:cubicBezTo>
                  <a:cubicBezTo>
                    <a:pt x="809" y="750"/>
                    <a:pt x="799" y="720"/>
                    <a:pt x="789" y="690"/>
                  </a:cubicBezTo>
                  <a:cubicBezTo>
                    <a:pt x="769" y="640"/>
                    <a:pt x="749" y="570"/>
                    <a:pt x="719" y="490"/>
                  </a:cubicBezTo>
                  <a:cubicBezTo>
                    <a:pt x="700" y="420"/>
                    <a:pt x="660" y="340"/>
                    <a:pt x="629" y="280"/>
                  </a:cubicBezTo>
                  <a:cubicBezTo>
                    <a:pt x="589" y="211"/>
                    <a:pt x="540" y="141"/>
                    <a:pt x="480" y="101"/>
                  </a:cubicBezTo>
                  <a:cubicBezTo>
                    <a:pt x="430" y="51"/>
                    <a:pt x="360" y="21"/>
                    <a:pt x="290" y="11"/>
                  </a:cubicBezTo>
                  <a:cubicBezTo>
                    <a:pt x="260" y="1"/>
                    <a:pt x="220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8083808" y="3283879"/>
              <a:ext cx="89991" cy="94582"/>
            </a:xfrm>
            <a:custGeom>
              <a:avLst/>
              <a:gdLst/>
              <a:ahLst/>
              <a:cxnLst/>
              <a:rect l="l" t="t" r="r" b="b"/>
              <a:pathLst>
                <a:path w="980" h="1030" extrusionOk="0">
                  <a:moveTo>
                    <a:pt x="270" y="121"/>
                  </a:moveTo>
                  <a:cubicBezTo>
                    <a:pt x="290" y="121"/>
                    <a:pt x="320" y="121"/>
                    <a:pt x="340" y="131"/>
                  </a:cubicBezTo>
                  <a:cubicBezTo>
                    <a:pt x="400" y="141"/>
                    <a:pt x="460" y="171"/>
                    <a:pt x="510" y="211"/>
                  </a:cubicBezTo>
                  <a:cubicBezTo>
                    <a:pt x="549" y="240"/>
                    <a:pt x="589" y="291"/>
                    <a:pt x="629" y="360"/>
                  </a:cubicBezTo>
                  <a:cubicBezTo>
                    <a:pt x="669" y="420"/>
                    <a:pt x="689" y="490"/>
                    <a:pt x="729" y="570"/>
                  </a:cubicBezTo>
                  <a:lnTo>
                    <a:pt x="839" y="899"/>
                  </a:lnTo>
                  <a:cubicBezTo>
                    <a:pt x="839" y="899"/>
                    <a:pt x="829" y="899"/>
                    <a:pt x="819" y="910"/>
                  </a:cubicBezTo>
                  <a:lnTo>
                    <a:pt x="740" y="910"/>
                  </a:lnTo>
                  <a:cubicBezTo>
                    <a:pt x="709" y="910"/>
                    <a:pt x="680" y="899"/>
                    <a:pt x="649" y="899"/>
                  </a:cubicBezTo>
                  <a:cubicBezTo>
                    <a:pt x="600" y="890"/>
                    <a:pt x="540" y="859"/>
                    <a:pt x="500" y="830"/>
                  </a:cubicBezTo>
                  <a:cubicBezTo>
                    <a:pt x="460" y="790"/>
                    <a:pt x="420" y="740"/>
                    <a:pt x="380" y="670"/>
                  </a:cubicBezTo>
                  <a:cubicBezTo>
                    <a:pt x="340" y="600"/>
                    <a:pt x="310" y="520"/>
                    <a:pt x="280" y="460"/>
                  </a:cubicBezTo>
                  <a:lnTo>
                    <a:pt x="141" y="141"/>
                  </a:lnTo>
                  <a:cubicBezTo>
                    <a:pt x="150" y="141"/>
                    <a:pt x="161" y="131"/>
                    <a:pt x="161" y="131"/>
                  </a:cubicBezTo>
                  <a:cubicBezTo>
                    <a:pt x="190" y="131"/>
                    <a:pt x="220" y="131"/>
                    <a:pt x="250" y="121"/>
                  </a:cubicBezTo>
                  <a:close/>
                  <a:moveTo>
                    <a:pt x="240" y="1"/>
                  </a:moveTo>
                  <a:cubicBezTo>
                    <a:pt x="210" y="11"/>
                    <a:pt x="170" y="11"/>
                    <a:pt x="141" y="11"/>
                  </a:cubicBezTo>
                  <a:cubicBezTo>
                    <a:pt x="121" y="21"/>
                    <a:pt x="101" y="21"/>
                    <a:pt x="81" y="31"/>
                  </a:cubicBezTo>
                  <a:lnTo>
                    <a:pt x="21" y="51"/>
                  </a:lnTo>
                  <a:lnTo>
                    <a:pt x="1" y="101"/>
                  </a:lnTo>
                  <a:lnTo>
                    <a:pt x="10" y="151"/>
                  </a:lnTo>
                  <a:cubicBezTo>
                    <a:pt x="21" y="161"/>
                    <a:pt x="21" y="171"/>
                    <a:pt x="30" y="171"/>
                  </a:cubicBezTo>
                  <a:lnTo>
                    <a:pt x="170" y="500"/>
                  </a:lnTo>
                  <a:cubicBezTo>
                    <a:pt x="200" y="570"/>
                    <a:pt x="230" y="650"/>
                    <a:pt x="270" y="730"/>
                  </a:cubicBezTo>
                  <a:cubicBezTo>
                    <a:pt x="320" y="810"/>
                    <a:pt x="370" y="870"/>
                    <a:pt x="420" y="919"/>
                  </a:cubicBezTo>
                  <a:cubicBezTo>
                    <a:pt x="480" y="970"/>
                    <a:pt x="560" y="999"/>
                    <a:pt x="629" y="1019"/>
                  </a:cubicBezTo>
                  <a:cubicBezTo>
                    <a:pt x="669" y="1019"/>
                    <a:pt x="709" y="1029"/>
                    <a:pt x="740" y="1029"/>
                  </a:cubicBezTo>
                  <a:lnTo>
                    <a:pt x="760" y="1029"/>
                  </a:lnTo>
                  <a:cubicBezTo>
                    <a:pt x="789" y="1029"/>
                    <a:pt x="809" y="1029"/>
                    <a:pt x="829" y="1019"/>
                  </a:cubicBezTo>
                  <a:lnTo>
                    <a:pt x="889" y="1019"/>
                  </a:lnTo>
                  <a:lnTo>
                    <a:pt x="909" y="1010"/>
                  </a:lnTo>
                  <a:cubicBezTo>
                    <a:pt x="939" y="1010"/>
                    <a:pt x="959" y="999"/>
                    <a:pt x="969" y="979"/>
                  </a:cubicBezTo>
                  <a:lnTo>
                    <a:pt x="979" y="959"/>
                  </a:lnTo>
                  <a:lnTo>
                    <a:pt x="979" y="939"/>
                  </a:lnTo>
                  <a:cubicBezTo>
                    <a:pt x="979" y="939"/>
                    <a:pt x="979" y="930"/>
                    <a:pt x="969" y="919"/>
                  </a:cubicBezTo>
                  <a:lnTo>
                    <a:pt x="969" y="899"/>
                  </a:lnTo>
                  <a:lnTo>
                    <a:pt x="959" y="879"/>
                  </a:lnTo>
                  <a:lnTo>
                    <a:pt x="839" y="530"/>
                  </a:lnTo>
                  <a:cubicBezTo>
                    <a:pt x="809" y="440"/>
                    <a:pt x="769" y="371"/>
                    <a:pt x="740" y="311"/>
                  </a:cubicBezTo>
                  <a:cubicBezTo>
                    <a:pt x="689" y="220"/>
                    <a:pt x="640" y="161"/>
                    <a:pt x="580" y="111"/>
                  </a:cubicBezTo>
                  <a:cubicBezTo>
                    <a:pt x="520" y="61"/>
                    <a:pt x="440" y="31"/>
                    <a:pt x="360" y="11"/>
                  </a:cubicBezTo>
                  <a:cubicBezTo>
                    <a:pt x="320" y="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8089318" y="3289389"/>
              <a:ext cx="78972" cy="83563"/>
            </a:xfrm>
            <a:custGeom>
              <a:avLst/>
              <a:gdLst/>
              <a:ahLst/>
              <a:cxnLst/>
              <a:rect l="l" t="t" r="r" b="b"/>
              <a:pathLst>
                <a:path w="860" h="910" extrusionOk="0">
                  <a:moveTo>
                    <a:pt x="190" y="1"/>
                  </a:moveTo>
                  <a:cubicBezTo>
                    <a:pt x="150" y="11"/>
                    <a:pt x="121" y="11"/>
                    <a:pt x="90" y="11"/>
                  </a:cubicBezTo>
                  <a:cubicBezTo>
                    <a:pt x="61" y="21"/>
                    <a:pt x="41" y="31"/>
                    <a:pt x="21" y="31"/>
                  </a:cubicBezTo>
                  <a:lnTo>
                    <a:pt x="10" y="31"/>
                  </a:lnTo>
                  <a:lnTo>
                    <a:pt x="1" y="41"/>
                  </a:lnTo>
                  <a:lnTo>
                    <a:pt x="1" y="51"/>
                  </a:lnTo>
                  <a:cubicBezTo>
                    <a:pt x="10" y="61"/>
                    <a:pt x="10" y="71"/>
                    <a:pt x="21" y="91"/>
                  </a:cubicBezTo>
                  <a:lnTo>
                    <a:pt x="50" y="151"/>
                  </a:lnTo>
                  <a:cubicBezTo>
                    <a:pt x="61" y="171"/>
                    <a:pt x="70" y="200"/>
                    <a:pt x="81" y="231"/>
                  </a:cubicBezTo>
                  <a:cubicBezTo>
                    <a:pt x="110" y="280"/>
                    <a:pt x="140" y="351"/>
                    <a:pt x="170" y="420"/>
                  </a:cubicBezTo>
                  <a:cubicBezTo>
                    <a:pt x="200" y="490"/>
                    <a:pt x="230" y="570"/>
                    <a:pt x="270" y="640"/>
                  </a:cubicBezTo>
                  <a:cubicBezTo>
                    <a:pt x="300" y="710"/>
                    <a:pt x="350" y="770"/>
                    <a:pt x="400" y="810"/>
                  </a:cubicBezTo>
                  <a:cubicBezTo>
                    <a:pt x="450" y="859"/>
                    <a:pt x="520" y="890"/>
                    <a:pt x="580" y="899"/>
                  </a:cubicBezTo>
                  <a:cubicBezTo>
                    <a:pt x="620" y="899"/>
                    <a:pt x="649" y="910"/>
                    <a:pt x="680" y="910"/>
                  </a:cubicBezTo>
                  <a:cubicBezTo>
                    <a:pt x="709" y="910"/>
                    <a:pt x="739" y="910"/>
                    <a:pt x="769" y="899"/>
                  </a:cubicBezTo>
                  <a:cubicBezTo>
                    <a:pt x="799" y="899"/>
                    <a:pt x="819" y="899"/>
                    <a:pt x="829" y="890"/>
                  </a:cubicBezTo>
                  <a:lnTo>
                    <a:pt x="859" y="890"/>
                  </a:lnTo>
                  <a:lnTo>
                    <a:pt x="859" y="870"/>
                  </a:lnTo>
                  <a:cubicBezTo>
                    <a:pt x="849" y="870"/>
                    <a:pt x="849" y="850"/>
                    <a:pt x="839" y="830"/>
                  </a:cubicBezTo>
                  <a:cubicBezTo>
                    <a:pt x="839" y="819"/>
                    <a:pt x="829" y="799"/>
                    <a:pt x="819" y="770"/>
                  </a:cubicBezTo>
                  <a:cubicBezTo>
                    <a:pt x="809" y="750"/>
                    <a:pt x="799" y="720"/>
                    <a:pt x="789" y="690"/>
                  </a:cubicBezTo>
                  <a:cubicBezTo>
                    <a:pt x="769" y="640"/>
                    <a:pt x="749" y="570"/>
                    <a:pt x="719" y="490"/>
                  </a:cubicBezTo>
                  <a:cubicBezTo>
                    <a:pt x="700" y="420"/>
                    <a:pt x="660" y="340"/>
                    <a:pt x="629" y="280"/>
                  </a:cubicBezTo>
                  <a:cubicBezTo>
                    <a:pt x="589" y="211"/>
                    <a:pt x="540" y="141"/>
                    <a:pt x="480" y="101"/>
                  </a:cubicBezTo>
                  <a:cubicBezTo>
                    <a:pt x="430" y="51"/>
                    <a:pt x="360" y="21"/>
                    <a:pt x="290" y="11"/>
                  </a:cubicBezTo>
                  <a:cubicBezTo>
                    <a:pt x="260" y="1"/>
                    <a:pt x="220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8083808" y="3283879"/>
              <a:ext cx="89991" cy="94582"/>
            </a:xfrm>
            <a:custGeom>
              <a:avLst/>
              <a:gdLst/>
              <a:ahLst/>
              <a:cxnLst/>
              <a:rect l="l" t="t" r="r" b="b"/>
              <a:pathLst>
                <a:path w="980" h="1030" extrusionOk="0">
                  <a:moveTo>
                    <a:pt x="270" y="121"/>
                  </a:moveTo>
                  <a:cubicBezTo>
                    <a:pt x="290" y="121"/>
                    <a:pt x="320" y="121"/>
                    <a:pt x="340" y="131"/>
                  </a:cubicBezTo>
                  <a:cubicBezTo>
                    <a:pt x="400" y="141"/>
                    <a:pt x="460" y="171"/>
                    <a:pt x="510" y="211"/>
                  </a:cubicBezTo>
                  <a:cubicBezTo>
                    <a:pt x="549" y="240"/>
                    <a:pt x="589" y="291"/>
                    <a:pt x="629" y="360"/>
                  </a:cubicBezTo>
                  <a:cubicBezTo>
                    <a:pt x="669" y="420"/>
                    <a:pt x="689" y="490"/>
                    <a:pt x="729" y="570"/>
                  </a:cubicBezTo>
                  <a:lnTo>
                    <a:pt x="839" y="899"/>
                  </a:lnTo>
                  <a:cubicBezTo>
                    <a:pt x="839" y="899"/>
                    <a:pt x="829" y="899"/>
                    <a:pt x="819" y="910"/>
                  </a:cubicBezTo>
                  <a:lnTo>
                    <a:pt x="740" y="910"/>
                  </a:lnTo>
                  <a:cubicBezTo>
                    <a:pt x="709" y="910"/>
                    <a:pt x="680" y="899"/>
                    <a:pt x="649" y="899"/>
                  </a:cubicBezTo>
                  <a:cubicBezTo>
                    <a:pt x="600" y="890"/>
                    <a:pt x="540" y="859"/>
                    <a:pt x="500" y="830"/>
                  </a:cubicBezTo>
                  <a:cubicBezTo>
                    <a:pt x="460" y="790"/>
                    <a:pt x="420" y="740"/>
                    <a:pt x="380" y="670"/>
                  </a:cubicBezTo>
                  <a:cubicBezTo>
                    <a:pt x="340" y="600"/>
                    <a:pt x="310" y="520"/>
                    <a:pt x="280" y="460"/>
                  </a:cubicBezTo>
                  <a:lnTo>
                    <a:pt x="141" y="141"/>
                  </a:lnTo>
                  <a:cubicBezTo>
                    <a:pt x="150" y="141"/>
                    <a:pt x="161" y="131"/>
                    <a:pt x="161" y="131"/>
                  </a:cubicBezTo>
                  <a:cubicBezTo>
                    <a:pt x="190" y="131"/>
                    <a:pt x="220" y="131"/>
                    <a:pt x="250" y="121"/>
                  </a:cubicBezTo>
                  <a:close/>
                  <a:moveTo>
                    <a:pt x="240" y="1"/>
                  </a:moveTo>
                  <a:cubicBezTo>
                    <a:pt x="210" y="11"/>
                    <a:pt x="170" y="11"/>
                    <a:pt x="141" y="11"/>
                  </a:cubicBezTo>
                  <a:cubicBezTo>
                    <a:pt x="121" y="21"/>
                    <a:pt x="101" y="21"/>
                    <a:pt x="81" y="31"/>
                  </a:cubicBezTo>
                  <a:lnTo>
                    <a:pt x="21" y="51"/>
                  </a:lnTo>
                  <a:lnTo>
                    <a:pt x="1" y="101"/>
                  </a:lnTo>
                  <a:lnTo>
                    <a:pt x="10" y="151"/>
                  </a:lnTo>
                  <a:cubicBezTo>
                    <a:pt x="21" y="161"/>
                    <a:pt x="21" y="171"/>
                    <a:pt x="30" y="171"/>
                  </a:cubicBezTo>
                  <a:lnTo>
                    <a:pt x="170" y="500"/>
                  </a:lnTo>
                  <a:cubicBezTo>
                    <a:pt x="200" y="570"/>
                    <a:pt x="230" y="650"/>
                    <a:pt x="270" y="730"/>
                  </a:cubicBezTo>
                  <a:cubicBezTo>
                    <a:pt x="320" y="810"/>
                    <a:pt x="370" y="870"/>
                    <a:pt x="420" y="919"/>
                  </a:cubicBezTo>
                  <a:cubicBezTo>
                    <a:pt x="480" y="970"/>
                    <a:pt x="560" y="999"/>
                    <a:pt x="629" y="1019"/>
                  </a:cubicBezTo>
                  <a:cubicBezTo>
                    <a:pt x="669" y="1019"/>
                    <a:pt x="709" y="1029"/>
                    <a:pt x="740" y="1029"/>
                  </a:cubicBezTo>
                  <a:lnTo>
                    <a:pt x="760" y="1029"/>
                  </a:lnTo>
                  <a:cubicBezTo>
                    <a:pt x="789" y="1029"/>
                    <a:pt x="809" y="1029"/>
                    <a:pt x="829" y="1019"/>
                  </a:cubicBezTo>
                  <a:lnTo>
                    <a:pt x="889" y="1019"/>
                  </a:lnTo>
                  <a:lnTo>
                    <a:pt x="909" y="1010"/>
                  </a:lnTo>
                  <a:cubicBezTo>
                    <a:pt x="939" y="1010"/>
                    <a:pt x="959" y="999"/>
                    <a:pt x="969" y="979"/>
                  </a:cubicBezTo>
                  <a:lnTo>
                    <a:pt x="979" y="959"/>
                  </a:lnTo>
                  <a:lnTo>
                    <a:pt x="979" y="939"/>
                  </a:lnTo>
                  <a:cubicBezTo>
                    <a:pt x="979" y="939"/>
                    <a:pt x="979" y="930"/>
                    <a:pt x="969" y="919"/>
                  </a:cubicBezTo>
                  <a:lnTo>
                    <a:pt x="969" y="899"/>
                  </a:lnTo>
                  <a:lnTo>
                    <a:pt x="959" y="879"/>
                  </a:lnTo>
                  <a:lnTo>
                    <a:pt x="839" y="530"/>
                  </a:lnTo>
                  <a:cubicBezTo>
                    <a:pt x="809" y="440"/>
                    <a:pt x="769" y="371"/>
                    <a:pt x="740" y="311"/>
                  </a:cubicBezTo>
                  <a:cubicBezTo>
                    <a:pt x="689" y="220"/>
                    <a:pt x="640" y="161"/>
                    <a:pt x="580" y="111"/>
                  </a:cubicBezTo>
                  <a:cubicBezTo>
                    <a:pt x="520" y="61"/>
                    <a:pt x="440" y="31"/>
                    <a:pt x="360" y="11"/>
                  </a:cubicBezTo>
                  <a:cubicBezTo>
                    <a:pt x="320" y="1"/>
                    <a:pt x="280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8138812" y="3301326"/>
              <a:ext cx="76125" cy="84481"/>
            </a:xfrm>
            <a:custGeom>
              <a:avLst/>
              <a:gdLst/>
              <a:ahLst/>
              <a:cxnLst/>
              <a:rect l="l" t="t" r="r" b="b"/>
              <a:pathLst>
                <a:path w="829" h="920" extrusionOk="0">
                  <a:moveTo>
                    <a:pt x="101" y="1"/>
                  </a:moveTo>
                  <a:cubicBezTo>
                    <a:pt x="70" y="11"/>
                    <a:pt x="41" y="11"/>
                    <a:pt x="30" y="21"/>
                  </a:cubicBezTo>
                  <a:lnTo>
                    <a:pt x="1" y="21"/>
                  </a:lnTo>
                  <a:lnTo>
                    <a:pt x="1" y="30"/>
                  </a:lnTo>
                  <a:lnTo>
                    <a:pt x="10" y="41"/>
                  </a:lnTo>
                  <a:cubicBezTo>
                    <a:pt x="10" y="50"/>
                    <a:pt x="10" y="61"/>
                    <a:pt x="21" y="81"/>
                  </a:cubicBezTo>
                  <a:cubicBezTo>
                    <a:pt x="30" y="90"/>
                    <a:pt x="41" y="110"/>
                    <a:pt x="50" y="141"/>
                  </a:cubicBezTo>
                  <a:cubicBezTo>
                    <a:pt x="61" y="161"/>
                    <a:pt x="70" y="190"/>
                    <a:pt x="81" y="221"/>
                  </a:cubicBezTo>
                  <a:cubicBezTo>
                    <a:pt x="101" y="270"/>
                    <a:pt x="121" y="340"/>
                    <a:pt x="150" y="410"/>
                  </a:cubicBezTo>
                  <a:cubicBezTo>
                    <a:pt x="180" y="490"/>
                    <a:pt x="210" y="560"/>
                    <a:pt x="240" y="629"/>
                  </a:cubicBezTo>
                  <a:cubicBezTo>
                    <a:pt x="280" y="700"/>
                    <a:pt x="320" y="769"/>
                    <a:pt x="370" y="820"/>
                  </a:cubicBezTo>
                  <a:cubicBezTo>
                    <a:pt x="420" y="859"/>
                    <a:pt x="480" y="889"/>
                    <a:pt x="549" y="909"/>
                  </a:cubicBezTo>
                  <a:cubicBezTo>
                    <a:pt x="580" y="909"/>
                    <a:pt x="609" y="919"/>
                    <a:pt x="649" y="919"/>
                  </a:cubicBezTo>
                  <a:lnTo>
                    <a:pt x="799" y="919"/>
                  </a:lnTo>
                  <a:cubicBezTo>
                    <a:pt x="819" y="909"/>
                    <a:pt x="829" y="909"/>
                    <a:pt x="829" y="909"/>
                  </a:cubicBezTo>
                  <a:cubicBezTo>
                    <a:pt x="829" y="909"/>
                    <a:pt x="819" y="909"/>
                    <a:pt x="819" y="899"/>
                  </a:cubicBezTo>
                  <a:cubicBezTo>
                    <a:pt x="819" y="889"/>
                    <a:pt x="819" y="869"/>
                    <a:pt x="809" y="859"/>
                  </a:cubicBezTo>
                  <a:cubicBezTo>
                    <a:pt x="809" y="839"/>
                    <a:pt x="799" y="820"/>
                    <a:pt x="789" y="789"/>
                  </a:cubicBezTo>
                  <a:cubicBezTo>
                    <a:pt x="779" y="769"/>
                    <a:pt x="779" y="740"/>
                    <a:pt x="769" y="709"/>
                  </a:cubicBezTo>
                  <a:cubicBezTo>
                    <a:pt x="749" y="649"/>
                    <a:pt x="729" y="580"/>
                    <a:pt x="709" y="510"/>
                  </a:cubicBezTo>
                  <a:cubicBezTo>
                    <a:pt x="680" y="440"/>
                    <a:pt x="649" y="360"/>
                    <a:pt x="620" y="290"/>
                  </a:cubicBezTo>
                  <a:cubicBezTo>
                    <a:pt x="580" y="221"/>
                    <a:pt x="540" y="150"/>
                    <a:pt x="480" y="101"/>
                  </a:cubicBezTo>
                  <a:cubicBezTo>
                    <a:pt x="430" y="61"/>
                    <a:pt x="360" y="21"/>
                    <a:pt x="290" y="11"/>
                  </a:cubicBezTo>
                  <a:cubicBezTo>
                    <a:pt x="260" y="1"/>
                    <a:pt x="220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8132384" y="3295909"/>
              <a:ext cx="88063" cy="95409"/>
            </a:xfrm>
            <a:custGeom>
              <a:avLst/>
              <a:gdLst/>
              <a:ahLst/>
              <a:cxnLst/>
              <a:rect l="l" t="t" r="r" b="b"/>
              <a:pathLst>
                <a:path w="959" h="1039" extrusionOk="0">
                  <a:moveTo>
                    <a:pt x="260" y="120"/>
                  </a:moveTo>
                  <a:cubicBezTo>
                    <a:pt x="290" y="120"/>
                    <a:pt x="320" y="120"/>
                    <a:pt x="350" y="129"/>
                  </a:cubicBezTo>
                  <a:cubicBezTo>
                    <a:pt x="410" y="140"/>
                    <a:pt x="470" y="169"/>
                    <a:pt x="510" y="209"/>
                  </a:cubicBezTo>
                  <a:cubicBezTo>
                    <a:pt x="560" y="249"/>
                    <a:pt x="599" y="300"/>
                    <a:pt x="630" y="369"/>
                  </a:cubicBezTo>
                  <a:cubicBezTo>
                    <a:pt x="659" y="429"/>
                    <a:pt x="690" y="499"/>
                    <a:pt x="719" y="589"/>
                  </a:cubicBezTo>
                  <a:lnTo>
                    <a:pt x="819" y="918"/>
                  </a:lnTo>
                  <a:lnTo>
                    <a:pt x="719" y="918"/>
                  </a:lnTo>
                  <a:cubicBezTo>
                    <a:pt x="690" y="918"/>
                    <a:pt x="659" y="918"/>
                    <a:pt x="630" y="908"/>
                  </a:cubicBezTo>
                  <a:cubicBezTo>
                    <a:pt x="570" y="898"/>
                    <a:pt x="520" y="868"/>
                    <a:pt x="480" y="828"/>
                  </a:cubicBezTo>
                  <a:cubicBezTo>
                    <a:pt x="440" y="788"/>
                    <a:pt x="400" y="739"/>
                    <a:pt x="370" y="668"/>
                  </a:cubicBezTo>
                  <a:cubicBezTo>
                    <a:pt x="330" y="599"/>
                    <a:pt x="310" y="529"/>
                    <a:pt x="280" y="449"/>
                  </a:cubicBezTo>
                  <a:lnTo>
                    <a:pt x="151" y="129"/>
                  </a:lnTo>
                  <a:cubicBezTo>
                    <a:pt x="160" y="129"/>
                    <a:pt x="171" y="129"/>
                    <a:pt x="171" y="120"/>
                  </a:cubicBezTo>
                  <a:close/>
                  <a:moveTo>
                    <a:pt x="260" y="0"/>
                  </a:moveTo>
                  <a:cubicBezTo>
                    <a:pt x="220" y="0"/>
                    <a:pt x="191" y="0"/>
                    <a:pt x="160" y="10"/>
                  </a:cubicBezTo>
                  <a:cubicBezTo>
                    <a:pt x="140" y="10"/>
                    <a:pt x="111" y="10"/>
                    <a:pt x="100" y="20"/>
                  </a:cubicBezTo>
                  <a:lnTo>
                    <a:pt x="60" y="20"/>
                  </a:lnTo>
                  <a:lnTo>
                    <a:pt x="1" y="60"/>
                  </a:lnTo>
                  <a:lnTo>
                    <a:pt x="20" y="109"/>
                  </a:lnTo>
                  <a:lnTo>
                    <a:pt x="20" y="129"/>
                  </a:lnTo>
                  <a:cubicBezTo>
                    <a:pt x="31" y="140"/>
                    <a:pt x="31" y="149"/>
                    <a:pt x="40" y="160"/>
                  </a:cubicBezTo>
                  <a:lnTo>
                    <a:pt x="171" y="489"/>
                  </a:lnTo>
                  <a:cubicBezTo>
                    <a:pt x="191" y="569"/>
                    <a:pt x="220" y="649"/>
                    <a:pt x="260" y="719"/>
                  </a:cubicBezTo>
                  <a:cubicBezTo>
                    <a:pt x="300" y="808"/>
                    <a:pt x="350" y="868"/>
                    <a:pt x="400" y="918"/>
                  </a:cubicBezTo>
                  <a:cubicBezTo>
                    <a:pt x="460" y="968"/>
                    <a:pt x="530" y="1008"/>
                    <a:pt x="610" y="1028"/>
                  </a:cubicBezTo>
                  <a:cubicBezTo>
                    <a:pt x="639" y="1028"/>
                    <a:pt x="679" y="1038"/>
                    <a:pt x="710" y="1038"/>
                  </a:cubicBezTo>
                  <a:lnTo>
                    <a:pt x="869" y="1038"/>
                  </a:lnTo>
                  <a:lnTo>
                    <a:pt x="919" y="1028"/>
                  </a:lnTo>
                  <a:lnTo>
                    <a:pt x="959" y="988"/>
                  </a:lnTo>
                  <a:lnTo>
                    <a:pt x="949" y="958"/>
                  </a:lnTo>
                  <a:lnTo>
                    <a:pt x="949" y="938"/>
                  </a:lnTo>
                  <a:lnTo>
                    <a:pt x="949" y="928"/>
                  </a:lnTo>
                  <a:cubicBezTo>
                    <a:pt x="939" y="918"/>
                    <a:pt x="939" y="908"/>
                    <a:pt x="939" y="888"/>
                  </a:cubicBezTo>
                  <a:lnTo>
                    <a:pt x="829" y="549"/>
                  </a:lnTo>
                  <a:cubicBezTo>
                    <a:pt x="799" y="459"/>
                    <a:pt x="770" y="389"/>
                    <a:pt x="739" y="319"/>
                  </a:cubicBezTo>
                  <a:cubicBezTo>
                    <a:pt x="699" y="229"/>
                    <a:pt x="650" y="169"/>
                    <a:pt x="590" y="120"/>
                  </a:cubicBezTo>
                  <a:cubicBezTo>
                    <a:pt x="530" y="70"/>
                    <a:pt x="460" y="30"/>
                    <a:pt x="380" y="10"/>
                  </a:cubicBezTo>
                  <a:cubicBezTo>
                    <a:pt x="340" y="0"/>
                    <a:pt x="290" y="0"/>
                    <a:pt x="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8138812" y="3301326"/>
              <a:ext cx="76125" cy="84481"/>
            </a:xfrm>
            <a:custGeom>
              <a:avLst/>
              <a:gdLst/>
              <a:ahLst/>
              <a:cxnLst/>
              <a:rect l="l" t="t" r="r" b="b"/>
              <a:pathLst>
                <a:path w="829" h="920" extrusionOk="0">
                  <a:moveTo>
                    <a:pt x="101" y="1"/>
                  </a:moveTo>
                  <a:cubicBezTo>
                    <a:pt x="70" y="11"/>
                    <a:pt x="41" y="11"/>
                    <a:pt x="30" y="21"/>
                  </a:cubicBezTo>
                  <a:lnTo>
                    <a:pt x="1" y="21"/>
                  </a:lnTo>
                  <a:lnTo>
                    <a:pt x="1" y="30"/>
                  </a:lnTo>
                  <a:lnTo>
                    <a:pt x="10" y="41"/>
                  </a:lnTo>
                  <a:cubicBezTo>
                    <a:pt x="10" y="50"/>
                    <a:pt x="10" y="61"/>
                    <a:pt x="21" y="81"/>
                  </a:cubicBezTo>
                  <a:cubicBezTo>
                    <a:pt x="30" y="90"/>
                    <a:pt x="41" y="110"/>
                    <a:pt x="50" y="141"/>
                  </a:cubicBezTo>
                  <a:cubicBezTo>
                    <a:pt x="61" y="161"/>
                    <a:pt x="70" y="190"/>
                    <a:pt x="81" y="221"/>
                  </a:cubicBezTo>
                  <a:cubicBezTo>
                    <a:pt x="101" y="270"/>
                    <a:pt x="121" y="340"/>
                    <a:pt x="150" y="410"/>
                  </a:cubicBezTo>
                  <a:cubicBezTo>
                    <a:pt x="180" y="490"/>
                    <a:pt x="210" y="560"/>
                    <a:pt x="240" y="629"/>
                  </a:cubicBezTo>
                  <a:cubicBezTo>
                    <a:pt x="280" y="700"/>
                    <a:pt x="320" y="769"/>
                    <a:pt x="370" y="820"/>
                  </a:cubicBezTo>
                  <a:cubicBezTo>
                    <a:pt x="420" y="859"/>
                    <a:pt x="480" y="889"/>
                    <a:pt x="549" y="909"/>
                  </a:cubicBezTo>
                  <a:cubicBezTo>
                    <a:pt x="580" y="909"/>
                    <a:pt x="609" y="919"/>
                    <a:pt x="649" y="919"/>
                  </a:cubicBezTo>
                  <a:lnTo>
                    <a:pt x="799" y="919"/>
                  </a:lnTo>
                  <a:cubicBezTo>
                    <a:pt x="819" y="909"/>
                    <a:pt x="829" y="909"/>
                    <a:pt x="829" y="909"/>
                  </a:cubicBezTo>
                  <a:cubicBezTo>
                    <a:pt x="829" y="909"/>
                    <a:pt x="819" y="909"/>
                    <a:pt x="819" y="899"/>
                  </a:cubicBezTo>
                  <a:cubicBezTo>
                    <a:pt x="819" y="889"/>
                    <a:pt x="819" y="869"/>
                    <a:pt x="809" y="859"/>
                  </a:cubicBezTo>
                  <a:cubicBezTo>
                    <a:pt x="809" y="839"/>
                    <a:pt x="799" y="820"/>
                    <a:pt x="789" y="789"/>
                  </a:cubicBezTo>
                  <a:cubicBezTo>
                    <a:pt x="779" y="769"/>
                    <a:pt x="779" y="740"/>
                    <a:pt x="769" y="709"/>
                  </a:cubicBezTo>
                  <a:cubicBezTo>
                    <a:pt x="749" y="649"/>
                    <a:pt x="729" y="580"/>
                    <a:pt x="709" y="510"/>
                  </a:cubicBezTo>
                  <a:cubicBezTo>
                    <a:pt x="680" y="440"/>
                    <a:pt x="649" y="360"/>
                    <a:pt x="620" y="290"/>
                  </a:cubicBezTo>
                  <a:cubicBezTo>
                    <a:pt x="580" y="221"/>
                    <a:pt x="540" y="150"/>
                    <a:pt x="480" y="101"/>
                  </a:cubicBezTo>
                  <a:cubicBezTo>
                    <a:pt x="430" y="61"/>
                    <a:pt x="360" y="21"/>
                    <a:pt x="290" y="11"/>
                  </a:cubicBezTo>
                  <a:cubicBezTo>
                    <a:pt x="260" y="1"/>
                    <a:pt x="220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8132384" y="3295909"/>
              <a:ext cx="88063" cy="95409"/>
            </a:xfrm>
            <a:custGeom>
              <a:avLst/>
              <a:gdLst/>
              <a:ahLst/>
              <a:cxnLst/>
              <a:rect l="l" t="t" r="r" b="b"/>
              <a:pathLst>
                <a:path w="959" h="1039" extrusionOk="0">
                  <a:moveTo>
                    <a:pt x="260" y="120"/>
                  </a:moveTo>
                  <a:cubicBezTo>
                    <a:pt x="290" y="120"/>
                    <a:pt x="320" y="120"/>
                    <a:pt x="350" y="129"/>
                  </a:cubicBezTo>
                  <a:cubicBezTo>
                    <a:pt x="410" y="140"/>
                    <a:pt x="470" y="169"/>
                    <a:pt x="510" y="209"/>
                  </a:cubicBezTo>
                  <a:cubicBezTo>
                    <a:pt x="560" y="249"/>
                    <a:pt x="599" y="300"/>
                    <a:pt x="630" y="369"/>
                  </a:cubicBezTo>
                  <a:cubicBezTo>
                    <a:pt x="659" y="429"/>
                    <a:pt x="690" y="499"/>
                    <a:pt x="719" y="589"/>
                  </a:cubicBezTo>
                  <a:lnTo>
                    <a:pt x="819" y="918"/>
                  </a:lnTo>
                  <a:lnTo>
                    <a:pt x="719" y="918"/>
                  </a:lnTo>
                  <a:cubicBezTo>
                    <a:pt x="690" y="918"/>
                    <a:pt x="659" y="918"/>
                    <a:pt x="630" y="908"/>
                  </a:cubicBezTo>
                  <a:cubicBezTo>
                    <a:pt x="570" y="898"/>
                    <a:pt x="520" y="868"/>
                    <a:pt x="480" y="828"/>
                  </a:cubicBezTo>
                  <a:cubicBezTo>
                    <a:pt x="440" y="788"/>
                    <a:pt x="400" y="739"/>
                    <a:pt x="370" y="668"/>
                  </a:cubicBezTo>
                  <a:cubicBezTo>
                    <a:pt x="330" y="599"/>
                    <a:pt x="310" y="529"/>
                    <a:pt x="280" y="449"/>
                  </a:cubicBezTo>
                  <a:lnTo>
                    <a:pt x="151" y="129"/>
                  </a:lnTo>
                  <a:cubicBezTo>
                    <a:pt x="160" y="129"/>
                    <a:pt x="171" y="129"/>
                    <a:pt x="171" y="120"/>
                  </a:cubicBezTo>
                  <a:close/>
                  <a:moveTo>
                    <a:pt x="260" y="0"/>
                  </a:moveTo>
                  <a:cubicBezTo>
                    <a:pt x="220" y="0"/>
                    <a:pt x="191" y="0"/>
                    <a:pt x="160" y="10"/>
                  </a:cubicBezTo>
                  <a:cubicBezTo>
                    <a:pt x="140" y="10"/>
                    <a:pt x="111" y="10"/>
                    <a:pt x="100" y="20"/>
                  </a:cubicBezTo>
                  <a:lnTo>
                    <a:pt x="60" y="20"/>
                  </a:lnTo>
                  <a:lnTo>
                    <a:pt x="1" y="60"/>
                  </a:lnTo>
                  <a:lnTo>
                    <a:pt x="20" y="109"/>
                  </a:lnTo>
                  <a:lnTo>
                    <a:pt x="20" y="129"/>
                  </a:lnTo>
                  <a:cubicBezTo>
                    <a:pt x="31" y="140"/>
                    <a:pt x="31" y="149"/>
                    <a:pt x="40" y="160"/>
                  </a:cubicBezTo>
                  <a:lnTo>
                    <a:pt x="171" y="489"/>
                  </a:lnTo>
                  <a:cubicBezTo>
                    <a:pt x="191" y="569"/>
                    <a:pt x="220" y="649"/>
                    <a:pt x="260" y="719"/>
                  </a:cubicBezTo>
                  <a:cubicBezTo>
                    <a:pt x="300" y="808"/>
                    <a:pt x="350" y="868"/>
                    <a:pt x="400" y="918"/>
                  </a:cubicBezTo>
                  <a:cubicBezTo>
                    <a:pt x="460" y="968"/>
                    <a:pt x="530" y="1008"/>
                    <a:pt x="610" y="1028"/>
                  </a:cubicBezTo>
                  <a:cubicBezTo>
                    <a:pt x="639" y="1028"/>
                    <a:pt x="679" y="1038"/>
                    <a:pt x="710" y="1038"/>
                  </a:cubicBezTo>
                  <a:lnTo>
                    <a:pt x="869" y="1038"/>
                  </a:lnTo>
                  <a:lnTo>
                    <a:pt x="919" y="1028"/>
                  </a:lnTo>
                  <a:lnTo>
                    <a:pt x="959" y="988"/>
                  </a:lnTo>
                  <a:lnTo>
                    <a:pt x="949" y="958"/>
                  </a:lnTo>
                  <a:lnTo>
                    <a:pt x="949" y="938"/>
                  </a:lnTo>
                  <a:lnTo>
                    <a:pt x="949" y="928"/>
                  </a:lnTo>
                  <a:cubicBezTo>
                    <a:pt x="939" y="918"/>
                    <a:pt x="939" y="908"/>
                    <a:pt x="939" y="898"/>
                  </a:cubicBezTo>
                  <a:lnTo>
                    <a:pt x="829" y="549"/>
                  </a:lnTo>
                  <a:cubicBezTo>
                    <a:pt x="799" y="459"/>
                    <a:pt x="770" y="389"/>
                    <a:pt x="739" y="319"/>
                  </a:cubicBezTo>
                  <a:cubicBezTo>
                    <a:pt x="699" y="229"/>
                    <a:pt x="650" y="169"/>
                    <a:pt x="590" y="120"/>
                  </a:cubicBezTo>
                  <a:cubicBezTo>
                    <a:pt x="530" y="70"/>
                    <a:pt x="460" y="30"/>
                    <a:pt x="380" y="10"/>
                  </a:cubicBezTo>
                  <a:cubicBezTo>
                    <a:pt x="340" y="0"/>
                    <a:pt x="290" y="0"/>
                    <a:pt x="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8188307" y="3314733"/>
              <a:ext cx="72544" cy="86593"/>
            </a:xfrm>
            <a:custGeom>
              <a:avLst/>
              <a:gdLst/>
              <a:ahLst/>
              <a:cxnLst/>
              <a:rect l="l" t="t" r="r" b="b"/>
              <a:pathLst>
                <a:path w="790" h="943" extrusionOk="0">
                  <a:moveTo>
                    <a:pt x="153" y="0"/>
                  </a:moveTo>
                  <a:cubicBezTo>
                    <a:pt x="130" y="0"/>
                    <a:pt x="111" y="4"/>
                    <a:pt x="90" y="4"/>
                  </a:cubicBezTo>
                  <a:cubicBezTo>
                    <a:pt x="70" y="4"/>
                    <a:pt x="41" y="4"/>
                    <a:pt x="21" y="15"/>
                  </a:cubicBezTo>
                  <a:lnTo>
                    <a:pt x="1" y="15"/>
                  </a:lnTo>
                  <a:lnTo>
                    <a:pt x="1" y="24"/>
                  </a:lnTo>
                  <a:lnTo>
                    <a:pt x="1" y="35"/>
                  </a:lnTo>
                  <a:cubicBezTo>
                    <a:pt x="10" y="44"/>
                    <a:pt x="10" y="55"/>
                    <a:pt x="21" y="75"/>
                  </a:cubicBezTo>
                  <a:cubicBezTo>
                    <a:pt x="21" y="84"/>
                    <a:pt x="30" y="114"/>
                    <a:pt x="41" y="134"/>
                  </a:cubicBezTo>
                  <a:cubicBezTo>
                    <a:pt x="50" y="154"/>
                    <a:pt x="61" y="184"/>
                    <a:pt x="70" y="214"/>
                  </a:cubicBezTo>
                  <a:cubicBezTo>
                    <a:pt x="90" y="274"/>
                    <a:pt x="110" y="344"/>
                    <a:pt x="130" y="414"/>
                  </a:cubicBezTo>
                  <a:cubicBezTo>
                    <a:pt x="161" y="483"/>
                    <a:pt x="181" y="563"/>
                    <a:pt x="210" y="634"/>
                  </a:cubicBezTo>
                  <a:cubicBezTo>
                    <a:pt x="250" y="713"/>
                    <a:pt x="290" y="773"/>
                    <a:pt x="330" y="823"/>
                  </a:cubicBezTo>
                  <a:cubicBezTo>
                    <a:pt x="380" y="873"/>
                    <a:pt x="440" y="903"/>
                    <a:pt x="510" y="923"/>
                  </a:cubicBezTo>
                  <a:cubicBezTo>
                    <a:pt x="540" y="933"/>
                    <a:pt x="569" y="933"/>
                    <a:pt x="609" y="943"/>
                  </a:cubicBezTo>
                  <a:lnTo>
                    <a:pt x="760" y="943"/>
                  </a:lnTo>
                  <a:cubicBezTo>
                    <a:pt x="780" y="943"/>
                    <a:pt x="789" y="933"/>
                    <a:pt x="789" y="933"/>
                  </a:cubicBezTo>
                  <a:cubicBezTo>
                    <a:pt x="789" y="933"/>
                    <a:pt x="780" y="933"/>
                    <a:pt x="780" y="923"/>
                  </a:cubicBezTo>
                  <a:cubicBezTo>
                    <a:pt x="780" y="913"/>
                    <a:pt x="780" y="903"/>
                    <a:pt x="769" y="883"/>
                  </a:cubicBezTo>
                  <a:cubicBezTo>
                    <a:pt x="769" y="863"/>
                    <a:pt x="760" y="843"/>
                    <a:pt x="760" y="823"/>
                  </a:cubicBezTo>
                  <a:lnTo>
                    <a:pt x="729" y="733"/>
                  </a:lnTo>
                  <a:cubicBezTo>
                    <a:pt x="720" y="674"/>
                    <a:pt x="700" y="603"/>
                    <a:pt x="680" y="534"/>
                  </a:cubicBezTo>
                  <a:cubicBezTo>
                    <a:pt x="660" y="454"/>
                    <a:pt x="640" y="384"/>
                    <a:pt x="600" y="304"/>
                  </a:cubicBezTo>
                  <a:cubicBezTo>
                    <a:pt x="569" y="234"/>
                    <a:pt x="530" y="164"/>
                    <a:pt x="480" y="114"/>
                  </a:cubicBezTo>
                  <a:cubicBezTo>
                    <a:pt x="420" y="64"/>
                    <a:pt x="360" y="35"/>
                    <a:pt x="290" y="15"/>
                  </a:cubicBezTo>
                  <a:cubicBezTo>
                    <a:pt x="260" y="4"/>
                    <a:pt x="220" y="4"/>
                    <a:pt x="190" y="4"/>
                  </a:cubicBezTo>
                  <a:cubicBezTo>
                    <a:pt x="177" y="1"/>
                    <a:pt x="165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8181879" y="3309223"/>
              <a:ext cx="84389" cy="97613"/>
            </a:xfrm>
            <a:custGeom>
              <a:avLst/>
              <a:gdLst/>
              <a:ahLst/>
              <a:cxnLst/>
              <a:rect l="l" t="t" r="r" b="b"/>
              <a:pathLst>
                <a:path w="919" h="1063" extrusionOk="0">
                  <a:moveTo>
                    <a:pt x="251" y="124"/>
                  </a:moveTo>
                  <a:cubicBezTo>
                    <a:pt x="290" y="124"/>
                    <a:pt x="320" y="124"/>
                    <a:pt x="350" y="135"/>
                  </a:cubicBezTo>
                  <a:cubicBezTo>
                    <a:pt x="410" y="144"/>
                    <a:pt x="460" y="184"/>
                    <a:pt x="510" y="224"/>
                  </a:cubicBezTo>
                  <a:cubicBezTo>
                    <a:pt x="550" y="264"/>
                    <a:pt x="590" y="314"/>
                    <a:pt x="620" y="394"/>
                  </a:cubicBezTo>
                  <a:cubicBezTo>
                    <a:pt x="650" y="454"/>
                    <a:pt x="670" y="523"/>
                    <a:pt x="690" y="603"/>
                  </a:cubicBezTo>
                  <a:lnTo>
                    <a:pt x="779" y="943"/>
                  </a:lnTo>
                  <a:lnTo>
                    <a:pt x="679" y="943"/>
                  </a:lnTo>
                  <a:cubicBezTo>
                    <a:pt x="650" y="933"/>
                    <a:pt x="620" y="933"/>
                    <a:pt x="590" y="923"/>
                  </a:cubicBezTo>
                  <a:cubicBezTo>
                    <a:pt x="540" y="913"/>
                    <a:pt x="490" y="883"/>
                    <a:pt x="450" y="843"/>
                  </a:cubicBezTo>
                  <a:cubicBezTo>
                    <a:pt x="410" y="803"/>
                    <a:pt x="370" y="743"/>
                    <a:pt x="340" y="674"/>
                  </a:cubicBezTo>
                  <a:cubicBezTo>
                    <a:pt x="310" y="603"/>
                    <a:pt x="290" y="534"/>
                    <a:pt x="260" y="454"/>
                  </a:cubicBezTo>
                  <a:lnTo>
                    <a:pt x="151" y="124"/>
                  </a:lnTo>
                  <a:close/>
                  <a:moveTo>
                    <a:pt x="223" y="0"/>
                  </a:moveTo>
                  <a:cubicBezTo>
                    <a:pt x="200" y="0"/>
                    <a:pt x="181" y="4"/>
                    <a:pt x="160" y="4"/>
                  </a:cubicBezTo>
                  <a:cubicBezTo>
                    <a:pt x="140" y="4"/>
                    <a:pt x="111" y="4"/>
                    <a:pt x="100" y="15"/>
                  </a:cubicBezTo>
                  <a:lnTo>
                    <a:pt x="60" y="15"/>
                  </a:lnTo>
                  <a:lnTo>
                    <a:pt x="1" y="55"/>
                  </a:lnTo>
                  <a:lnTo>
                    <a:pt x="11" y="95"/>
                  </a:lnTo>
                  <a:lnTo>
                    <a:pt x="21" y="124"/>
                  </a:lnTo>
                  <a:cubicBezTo>
                    <a:pt x="21" y="135"/>
                    <a:pt x="31" y="144"/>
                    <a:pt x="31" y="155"/>
                  </a:cubicBezTo>
                  <a:lnTo>
                    <a:pt x="151" y="504"/>
                  </a:lnTo>
                  <a:cubicBezTo>
                    <a:pt x="171" y="574"/>
                    <a:pt x="200" y="654"/>
                    <a:pt x="231" y="723"/>
                  </a:cubicBezTo>
                  <a:cubicBezTo>
                    <a:pt x="271" y="813"/>
                    <a:pt x="310" y="873"/>
                    <a:pt x="360" y="923"/>
                  </a:cubicBezTo>
                  <a:cubicBezTo>
                    <a:pt x="420" y="983"/>
                    <a:pt x="490" y="1023"/>
                    <a:pt x="560" y="1043"/>
                  </a:cubicBezTo>
                  <a:cubicBezTo>
                    <a:pt x="600" y="1053"/>
                    <a:pt x="630" y="1053"/>
                    <a:pt x="670" y="1063"/>
                  </a:cubicBezTo>
                  <a:lnTo>
                    <a:pt x="839" y="1063"/>
                  </a:lnTo>
                  <a:cubicBezTo>
                    <a:pt x="869" y="1053"/>
                    <a:pt x="879" y="1053"/>
                    <a:pt x="899" y="1043"/>
                  </a:cubicBezTo>
                  <a:lnTo>
                    <a:pt x="919" y="1023"/>
                  </a:lnTo>
                  <a:lnTo>
                    <a:pt x="919" y="993"/>
                  </a:lnTo>
                  <a:cubicBezTo>
                    <a:pt x="919" y="993"/>
                    <a:pt x="909" y="983"/>
                    <a:pt x="909" y="973"/>
                  </a:cubicBezTo>
                  <a:lnTo>
                    <a:pt x="909" y="953"/>
                  </a:lnTo>
                  <a:cubicBezTo>
                    <a:pt x="909" y="943"/>
                    <a:pt x="899" y="933"/>
                    <a:pt x="899" y="923"/>
                  </a:cubicBezTo>
                  <a:lnTo>
                    <a:pt x="810" y="574"/>
                  </a:lnTo>
                  <a:cubicBezTo>
                    <a:pt x="779" y="484"/>
                    <a:pt x="759" y="404"/>
                    <a:pt x="730" y="344"/>
                  </a:cubicBezTo>
                  <a:cubicBezTo>
                    <a:pt x="690" y="254"/>
                    <a:pt x="639" y="184"/>
                    <a:pt x="590" y="135"/>
                  </a:cubicBezTo>
                  <a:cubicBezTo>
                    <a:pt x="530" y="75"/>
                    <a:pt x="460" y="35"/>
                    <a:pt x="380" y="15"/>
                  </a:cubicBezTo>
                  <a:cubicBezTo>
                    <a:pt x="340" y="4"/>
                    <a:pt x="300" y="4"/>
                    <a:pt x="260" y="4"/>
                  </a:cubicBezTo>
                  <a:cubicBezTo>
                    <a:pt x="247" y="1"/>
                    <a:pt x="235" y="0"/>
                    <a:pt x="2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8188307" y="3314733"/>
              <a:ext cx="72544" cy="86593"/>
            </a:xfrm>
            <a:custGeom>
              <a:avLst/>
              <a:gdLst/>
              <a:ahLst/>
              <a:cxnLst/>
              <a:rect l="l" t="t" r="r" b="b"/>
              <a:pathLst>
                <a:path w="790" h="943" extrusionOk="0">
                  <a:moveTo>
                    <a:pt x="153" y="0"/>
                  </a:moveTo>
                  <a:cubicBezTo>
                    <a:pt x="130" y="0"/>
                    <a:pt x="111" y="4"/>
                    <a:pt x="90" y="4"/>
                  </a:cubicBezTo>
                  <a:cubicBezTo>
                    <a:pt x="70" y="4"/>
                    <a:pt x="41" y="4"/>
                    <a:pt x="21" y="15"/>
                  </a:cubicBezTo>
                  <a:lnTo>
                    <a:pt x="1" y="15"/>
                  </a:lnTo>
                  <a:lnTo>
                    <a:pt x="1" y="24"/>
                  </a:lnTo>
                  <a:lnTo>
                    <a:pt x="1" y="35"/>
                  </a:lnTo>
                  <a:cubicBezTo>
                    <a:pt x="10" y="44"/>
                    <a:pt x="10" y="55"/>
                    <a:pt x="21" y="75"/>
                  </a:cubicBezTo>
                  <a:cubicBezTo>
                    <a:pt x="21" y="84"/>
                    <a:pt x="30" y="114"/>
                    <a:pt x="41" y="134"/>
                  </a:cubicBezTo>
                  <a:cubicBezTo>
                    <a:pt x="50" y="154"/>
                    <a:pt x="61" y="184"/>
                    <a:pt x="70" y="214"/>
                  </a:cubicBezTo>
                  <a:cubicBezTo>
                    <a:pt x="90" y="274"/>
                    <a:pt x="110" y="344"/>
                    <a:pt x="130" y="414"/>
                  </a:cubicBezTo>
                  <a:cubicBezTo>
                    <a:pt x="161" y="483"/>
                    <a:pt x="181" y="563"/>
                    <a:pt x="210" y="634"/>
                  </a:cubicBezTo>
                  <a:cubicBezTo>
                    <a:pt x="250" y="713"/>
                    <a:pt x="290" y="773"/>
                    <a:pt x="330" y="823"/>
                  </a:cubicBezTo>
                  <a:cubicBezTo>
                    <a:pt x="380" y="873"/>
                    <a:pt x="440" y="903"/>
                    <a:pt x="510" y="923"/>
                  </a:cubicBezTo>
                  <a:cubicBezTo>
                    <a:pt x="540" y="933"/>
                    <a:pt x="569" y="933"/>
                    <a:pt x="609" y="943"/>
                  </a:cubicBezTo>
                  <a:lnTo>
                    <a:pt x="760" y="943"/>
                  </a:lnTo>
                  <a:cubicBezTo>
                    <a:pt x="780" y="943"/>
                    <a:pt x="789" y="933"/>
                    <a:pt x="789" y="933"/>
                  </a:cubicBezTo>
                  <a:cubicBezTo>
                    <a:pt x="789" y="933"/>
                    <a:pt x="780" y="933"/>
                    <a:pt x="780" y="923"/>
                  </a:cubicBezTo>
                  <a:cubicBezTo>
                    <a:pt x="780" y="913"/>
                    <a:pt x="780" y="903"/>
                    <a:pt x="769" y="883"/>
                  </a:cubicBezTo>
                  <a:cubicBezTo>
                    <a:pt x="769" y="863"/>
                    <a:pt x="760" y="843"/>
                    <a:pt x="760" y="823"/>
                  </a:cubicBezTo>
                  <a:lnTo>
                    <a:pt x="729" y="733"/>
                  </a:lnTo>
                  <a:cubicBezTo>
                    <a:pt x="720" y="674"/>
                    <a:pt x="700" y="603"/>
                    <a:pt x="680" y="534"/>
                  </a:cubicBezTo>
                  <a:cubicBezTo>
                    <a:pt x="660" y="454"/>
                    <a:pt x="640" y="384"/>
                    <a:pt x="600" y="304"/>
                  </a:cubicBezTo>
                  <a:cubicBezTo>
                    <a:pt x="569" y="234"/>
                    <a:pt x="530" y="164"/>
                    <a:pt x="480" y="114"/>
                  </a:cubicBezTo>
                  <a:cubicBezTo>
                    <a:pt x="420" y="64"/>
                    <a:pt x="360" y="35"/>
                    <a:pt x="290" y="15"/>
                  </a:cubicBezTo>
                  <a:cubicBezTo>
                    <a:pt x="260" y="4"/>
                    <a:pt x="220" y="4"/>
                    <a:pt x="190" y="4"/>
                  </a:cubicBezTo>
                  <a:cubicBezTo>
                    <a:pt x="177" y="1"/>
                    <a:pt x="165" y="0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8181879" y="3309223"/>
              <a:ext cx="84389" cy="97613"/>
            </a:xfrm>
            <a:custGeom>
              <a:avLst/>
              <a:gdLst/>
              <a:ahLst/>
              <a:cxnLst/>
              <a:rect l="l" t="t" r="r" b="b"/>
              <a:pathLst>
                <a:path w="919" h="1063" extrusionOk="0">
                  <a:moveTo>
                    <a:pt x="251" y="124"/>
                  </a:moveTo>
                  <a:cubicBezTo>
                    <a:pt x="290" y="124"/>
                    <a:pt x="320" y="124"/>
                    <a:pt x="350" y="135"/>
                  </a:cubicBezTo>
                  <a:cubicBezTo>
                    <a:pt x="410" y="144"/>
                    <a:pt x="460" y="184"/>
                    <a:pt x="510" y="224"/>
                  </a:cubicBezTo>
                  <a:cubicBezTo>
                    <a:pt x="550" y="264"/>
                    <a:pt x="590" y="314"/>
                    <a:pt x="620" y="394"/>
                  </a:cubicBezTo>
                  <a:cubicBezTo>
                    <a:pt x="650" y="454"/>
                    <a:pt x="670" y="523"/>
                    <a:pt x="690" y="603"/>
                  </a:cubicBezTo>
                  <a:lnTo>
                    <a:pt x="779" y="943"/>
                  </a:lnTo>
                  <a:lnTo>
                    <a:pt x="679" y="943"/>
                  </a:lnTo>
                  <a:cubicBezTo>
                    <a:pt x="650" y="933"/>
                    <a:pt x="620" y="933"/>
                    <a:pt x="590" y="923"/>
                  </a:cubicBezTo>
                  <a:cubicBezTo>
                    <a:pt x="540" y="913"/>
                    <a:pt x="490" y="883"/>
                    <a:pt x="450" y="843"/>
                  </a:cubicBezTo>
                  <a:cubicBezTo>
                    <a:pt x="410" y="803"/>
                    <a:pt x="370" y="743"/>
                    <a:pt x="340" y="674"/>
                  </a:cubicBezTo>
                  <a:cubicBezTo>
                    <a:pt x="310" y="603"/>
                    <a:pt x="290" y="534"/>
                    <a:pt x="260" y="454"/>
                  </a:cubicBezTo>
                  <a:lnTo>
                    <a:pt x="151" y="124"/>
                  </a:lnTo>
                  <a:close/>
                  <a:moveTo>
                    <a:pt x="223" y="0"/>
                  </a:moveTo>
                  <a:cubicBezTo>
                    <a:pt x="200" y="0"/>
                    <a:pt x="181" y="4"/>
                    <a:pt x="160" y="4"/>
                  </a:cubicBezTo>
                  <a:cubicBezTo>
                    <a:pt x="140" y="4"/>
                    <a:pt x="111" y="4"/>
                    <a:pt x="100" y="15"/>
                  </a:cubicBezTo>
                  <a:lnTo>
                    <a:pt x="41" y="24"/>
                  </a:lnTo>
                  <a:lnTo>
                    <a:pt x="1" y="64"/>
                  </a:lnTo>
                  <a:lnTo>
                    <a:pt x="21" y="124"/>
                  </a:lnTo>
                  <a:cubicBezTo>
                    <a:pt x="21" y="135"/>
                    <a:pt x="31" y="144"/>
                    <a:pt x="31" y="155"/>
                  </a:cubicBezTo>
                  <a:lnTo>
                    <a:pt x="151" y="504"/>
                  </a:lnTo>
                  <a:cubicBezTo>
                    <a:pt x="171" y="574"/>
                    <a:pt x="200" y="654"/>
                    <a:pt x="231" y="723"/>
                  </a:cubicBezTo>
                  <a:cubicBezTo>
                    <a:pt x="271" y="813"/>
                    <a:pt x="310" y="873"/>
                    <a:pt x="360" y="923"/>
                  </a:cubicBezTo>
                  <a:cubicBezTo>
                    <a:pt x="420" y="983"/>
                    <a:pt x="490" y="1023"/>
                    <a:pt x="560" y="1043"/>
                  </a:cubicBezTo>
                  <a:cubicBezTo>
                    <a:pt x="600" y="1053"/>
                    <a:pt x="630" y="1053"/>
                    <a:pt x="670" y="1063"/>
                  </a:cubicBezTo>
                  <a:lnTo>
                    <a:pt x="839" y="1063"/>
                  </a:lnTo>
                  <a:cubicBezTo>
                    <a:pt x="869" y="1053"/>
                    <a:pt x="879" y="1053"/>
                    <a:pt x="899" y="1043"/>
                  </a:cubicBezTo>
                  <a:lnTo>
                    <a:pt x="919" y="1023"/>
                  </a:lnTo>
                  <a:lnTo>
                    <a:pt x="919" y="993"/>
                  </a:lnTo>
                  <a:cubicBezTo>
                    <a:pt x="919" y="993"/>
                    <a:pt x="909" y="983"/>
                    <a:pt x="909" y="973"/>
                  </a:cubicBezTo>
                  <a:lnTo>
                    <a:pt x="909" y="953"/>
                  </a:lnTo>
                  <a:cubicBezTo>
                    <a:pt x="909" y="943"/>
                    <a:pt x="899" y="933"/>
                    <a:pt x="899" y="923"/>
                  </a:cubicBezTo>
                  <a:lnTo>
                    <a:pt x="810" y="574"/>
                  </a:lnTo>
                  <a:cubicBezTo>
                    <a:pt x="779" y="484"/>
                    <a:pt x="759" y="404"/>
                    <a:pt x="730" y="344"/>
                  </a:cubicBezTo>
                  <a:cubicBezTo>
                    <a:pt x="690" y="254"/>
                    <a:pt x="639" y="184"/>
                    <a:pt x="590" y="135"/>
                  </a:cubicBezTo>
                  <a:cubicBezTo>
                    <a:pt x="530" y="75"/>
                    <a:pt x="460" y="35"/>
                    <a:pt x="380" y="15"/>
                  </a:cubicBezTo>
                  <a:cubicBezTo>
                    <a:pt x="340" y="4"/>
                    <a:pt x="300" y="4"/>
                    <a:pt x="260" y="4"/>
                  </a:cubicBezTo>
                  <a:cubicBezTo>
                    <a:pt x="247" y="1"/>
                    <a:pt x="235" y="0"/>
                    <a:pt x="2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8236883" y="3329701"/>
              <a:ext cx="68871" cy="89073"/>
            </a:xfrm>
            <a:custGeom>
              <a:avLst/>
              <a:gdLst/>
              <a:ahLst/>
              <a:cxnLst/>
              <a:rect l="l" t="t" r="r" b="b"/>
              <a:pathLst>
                <a:path w="750" h="970" extrusionOk="0">
                  <a:moveTo>
                    <a:pt x="91" y="1"/>
                  </a:moveTo>
                  <a:cubicBezTo>
                    <a:pt x="71" y="1"/>
                    <a:pt x="40" y="11"/>
                    <a:pt x="31" y="11"/>
                  </a:cubicBezTo>
                  <a:lnTo>
                    <a:pt x="1" y="11"/>
                  </a:lnTo>
                  <a:lnTo>
                    <a:pt x="1" y="21"/>
                  </a:lnTo>
                  <a:lnTo>
                    <a:pt x="1" y="31"/>
                  </a:lnTo>
                  <a:cubicBezTo>
                    <a:pt x="11" y="41"/>
                    <a:pt x="11" y="51"/>
                    <a:pt x="11" y="71"/>
                  </a:cubicBezTo>
                  <a:cubicBezTo>
                    <a:pt x="21" y="91"/>
                    <a:pt x="31" y="111"/>
                    <a:pt x="31" y="131"/>
                  </a:cubicBezTo>
                  <a:cubicBezTo>
                    <a:pt x="40" y="161"/>
                    <a:pt x="51" y="181"/>
                    <a:pt x="60" y="211"/>
                  </a:cubicBezTo>
                  <a:cubicBezTo>
                    <a:pt x="80" y="271"/>
                    <a:pt x="100" y="340"/>
                    <a:pt x="120" y="420"/>
                  </a:cubicBezTo>
                  <a:cubicBezTo>
                    <a:pt x="140" y="491"/>
                    <a:pt x="160" y="570"/>
                    <a:pt x="191" y="640"/>
                  </a:cubicBezTo>
                  <a:cubicBezTo>
                    <a:pt x="220" y="720"/>
                    <a:pt x="251" y="780"/>
                    <a:pt x="300" y="830"/>
                  </a:cubicBezTo>
                  <a:cubicBezTo>
                    <a:pt x="350" y="890"/>
                    <a:pt x="410" y="919"/>
                    <a:pt x="470" y="939"/>
                  </a:cubicBezTo>
                  <a:cubicBezTo>
                    <a:pt x="500" y="950"/>
                    <a:pt x="540" y="959"/>
                    <a:pt x="570" y="959"/>
                  </a:cubicBezTo>
                  <a:cubicBezTo>
                    <a:pt x="600" y="970"/>
                    <a:pt x="630" y="970"/>
                    <a:pt x="659" y="970"/>
                  </a:cubicBezTo>
                  <a:lnTo>
                    <a:pt x="750" y="970"/>
                  </a:lnTo>
                  <a:lnTo>
                    <a:pt x="750" y="950"/>
                  </a:lnTo>
                  <a:cubicBezTo>
                    <a:pt x="739" y="939"/>
                    <a:pt x="739" y="930"/>
                    <a:pt x="739" y="910"/>
                  </a:cubicBezTo>
                  <a:cubicBezTo>
                    <a:pt x="730" y="890"/>
                    <a:pt x="730" y="870"/>
                    <a:pt x="719" y="850"/>
                  </a:cubicBezTo>
                  <a:cubicBezTo>
                    <a:pt x="719" y="820"/>
                    <a:pt x="710" y="790"/>
                    <a:pt x="710" y="760"/>
                  </a:cubicBezTo>
                  <a:cubicBezTo>
                    <a:pt x="690" y="700"/>
                    <a:pt x="679" y="630"/>
                    <a:pt x="659" y="560"/>
                  </a:cubicBezTo>
                  <a:cubicBezTo>
                    <a:pt x="639" y="480"/>
                    <a:pt x="619" y="400"/>
                    <a:pt x="590" y="331"/>
                  </a:cubicBezTo>
                  <a:cubicBezTo>
                    <a:pt x="560" y="251"/>
                    <a:pt x="520" y="191"/>
                    <a:pt x="470" y="131"/>
                  </a:cubicBezTo>
                  <a:cubicBezTo>
                    <a:pt x="420" y="81"/>
                    <a:pt x="360" y="41"/>
                    <a:pt x="290" y="21"/>
                  </a:cubicBezTo>
                  <a:cubicBezTo>
                    <a:pt x="260" y="11"/>
                    <a:pt x="220" y="11"/>
                    <a:pt x="191" y="11"/>
                  </a:cubicBezTo>
                  <a:cubicBezTo>
                    <a:pt x="151" y="1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8230547" y="3324283"/>
              <a:ext cx="80716" cy="100000"/>
            </a:xfrm>
            <a:custGeom>
              <a:avLst/>
              <a:gdLst/>
              <a:ahLst/>
              <a:cxnLst/>
              <a:rect l="l" t="t" r="r" b="b"/>
              <a:pathLst>
                <a:path w="879" h="1089" extrusionOk="0">
                  <a:moveTo>
                    <a:pt x="249" y="120"/>
                  </a:moveTo>
                  <a:cubicBezTo>
                    <a:pt x="289" y="130"/>
                    <a:pt x="320" y="130"/>
                    <a:pt x="339" y="140"/>
                  </a:cubicBezTo>
                  <a:cubicBezTo>
                    <a:pt x="399" y="160"/>
                    <a:pt x="459" y="190"/>
                    <a:pt x="499" y="240"/>
                  </a:cubicBezTo>
                  <a:cubicBezTo>
                    <a:pt x="539" y="280"/>
                    <a:pt x="579" y="340"/>
                    <a:pt x="609" y="410"/>
                  </a:cubicBezTo>
                  <a:cubicBezTo>
                    <a:pt x="629" y="470"/>
                    <a:pt x="649" y="539"/>
                    <a:pt x="669" y="629"/>
                  </a:cubicBezTo>
                  <a:lnTo>
                    <a:pt x="748" y="969"/>
                  </a:lnTo>
                  <a:lnTo>
                    <a:pt x="739" y="969"/>
                  </a:lnTo>
                  <a:lnTo>
                    <a:pt x="739" y="1029"/>
                  </a:lnTo>
                  <a:lnTo>
                    <a:pt x="728" y="969"/>
                  </a:lnTo>
                  <a:cubicBezTo>
                    <a:pt x="699" y="969"/>
                    <a:pt x="679" y="969"/>
                    <a:pt x="649" y="958"/>
                  </a:cubicBezTo>
                  <a:cubicBezTo>
                    <a:pt x="619" y="958"/>
                    <a:pt x="589" y="949"/>
                    <a:pt x="559" y="938"/>
                  </a:cubicBezTo>
                  <a:cubicBezTo>
                    <a:pt x="499" y="929"/>
                    <a:pt x="459" y="899"/>
                    <a:pt x="419" y="849"/>
                  </a:cubicBezTo>
                  <a:cubicBezTo>
                    <a:pt x="379" y="809"/>
                    <a:pt x="349" y="759"/>
                    <a:pt x="309" y="679"/>
                  </a:cubicBezTo>
                  <a:cubicBezTo>
                    <a:pt x="289" y="609"/>
                    <a:pt x="269" y="539"/>
                    <a:pt x="240" y="459"/>
                  </a:cubicBezTo>
                  <a:lnTo>
                    <a:pt x="149" y="120"/>
                  </a:lnTo>
                  <a:close/>
                  <a:moveTo>
                    <a:pt x="160" y="0"/>
                  </a:moveTo>
                  <a:cubicBezTo>
                    <a:pt x="140" y="0"/>
                    <a:pt x="120" y="10"/>
                    <a:pt x="100" y="10"/>
                  </a:cubicBezTo>
                  <a:lnTo>
                    <a:pt x="60" y="10"/>
                  </a:lnTo>
                  <a:lnTo>
                    <a:pt x="0" y="50"/>
                  </a:lnTo>
                  <a:lnTo>
                    <a:pt x="20" y="120"/>
                  </a:lnTo>
                  <a:cubicBezTo>
                    <a:pt x="20" y="130"/>
                    <a:pt x="20" y="140"/>
                    <a:pt x="30" y="150"/>
                  </a:cubicBezTo>
                  <a:lnTo>
                    <a:pt x="129" y="499"/>
                  </a:lnTo>
                  <a:cubicBezTo>
                    <a:pt x="149" y="570"/>
                    <a:pt x="169" y="649"/>
                    <a:pt x="200" y="729"/>
                  </a:cubicBezTo>
                  <a:cubicBezTo>
                    <a:pt x="240" y="819"/>
                    <a:pt x="280" y="879"/>
                    <a:pt x="329" y="929"/>
                  </a:cubicBezTo>
                  <a:cubicBezTo>
                    <a:pt x="379" y="989"/>
                    <a:pt x="449" y="1029"/>
                    <a:pt x="529" y="1058"/>
                  </a:cubicBezTo>
                  <a:cubicBezTo>
                    <a:pt x="559" y="1069"/>
                    <a:pt x="599" y="1078"/>
                    <a:pt x="629" y="1078"/>
                  </a:cubicBezTo>
                  <a:cubicBezTo>
                    <a:pt x="659" y="1089"/>
                    <a:pt x="699" y="1089"/>
                    <a:pt x="728" y="1089"/>
                  </a:cubicBezTo>
                  <a:lnTo>
                    <a:pt x="808" y="1089"/>
                  </a:lnTo>
                  <a:cubicBezTo>
                    <a:pt x="828" y="1089"/>
                    <a:pt x="859" y="1078"/>
                    <a:pt x="868" y="1049"/>
                  </a:cubicBezTo>
                  <a:lnTo>
                    <a:pt x="879" y="1038"/>
                  </a:lnTo>
                  <a:lnTo>
                    <a:pt x="879" y="1018"/>
                  </a:lnTo>
                  <a:lnTo>
                    <a:pt x="879" y="998"/>
                  </a:lnTo>
                  <a:lnTo>
                    <a:pt x="868" y="989"/>
                  </a:lnTo>
                  <a:lnTo>
                    <a:pt x="868" y="958"/>
                  </a:lnTo>
                  <a:lnTo>
                    <a:pt x="788" y="599"/>
                  </a:lnTo>
                  <a:cubicBezTo>
                    <a:pt x="768" y="510"/>
                    <a:pt x="739" y="430"/>
                    <a:pt x="719" y="370"/>
                  </a:cubicBezTo>
                  <a:cubicBezTo>
                    <a:pt x="679" y="280"/>
                    <a:pt x="639" y="210"/>
                    <a:pt x="589" y="150"/>
                  </a:cubicBezTo>
                  <a:cubicBezTo>
                    <a:pt x="529" y="90"/>
                    <a:pt x="459" y="50"/>
                    <a:pt x="379" y="30"/>
                  </a:cubicBezTo>
                  <a:cubicBezTo>
                    <a:pt x="339" y="20"/>
                    <a:pt x="309" y="10"/>
                    <a:pt x="260" y="10"/>
                  </a:cubicBezTo>
                  <a:cubicBezTo>
                    <a:pt x="229" y="0"/>
                    <a:pt x="189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8236883" y="3329701"/>
              <a:ext cx="68871" cy="89073"/>
            </a:xfrm>
            <a:custGeom>
              <a:avLst/>
              <a:gdLst/>
              <a:ahLst/>
              <a:cxnLst/>
              <a:rect l="l" t="t" r="r" b="b"/>
              <a:pathLst>
                <a:path w="750" h="970" extrusionOk="0">
                  <a:moveTo>
                    <a:pt x="91" y="1"/>
                  </a:moveTo>
                  <a:cubicBezTo>
                    <a:pt x="71" y="1"/>
                    <a:pt x="40" y="11"/>
                    <a:pt x="31" y="11"/>
                  </a:cubicBezTo>
                  <a:lnTo>
                    <a:pt x="1" y="11"/>
                  </a:lnTo>
                  <a:lnTo>
                    <a:pt x="1" y="21"/>
                  </a:lnTo>
                  <a:lnTo>
                    <a:pt x="1" y="31"/>
                  </a:lnTo>
                  <a:cubicBezTo>
                    <a:pt x="11" y="41"/>
                    <a:pt x="11" y="51"/>
                    <a:pt x="11" y="71"/>
                  </a:cubicBezTo>
                  <a:cubicBezTo>
                    <a:pt x="21" y="91"/>
                    <a:pt x="31" y="111"/>
                    <a:pt x="31" y="131"/>
                  </a:cubicBezTo>
                  <a:cubicBezTo>
                    <a:pt x="40" y="161"/>
                    <a:pt x="51" y="181"/>
                    <a:pt x="60" y="211"/>
                  </a:cubicBezTo>
                  <a:cubicBezTo>
                    <a:pt x="80" y="271"/>
                    <a:pt x="100" y="340"/>
                    <a:pt x="120" y="420"/>
                  </a:cubicBezTo>
                  <a:cubicBezTo>
                    <a:pt x="140" y="491"/>
                    <a:pt x="160" y="570"/>
                    <a:pt x="191" y="640"/>
                  </a:cubicBezTo>
                  <a:cubicBezTo>
                    <a:pt x="220" y="720"/>
                    <a:pt x="251" y="780"/>
                    <a:pt x="300" y="830"/>
                  </a:cubicBezTo>
                  <a:cubicBezTo>
                    <a:pt x="350" y="890"/>
                    <a:pt x="410" y="919"/>
                    <a:pt x="470" y="939"/>
                  </a:cubicBezTo>
                  <a:cubicBezTo>
                    <a:pt x="500" y="950"/>
                    <a:pt x="540" y="959"/>
                    <a:pt x="570" y="959"/>
                  </a:cubicBezTo>
                  <a:cubicBezTo>
                    <a:pt x="600" y="970"/>
                    <a:pt x="630" y="970"/>
                    <a:pt x="659" y="970"/>
                  </a:cubicBezTo>
                  <a:lnTo>
                    <a:pt x="750" y="970"/>
                  </a:lnTo>
                  <a:lnTo>
                    <a:pt x="750" y="950"/>
                  </a:lnTo>
                  <a:cubicBezTo>
                    <a:pt x="739" y="939"/>
                    <a:pt x="739" y="930"/>
                    <a:pt x="739" y="910"/>
                  </a:cubicBezTo>
                  <a:cubicBezTo>
                    <a:pt x="730" y="890"/>
                    <a:pt x="730" y="870"/>
                    <a:pt x="719" y="850"/>
                  </a:cubicBezTo>
                  <a:cubicBezTo>
                    <a:pt x="719" y="820"/>
                    <a:pt x="710" y="790"/>
                    <a:pt x="710" y="760"/>
                  </a:cubicBezTo>
                  <a:cubicBezTo>
                    <a:pt x="690" y="700"/>
                    <a:pt x="679" y="630"/>
                    <a:pt x="659" y="560"/>
                  </a:cubicBezTo>
                  <a:cubicBezTo>
                    <a:pt x="639" y="480"/>
                    <a:pt x="619" y="400"/>
                    <a:pt x="590" y="331"/>
                  </a:cubicBezTo>
                  <a:cubicBezTo>
                    <a:pt x="560" y="251"/>
                    <a:pt x="520" y="191"/>
                    <a:pt x="470" y="131"/>
                  </a:cubicBezTo>
                  <a:cubicBezTo>
                    <a:pt x="420" y="81"/>
                    <a:pt x="360" y="41"/>
                    <a:pt x="290" y="21"/>
                  </a:cubicBezTo>
                  <a:cubicBezTo>
                    <a:pt x="260" y="11"/>
                    <a:pt x="220" y="11"/>
                    <a:pt x="191" y="11"/>
                  </a:cubicBezTo>
                  <a:cubicBezTo>
                    <a:pt x="151" y="1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8230547" y="3324283"/>
              <a:ext cx="80716" cy="100000"/>
            </a:xfrm>
            <a:custGeom>
              <a:avLst/>
              <a:gdLst/>
              <a:ahLst/>
              <a:cxnLst/>
              <a:rect l="l" t="t" r="r" b="b"/>
              <a:pathLst>
                <a:path w="879" h="1089" extrusionOk="0">
                  <a:moveTo>
                    <a:pt x="249" y="120"/>
                  </a:moveTo>
                  <a:cubicBezTo>
                    <a:pt x="289" y="130"/>
                    <a:pt x="320" y="130"/>
                    <a:pt x="339" y="140"/>
                  </a:cubicBezTo>
                  <a:cubicBezTo>
                    <a:pt x="399" y="160"/>
                    <a:pt x="459" y="190"/>
                    <a:pt x="499" y="240"/>
                  </a:cubicBezTo>
                  <a:cubicBezTo>
                    <a:pt x="539" y="280"/>
                    <a:pt x="579" y="340"/>
                    <a:pt x="609" y="410"/>
                  </a:cubicBezTo>
                  <a:cubicBezTo>
                    <a:pt x="629" y="470"/>
                    <a:pt x="649" y="539"/>
                    <a:pt x="669" y="629"/>
                  </a:cubicBezTo>
                  <a:lnTo>
                    <a:pt x="748" y="969"/>
                  </a:lnTo>
                  <a:lnTo>
                    <a:pt x="739" y="969"/>
                  </a:lnTo>
                  <a:lnTo>
                    <a:pt x="739" y="1029"/>
                  </a:lnTo>
                  <a:lnTo>
                    <a:pt x="728" y="969"/>
                  </a:lnTo>
                  <a:cubicBezTo>
                    <a:pt x="699" y="969"/>
                    <a:pt x="679" y="969"/>
                    <a:pt x="649" y="958"/>
                  </a:cubicBezTo>
                  <a:cubicBezTo>
                    <a:pt x="619" y="958"/>
                    <a:pt x="589" y="949"/>
                    <a:pt x="559" y="938"/>
                  </a:cubicBezTo>
                  <a:cubicBezTo>
                    <a:pt x="499" y="929"/>
                    <a:pt x="459" y="899"/>
                    <a:pt x="419" y="849"/>
                  </a:cubicBezTo>
                  <a:cubicBezTo>
                    <a:pt x="379" y="809"/>
                    <a:pt x="349" y="759"/>
                    <a:pt x="309" y="679"/>
                  </a:cubicBezTo>
                  <a:cubicBezTo>
                    <a:pt x="289" y="609"/>
                    <a:pt x="269" y="539"/>
                    <a:pt x="240" y="459"/>
                  </a:cubicBezTo>
                  <a:lnTo>
                    <a:pt x="149" y="120"/>
                  </a:lnTo>
                  <a:close/>
                  <a:moveTo>
                    <a:pt x="160" y="0"/>
                  </a:moveTo>
                  <a:cubicBezTo>
                    <a:pt x="140" y="0"/>
                    <a:pt x="120" y="10"/>
                    <a:pt x="100" y="10"/>
                  </a:cubicBezTo>
                  <a:lnTo>
                    <a:pt x="60" y="10"/>
                  </a:lnTo>
                  <a:lnTo>
                    <a:pt x="0" y="50"/>
                  </a:lnTo>
                  <a:lnTo>
                    <a:pt x="20" y="120"/>
                  </a:lnTo>
                  <a:cubicBezTo>
                    <a:pt x="20" y="130"/>
                    <a:pt x="20" y="140"/>
                    <a:pt x="30" y="150"/>
                  </a:cubicBezTo>
                  <a:lnTo>
                    <a:pt x="129" y="499"/>
                  </a:lnTo>
                  <a:cubicBezTo>
                    <a:pt x="149" y="570"/>
                    <a:pt x="169" y="649"/>
                    <a:pt x="200" y="729"/>
                  </a:cubicBezTo>
                  <a:cubicBezTo>
                    <a:pt x="240" y="819"/>
                    <a:pt x="280" y="879"/>
                    <a:pt x="329" y="929"/>
                  </a:cubicBezTo>
                  <a:cubicBezTo>
                    <a:pt x="379" y="989"/>
                    <a:pt x="449" y="1029"/>
                    <a:pt x="529" y="1058"/>
                  </a:cubicBezTo>
                  <a:cubicBezTo>
                    <a:pt x="559" y="1069"/>
                    <a:pt x="599" y="1078"/>
                    <a:pt x="629" y="1078"/>
                  </a:cubicBezTo>
                  <a:cubicBezTo>
                    <a:pt x="659" y="1089"/>
                    <a:pt x="699" y="1089"/>
                    <a:pt x="728" y="1089"/>
                  </a:cubicBezTo>
                  <a:lnTo>
                    <a:pt x="808" y="1089"/>
                  </a:lnTo>
                  <a:cubicBezTo>
                    <a:pt x="828" y="1089"/>
                    <a:pt x="859" y="1078"/>
                    <a:pt x="868" y="1049"/>
                  </a:cubicBezTo>
                  <a:lnTo>
                    <a:pt x="879" y="1038"/>
                  </a:lnTo>
                  <a:lnTo>
                    <a:pt x="879" y="1018"/>
                  </a:lnTo>
                  <a:lnTo>
                    <a:pt x="879" y="998"/>
                  </a:lnTo>
                  <a:lnTo>
                    <a:pt x="868" y="989"/>
                  </a:lnTo>
                  <a:lnTo>
                    <a:pt x="868" y="958"/>
                  </a:lnTo>
                  <a:lnTo>
                    <a:pt x="788" y="599"/>
                  </a:lnTo>
                  <a:cubicBezTo>
                    <a:pt x="768" y="510"/>
                    <a:pt x="739" y="430"/>
                    <a:pt x="719" y="370"/>
                  </a:cubicBezTo>
                  <a:cubicBezTo>
                    <a:pt x="679" y="280"/>
                    <a:pt x="639" y="210"/>
                    <a:pt x="589" y="150"/>
                  </a:cubicBezTo>
                  <a:cubicBezTo>
                    <a:pt x="529" y="90"/>
                    <a:pt x="459" y="50"/>
                    <a:pt x="379" y="30"/>
                  </a:cubicBezTo>
                  <a:cubicBezTo>
                    <a:pt x="339" y="20"/>
                    <a:pt x="309" y="10"/>
                    <a:pt x="260" y="10"/>
                  </a:cubicBezTo>
                  <a:cubicBezTo>
                    <a:pt x="229" y="0"/>
                    <a:pt x="189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8284541" y="3347240"/>
              <a:ext cx="65198" cy="90726"/>
            </a:xfrm>
            <a:custGeom>
              <a:avLst/>
              <a:gdLst/>
              <a:ahLst/>
              <a:cxnLst/>
              <a:rect l="l" t="t" r="r" b="b"/>
              <a:pathLst>
                <a:path w="710" h="988" extrusionOk="0">
                  <a:moveTo>
                    <a:pt x="31" y="0"/>
                  </a:moveTo>
                  <a:cubicBezTo>
                    <a:pt x="21" y="0"/>
                    <a:pt x="11" y="0"/>
                    <a:pt x="11" y="10"/>
                  </a:cubicBezTo>
                  <a:lnTo>
                    <a:pt x="1" y="10"/>
                  </a:lnTo>
                  <a:lnTo>
                    <a:pt x="1" y="20"/>
                  </a:lnTo>
                  <a:cubicBezTo>
                    <a:pt x="11" y="30"/>
                    <a:pt x="11" y="50"/>
                    <a:pt x="11" y="60"/>
                  </a:cubicBezTo>
                  <a:cubicBezTo>
                    <a:pt x="21" y="80"/>
                    <a:pt x="31" y="100"/>
                    <a:pt x="31" y="129"/>
                  </a:cubicBezTo>
                  <a:cubicBezTo>
                    <a:pt x="41" y="149"/>
                    <a:pt x="51" y="180"/>
                    <a:pt x="51" y="209"/>
                  </a:cubicBezTo>
                  <a:cubicBezTo>
                    <a:pt x="71" y="269"/>
                    <a:pt x="81" y="339"/>
                    <a:pt x="100" y="409"/>
                  </a:cubicBezTo>
                  <a:cubicBezTo>
                    <a:pt x="120" y="489"/>
                    <a:pt x="140" y="569"/>
                    <a:pt x="171" y="639"/>
                  </a:cubicBezTo>
                  <a:cubicBezTo>
                    <a:pt x="191" y="719"/>
                    <a:pt x="231" y="788"/>
                    <a:pt x="271" y="839"/>
                  </a:cubicBezTo>
                  <a:cubicBezTo>
                    <a:pt x="320" y="888"/>
                    <a:pt x="380" y="928"/>
                    <a:pt x="440" y="948"/>
                  </a:cubicBezTo>
                  <a:lnTo>
                    <a:pt x="530" y="978"/>
                  </a:lnTo>
                  <a:cubicBezTo>
                    <a:pt x="570" y="978"/>
                    <a:pt x="600" y="988"/>
                    <a:pt x="620" y="988"/>
                  </a:cubicBezTo>
                  <a:lnTo>
                    <a:pt x="710" y="988"/>
                  </a:lnTo>
                  <a:lnTo>
                    <a:pt x="710" y="968"/>
                  </a:lnTo>
                  <a:lnTo>
                    <a:pt x="710" y="928"/>
                  </a:lnTo>
                  <a:cubicBezTo>
                    <a:pt x="699" y="908"/>
                    <a:pt x="699" y="888"/>
                    <a:pt x="690" y="868"/>
                  </a:cubicBezTo>
                  <a:cubicBezTo>
                    <a:pt x="690" y="839"/>
                    <a:pt x="679" y="808"/>
                    <a:pt x="679" y="779"/>
                  </a:cubicBezTo>
                  <a:cubicBezTo>
                    <a:pt x="670" y="719"/>
                    <a:pt x="650" y="649"/>
                    <a:pt x="640" y="569"/>
                  </a:cubicBezTo>
                  <a:cubicBezTo>
                    <a:pt x="630" y="499"/>
                    <a:pt x="610" y="419"/>
                    <a:pt x="580" y="339"/>
                  </a:cubicBezTo>
                  <a:cubicBezTo>
                    <a:pt x="550" y="269"/>
                    <a:pt x="520" y="200"/>
                    <a:pt x="470" y="149"/>
                  </a:cubicBezTo>
                  <a:cubicBezTo>
                    <a:pt x="420" y="90"/>
                    <a:pt x="360" y="50"/>
                    <a:pt x="291" y="30"/>
                  </a:cubicBezTo>
                  <a:cubicBezTo>
                    <a:pt x="260" y="20"/>
                    <a:pt x="220" y="10"/>
                    <a:pt x="191" y="10"/>
                  </a:cubicBezTo>
                  <a:cubicBezTo>
                    <a:pt x="160" y="0"/>
                    <a:pt x="131" y="0"/>
                    <a:pt x="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8279031" y="3341730"/>
              <a:ext cx="76217" cy="101745"/>
            </a:xfrm>
            <a:custGeom>
              <a:avLst/>
              <a:gdLst/>
              <a:ahLst/>
              <a:cxnLst/>
              <a:rect l="l" t="t" r="r" b="b"/>
              <a:pathLst>
                <a:path w="830" h="1108" extrusionOk="0">
                  <a:moveTo>
                    <a:pt x="240" y="120"/>
                  </a:moveTo>
                  <a:cubicBezTo>
                    <a:pt x="280" y="130"/>
                    <a:pt x="311" y="140"/>
                    <a:pt x="331" y="140"/>
                  </a:cubicBezTo>
                  <a:cubicBezTo>
                    <a:pt x="390" y="169"/>
                    <a:pt x="440" y="200"/>
                    <a:pt x="490" y="249"/>
                  </a:cubicBezTo>
                  <a:cubicBezTo>
                    <a:pt x="520" y="289"/>
                    <a:pt x="560" y="349"/>
                    <a:pt x="580" y="419"/>
                  </a:cubicBezTo>
                  <a:cubicBezTo>
                    <a:pt x="610" y="489"/>
                    <a:pt x="630" y="559"/>
                    <a:pt x="640" y="639"/>
                  </a:cubicBezTo>
                  <a:lnTo>
                    <a:pt x="700" y="988"/>
                  </a:lnTo>
                  <a:lnTo>
                    <a:pt x="690" y="988"/>
                  </a:lnTo>
                  <a:cubicBezTo>
                    <a:pt x="660" y="988"/>
                    <a:pt x="630" y="978"/>
                    <a:pt x="600" y="978"/>
                  </a:cubicBezTo>
                  <a:cubicBezTo>
                    <a:pt x="580" y="968"/>
                    <a:pt x="550" y="959"/>
                    <a:pt x="520" y="948"/>
                  </a:cubicBezTo>
                  <a:cubicBezTo>
                    <a:pt x="460" y="939"/>
                    <a:pt x="420" y="899"/>
                    <a:pt x="380" y="859"/>
                  </a:cubicBezTo>
                  <a:cubicBezTo>
                    <a:pt x="340" y="819"/>
                    <a:pt x="311" y="759"/>
                    <a:pt x="280" y="679"/>
                  </a:cubicBezTo>
                  <a:cubicBezTo>
                    <a:pt x="260" y="609"/>
                    <a:pt x="240" y="539"/>
                    <a:pt x="220" y="459"/>
                  </a:cubicBezTo>
                  <a:lnTo>
                    <a:pt x="141" y="120"/>
                  </a:lnTo>
                  <a:close/>
                  <a:moveTo>
                    <a:pt x="101" y="0"/>
                  </a:moveTo>
                  <a:lnTo>
                    <a:pt x="31" y="10"/>
                  </a:lnTo>
                  <a:lnTo>
                    <a:pt x="1" y="50"/>
                  </a:lnTo>
                  <a:lnTo>
                    <a:pt x="11" y="110"/>
                  </a:lnTo>
                  <a:cubicBezTo>
                    <a:pt x="11" y="120"/>
                    <a:pt x="11" y="130"/>
                    <a:pt x="21" y="140"/>
                  </a:cubicBezTo>
                  <a:lnTo>
                    <a:pt x="101" y="489"/>
                  </a:lnTo>
                  <a:cubicBezTo>
                    <a:pt x="131" y="569"/>
                    <a:pt x="141" y="649"/>
                    <a:pt x="171" y="719"/>
                  </a:cubicBezTo>
                  <a:cubicBezTo>
                    <a:pt x="200" y="808"/>
                    <a:pt x="240" y="879"/>
                    <a:pt x="291" y="939"/>
                  </a:cubicBezTo>
                  <a:cubicBezTo>
                    <a:pt x="340" y="998"/>
                    <a:pt x="400" y="1038"/>
                    <a:pt x="480" y="1068"/>
                  </a:cubicBezTo>
                  <a:cubicBezTo>
                    <a:pt x="510" y="1078"/>
                    <a:pt x="550" y="1088"/>
                    <a:pt x="580" y="1098"/>
                  </a:cubicBezTo>
                  <a:cubicBezTo>
                    <a:pt x="620" y="1098"/>
                    <a:pt x="650" y="1108"/>
                    <a:pt x="680" y="1108"/>
                  </a:cubicBezTo>
                  <a:lnTo>
                    <a:pt x="799" y="1108"/>
                  </a:lnTo>
                  <a:lnTo>
                    <a:pt x="830" y="1068"/>
                  </a:lnTo>
                  <a:lnTo>
                    <a:pt x="830" y="1038"/>
                  </a:lnTo>
                  <a:lnTo>
                    <a:pt x="830" y="1018"/>
                  </a:lnTo>
                  <a:lnTo>
                    <a:pt x="830" y="1008"/>
                  </a:lnTo>
                  <a:lnTo>
                    <a:pt x="830" y="978"/>
                  </a:lnTo>
                  <a:lnTo>
                    <a:pt x="759" y="619"/>
                  </a:lnTo>
                  <a:cubicBezTo>
                    <a:pt x="739" y="529"/>
                    <a:pt x="720" y="449"/>
                    <a:pt x="700" y="380"/>
                  </a:cubicBezTo>
                  <a:cubicBezTo>
                    <a:pt x="660" y="289"/>
                    <a:pt x="620" y="220"/>
                    <a:pt x="570" y="169"/>
                  </a:cubicBezTo>
                  <a:cubicBezTo>
                    <a:pt x="520" y="110"/>
                    <a:pt x="450" y="60"/>
                    <a:pt x="371" y="30"/>
                  </a:cubicBezTo>
                  <a:cubicBezTo>
                    <a:pt x="340" y="20"/>
                    <a:pt x="300" y="10"/>
                    <a:pt x="260" y="10"/>
                  </a:cubicBezTo>
                  <a:cubicBezTo>
                    <a:pt x="220" y="0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8284541" y="3347240"/>
              <a:ext cx="65198" cy="90726"/>
            </a:xfrm>
            <a:custGeom>
              <a:avLst/>
              <a:gdLst/>
              <a:ahLst/>
              <a:cxnLst/>
              <a:rect l="l" t="t" r="r" b="b"/>
              <a:pathLst>
                <a:path w="710" h="988" extrusionOk="0">
                  <a:moveTo>
                    <a:pt x="31" y="0"/>
                  </a:moveTo>
                  <a:cubicBezTo>
                    <a:pt x="21" y="0"/>
                    <a:pt x="11" y="0"/>
                    <a:pt x="11" y="10"/>
                  </a:cubicBezTo>
                  <a:lnTo>
                    <a:pt x="1" y="10"/>
                  </a:lnTo>
                  <a:lnTo>
                    <a:pt x="1" y="20"/>
                  </a:lnTo>
                  <a:cubicBezTo>
                    <a:pt x="11" y="30"/>
                    <a:pt x="11" y="50"/>
                    <a:pt x="11" y="60"/>
                  </a:cubicBezTo>
                  <a:cubicBezTo>
                    <a:pt x="21" y="80"/>
                    <a:pt x="31" y="100"/>
                    <a:pt x="31" y="129"/>
                  </a:cubicBezTo>
                  <a:cubicBezTo>
                    <a:pt x="41" y="149"/>
                    <a:pt x="51" y="180"/>
                    <a:pt x="51" y="209"/>
                  </a:cubicBezTo>
                  <a:cubicBezTo>
                    <a:pt x="71" y="269"/>
                    <a:pt x="81" y="339"/>
                    <a:pt x="100" y="409"/>
                  </a:cubicBezTo>
                  <a:cubicBezTo>
                    <a:pt x="120" y="489"/>
                    <a:pt x="140" y="569"/>
                    <a:pt x="171" y="639"/>
                  </a:cubicBezTo>
                  <a:cubicBezTo>
                    <a:pt x="191" y="719"/>
                    <a:pt x="231" y="788"/>
                    <a:pt x="271" y="839"/>
                  </a:cubicBezTo>
                  <a:cubicBezTo>
                    <a:pt x="320" y="888"/>
                    <a:pt x="380" y="928"/>
                    <a:pt x="440" y="948"/>
                  </a:cubicBezTo>
                  <a:lnTo>
                    <a:pt x="530" y="978"/>
                  </a:lnTo>
                  <a:cubicBezTo>
                    <a:pt x="570" y="978"/>
                    <a:pt x="600" y="988"/>
                    <a:pt x="620" y="988"/>
                  </a:cubicBezTo>
                  <a:lnTo>
                    <a:pt x="710" y="988"/>
                  </a:lnTo>
                  <a:lnTo>
                    <a:pt x="710" y="968"/>
                  </a:lnTo>
                  <a:lnTo>
                    <a:pt x="710" y="928"/>
                  </a:lnTo>
                  <a:cubicBezTo>
                    <a:pt x="699" y="908"/>
                    <a:pt x="699" y="888"/>
                    <a:pt x="690" y="868"/>
                  </a:cubicBezTo>
                  <a:cubicBezTo>
                    <a:pt x="690" y="839"/>
                    <a:pt x="679" y="808"/>
                    <a:pt x="679" y="779"/>
                  </a:cubicBezTo>
                  <a:cubicBezTo>
                    <a:pt x="670" y="719"/>
                    <a:pt x="650" y="649"/>
                    <a:pt x="640" y="569"/>
                  </a:cubicBezTo>
                  <a:cubicBezTo>
                    <a:pt x="630" y="499"/>
                    <a:pt x="610" y="419"/>
                    <a:pt x="580" y="339"/>
                  </a:cubicBezTo>
                  <a:cubicBezTo>
                    <a:pt x="550" y="269"/>
                    <a:pt x="520" y="200"/>
                    <a:pt x="470" y="149"/>
                  </a:cubicBezTo>
                  <a:cubicBezTo>
                    <a:pt x="420" y="90"/>
                    <a:pt x="360" y="50"/>
                    <a:pt x="291" y="30"/>
                  </a:cubicBezTo>
                  <a:cubicBezTo>
                    <a:pt x="260" y="20"/>
                    <a:pt x="220" y="10"/>
                    <a:pt x="191" y="10"/>
                  </a:cubicBezTo>
                  <a:cubicBezTo>
                    <a:pt x="160" y="0"/>
                    <a:pt x="131" y="0"/>
                    <a:pt x="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8279031" y="3341730"/>
              <a:ext cx="76217" cy="101745"/>
            </a:xfrm>
            <a:custGeom>
              <a:avLst/>
              <a:gdLst/>
              <a:ahLst/>
              <a:cxnLst/>
              <a:rect l="l" t="t" r="r" b="b"/>
              <a:pathLst>
                <a:path w="830" h="1108" extrusionOk="0">
                  <a:moveTo>
                    <a:pt x="240" y="120"/>
                  </a:moveTo>
                  <a:cubicBezTo>
                    <a:pt x="280" y="130"/>
                    <a:pt x="311" y="140"/>
                    <a:pt x="331" y="140"/>
                  </a:cubicBezTo>
                  <a:cubicBezTo>
                    <a:pt x="390" y="169"/>
                    <a:pt x="440" y="200"/>
                    <a:pt x="490" y="249"/>
                  </a:cubicBezTo>
                  <a:cubicBezTo>
                    <a:pt x="520" y="289"/>
                    <a:pt x="560" y="349"/>
                    <a:pt x="580" y="419"/>
                  </a:cubicBezTo>
                  <a:cubicBezTo>
                    <a:pt x="610" y="489"/>
                    <a:pt x="630" y="559"/>
                    <a:pt x="640" y="639"/>
                  </a:cubicBezTo>
                  <a:lnTo>
                    <a:pt x="700" y="988"/>
                  </a:lnTo>
                  <a:lnTo>
                    <a:pt x="690" y="988"/>
                  </a:lnTo>
                  <a:cubicBezTo>
                    <a:pt x="660" y="988"/>
                    <a:pt x="630" y="978"/>
                    <a:pt x="600" y="978"/>
                  </a:cubicBezTo>
                  <a:cubicBezTo>
                    <a:pt x="580" y="968"/>
                    <a:pt x="550" y="959"/>
                    <a:pt x="520" y="948"/>
                  </a:cubicBezTo>
                  <a:cubicBezTo>
                    <a:pt x="460" y="939"/>
                    <a:pt x="420" y="899"/>
                    <a:pt x="380" y="859"/>
                  </a:cubicBezTo>
                  <a:cubicBezTo>
                    <a:pt x="340" y="819"/>
                    <a:pt x="311" y="759"/>
                    <a:pt x="280" y="679"/>
                  </a:cubicBezTo>
                  <a:cubicBezTo>
                    <a:pt x="260" y="609"/>
                    <a:pt x="240" y="539"/>
                    <a:pt x="220" y="459"/>
                  </a:cubicBezTo>
                  <a:lnTo>
                    <a:pt x="141" y="120"/>
                  </a:lnTo>
                  <a:close/>
                  <a:moveTo>
                    <a:pt x="101" y="0"/>
                  </a:moveTo>
                  <a:lnTo>
                    <a:pt x="31" y="10"/>
                  </a:lnTo>
                  <a:lnTo>
                    <a:pt x="1" y="50"/>
                  </a:lnTo>
                  <a:lnTo>
                    <a:pt x="11" y="110"/>
                  </a:lnTo>
                  <a:cubicBezTo>
                    <a:pt x="11" y="120"/>
                    <a:pt x="11" y="130"/>
                    <a:pt x="21" y="140"/>
                  </a:cubicBezTo>
                  <a:lnTo>
                    <a:pt x="101" y="489"/>
                  </a:lnTo>
                  <a:cubicBezTo>
                    <a:pt x="131" y="569"/>
                    <a:pt x="141" y="649"/>
                    <a:pt x="171" y="719"/>
                  </a:cubicBezTo>
                  <a:cubicBezTo>
                    <a:pt x="200" y="808"/>
                    <a:pt x="240" y="879"/>
                    <a:pt x="291" y="939"/>
                  </a:cubicBezTo>
                  <a:cubicBezTo>
                    <a:pt x="340" y="998"/>
                    <a:pt x="400" y="1038"/>
                    <a:pt x="480" y="1068"/>
                  </a:cubicBezTo>
                  <a:cubicBezTo>
                    <a:pt x="510" y="1078"/>
                    <a:pt x="550" y="1088"/>
                    <a:pt x="580" y="1098"/>
                  </a:cubicBezTo>
                  <a:cubicBezTo>
                    <a:pt x="620" y="1098"/>
                    <a:pt x="650" y="1108"/>
                    <a:pt x="680" y="1108"/>
                  </a:cubicBezTo>
                  <a:lnTo>
                    <a:pt x="750" y="1108"/>
                  </a:lnTo>
                  <a:cubicBezTo>
                    <a:pt x="790" y="1108"/>
                    <a:pt x="799" y="1108"/>
                    <a:pt x="819" y="1088"/>
                  </a:cubicBezTo>
                  <a:lnTo>
                    <a:pt x="830" y="1068"/>
                  </a:lnTo>
                  <a:lnTo>
                    <a:pt x="830" y="1038"/>
                  </a:lnTo>
                  <a:lnTo>
                    <a:pt x="830" y="1018"/>
                  </a:lnTo>
                  <a:lnTo>
                    <a:pt x="830" y="1008"/>
                  </a:lnTo>
                  <a:lnTo>
                    <a:pt x="830" y="978"/>
                  </a:lnTo>
                  <a:lnTo>
                    <a:pt x="759" y="619"/>
                  </a:lnTo>
                  <a:cubicBezTo>
                    <a:pt x="739" y="529"/>
                    <a:pt x="720" y="449"/>
                    <a:pt x="700" y="380"/>
                  </a:cubicBezTo>
                  <a:cubicBezTo>
                    <a:pt x="660" y="289"/>
                    <a:pt x="620" y="220"/>
                    <a:pt x="570" y="169"/>
                  </a:cubicBezTo>
                  <a:cubicBezTo>
                    <a:pt x="520" y="110"/>
                    <a:pt x="450" y="60"/>
                    <a:pt x="371" y="30"/>
                  </a:cubicBezTo>
                  <a:cubicBezTo>
                    <a:pt x="340" y="20"/>
                    <a:pt x="300" y="10"/>
                    <a:pt x="260" y="10"/>
                  </a:cubicBezTo>
                  <a:cubicBezTo>
                    <a:pt x="220" y="0"/>
                    <a:pt x="191" y="0"/>
                    <a:pt x="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8332199" y="3366431"/>
              <a:ext cx="61524" cy="92654"/>
            </a:xfrm>
            <a:custGeom>
              <a:avLst/>
              <a:gdLst/>
              <a:ahLst/>
              <a:cxnLst/>
              <a:rect l="l" t="t" r="r" b="b"/>
              <a:pathLst>
                <a:path w="670" h="1009" extrusionOk="0">
                  <a:moveTo>
                    <a:pt x="1" y="0"/>
                  </a:moveTo>
                  <a:lnTo>
                    <a:pt x="1" y="11"/>
                  </a:lnTo>
                  <a:cubicBezTo>
                    <a:pt x="1" y="20"/>
                    <a:pt x="1" y="40"/>
                    <a:pt x="11" y="60"/>
                  </a:cubicBezTo>
                  <a:cubicBezTo>
                    <a:pt x="11" y="71"/>
                    <a:pt x="21" y="91"/>
                    <a:pt x="21" y="120"/>
                  </a:cubicBezTo>
                  <a:cubicBezTo>
                    <a:pt x="31" y="140"/>
                    <a:pt x="31" y="170"/>
                    <a:pt x="41" y="200"/>
                  </a:cubicBezTo>
                  <a:cubicBezTo>
                    <a:pt x="51" y="260"/>
                    <a:pt x="71" y="330"/>
                    <a:pt x="81" y="410"/>
                  </a:cubicBezTo>
                  <a:cubicBezTo>
                    <a:pt x="101" y="490"/>
                    <a:pt x="111" y="570"/>
                    <a:pt x="141" y="639"/>
                  </a:cubicBezTo>
                  <a:cubicBezTo>
                    <a:pt x="160" y="719"/>
                    <a:pt x="191" y="789"/>
                    <a:pt x="240" y="839"/>
                  </a:cubicBezTo>
                  <a:cubicBezTo>
                    <a:pt x="280" y="889"/>
                    <a:pt x="340" y="929"/>
                    <a:pt x="400" y="959"/>
                  </a:cubicBezTo>
                  <a:lnTo>
                    <a:pt x="490" y="989"/>
                  </a:lnTo>
                  <a:cubicBezTo>
                    <a:pt x="520" y="999"/>
                    <a:pt x="550" y="999"/>
                    <a:pt x="580" y="999"/>
                  </a:cubicBezTo>
                  <a:cubicBezTo>
                    <a:pt x="595" y="1004"/>
                    <a:pt x="607" y="1004"/>
                    <a:pt x="619" y="1004"/>
                  </a:cubicBezTo>
                  <a:cubicBezTo>
                    <a:pt x="630" y="1004"/>
                    <a:pt x="640" y="1004"/>
                    <a:pt x="650" y="1009"/>
                  </a:cubicBezTo>
                  <a:cubicBezTo>
                    <a:pt x="660" y="1009"/>
                    <a:pt x="670" y="999"/>
                    <a:pt x="670" y="999"/>
                  </a:cubicBezTo>
                  <a:lnTo>
                    <a:pt x="670" y="989"/>
                  </a:lnTo>
                  <a:lnTo>
                    <a:pt x="670" y="949"/>
                  </a:lnTo>
                  <a:cubicBezTo>
                    <a:pt x="660" y="929"/>
                    <a:pt x="660" y="909"/>
                    <a:pt x="660" y="879"/>
                  </a:cubicBezTo>
                  <a:cubicBezTo>
                    <a:pt x="650" y="859"/>
                    <a:pt x="650" y="829"/>
                    <a:pt x="640" y="799"/>
                  </a:cubicBezTo>
                  <a:cubicBezTo>
                    <a:pt x="640" y="739"/>
                    <a:pt x="630" y="670"/>
                    <a:pt x="610" y="590"/>
                  </a:cubicBezTo>
                  <a:cubicBezTo>
                    <a:pt x="600" y="510"/>
                    <a:pt x="590" y="430"/>
                    <a:pt x="560" y="360"/>
                  </a:cubicBezTo>
                  <a:cubicBezTo>
                    <a:pt x="540" y="280"/>
                    <a:pt x="510" y="210"/>
                    <a:pt x="460" y="160"/>
                  </a:cubicBezTo>
                  <a:cubicBezTo>
                    <a:pt x="410" y="100"/>
                    <a:pt x="351" y="60"/>
                    <a:pt x="291" y="31"/>
                  </a:cubicBezTo>
                  <a:cubicBezTo>
                    <a:pt x="251" y="20"/>
                    <a:pt x="220" y="11"/>
                    <a:pt x="191" y="11"/>
                  </a:cubicBezTo>
                  <a:cubicBezTo>
                    <a:pt x="151" y="0"/>
                    <a:pt x="121" y="0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8325863" y="3360922"/>
              <a:ext cx="73370" cy="103673"/>
            </a:xfrm>
            <a:custGeom>
              <a:avLst/>
              <a:gdLst/>
              <a:ahLst/>
              <a:cxnLst/>
              <a:rect l="l" t="t" r="r" b="b"/>
              <a:pathLst>
                <a:path w="799" h="1129" extrusionOk="0">
                  <a:moveTo>
                    <a:pt x="249" y="120"/>
                  </a:moveTo>
                  <a:cubicBezTo>
                    <a:pt x="280" y="131"/>
                    <a:pt x="309" y="140"/>
                    <a:pt x="329" y="151"/>
                  </a:cubicBezTo>
                  <a:cubicBezTo>
                    <a:pt x="389" y="171"/>
                    <a:pt x="440" y="210"/>
                    <a:pt x="479" y="250"/>
                  </a:cubicBezTo>
                  <a:cubicBezTo>
                    <a:pt x="519" y="300"/>
                    <a:pt x="549" y="360"/>
                    <a:pt x="579" y="430"/>
                  </a:cubicBezTo>
                  <a:cubicBezTo>
                    <a:pt x="599" y="500"/>
                    <a:pt x="609" y="579"/>
                    <a:pt x="619" y="659"/>
                  </a:cubicBezTo>
                  <a:lnTo>
                    <a:pt x="679" y="999"/>
                  </a:lnTo>
                  <a:lnTo>
                    <a:pt x="659" y="999"/>
                  </a:lnTo>
                  <a:cubicBezTo>
                    <a:pt x="629" y="999"/>
                    <a:pt x="599" y="999"/>
                    <a:pt x="579" y="989"/>
                  </a:cubicBezTo>
                  <a:cubicBezTo>
                    <a:pt x="549" y="979"/>
                    <a:pt x="519" y="979"/>
                    <a:pt x="489" y="959"/>
                  </a:cubicBezTo>
                  <a:cubicBezTo>
                    <a:pt x="440" y="939"/>
                    <a:pt x="389" y="909"/>
                    <a:pt x="349" y="859"/>
                  </a:cubicBezTo>
                  <a:cubicBezTo>
                    <a:pt x="320" y="819"/>
                    <a:pt x="289" y="759"/>
                    <a:pt x="269" y="679"/>
                  </a:cubicBezTo>
                  <a:cubicBezTo>
                    <a:pt x="240" y="610"/>
                    <a:pt x="220" y="530"/>
                    <a:pt x="210" y="460"/>
                  </a:cubicBezTo>
                  <a:lnTo>
                    <a:pt x="140" y="120"/>
                  </a:lnTo>
                  <a:close/>
                  <a:moveTo>
                    <a:pt x="50" y="0"/>
                  </a:moveTo>
                  <a:lnTo>
                    <a:pt x="0" y="31"/>
                  </a:lnTo>
                  <a:lnTo>
                    <a:pt x="10" y="71"/>
                  </a:lnTo>
                  <a:lnTo>
                    <a:pt x="10" y="100"/>
                  </a:lnTo>
                  <a:cubicBezTo>
                    <a:pt x="10" y="111"/>
                    <a:pt x="20" y="120"/>
                    <a:pt x="20" y="131"/>
                  </a:cubicBezTo>
                  <a:lnTo>
                    <a:pt x="90" y="480"/>
                  </a:lnTo>
                  <a:cubicBezTo>
                    <a:pt x="110" y="550"/>
                    <a:pt x="130" y="639"/>
                    <a:pt x="150" y="719"/>
                  </a:cubicBezTo>
                  <a:cubicBezTo>
                    <a:pt x="180" y="809"/>
                    <a:pt x="220" y="879"/>
                    <a:pt x="260" y="939"/>
                  </a:cubicBezTo>
                  <a:cubicBezTo>
                    <a:pt x="309" y="999"/>
                    <a:pt x="369" y="1049"/>
                    <a:pt x="449" y="1069"/>
                  </a:cubicBezTo>
                  <a:cubicBezTo>
                    <a:pt x="479" y="1089"/>
                    <a:pt x="509" y="1098"/>
                    <a:pt x="549" y="1109"/>
                  </a:cubicBezTo>
                  <a:cubicBezTo>
                    <a:pt x="579" y="1118"/>
                    <a:pt x="619" y="1118"/>
                    <a:pt x="649" y="1118"/>
                  </a:cubicBezTo>
                  <a:cubicBezTo>
                    <a:pt x="669" y="1118"/>
                    <a:pt x="689" y="1118"/>
                    <a:pt x="699" y="1129"/>
                  </a:cubicBezTo>
                  <a:lnTo>
                    <a:pt x="719" y="1129"/>
                  </a:lnTo>
                  <a:cubicBezTo>
                    <a:pt x="749" y="1118"/>
                    <a:pt x="759" y="1118"/>
                    <a:pt x="769" y="1118"/>
                  </a:cubicBezTo>
                  <a:lnTo>
                    <a:pt x="799" y="1098"/>
                  </a:lnTo>
                  <a:lnTo>
                    <a:pt x="799" y="1059"/>
                  </a:lnTo>
                  <a:lnTo>
                    <a:pt x="799" y="1039"/>
                  </a:lnTo>
                  <a:lnTo>
                    <a:pt x="799" y="1029"/>
                  </a:lnTo>
                  <a:lnTo>
                    <a:pt x="799" y="999"/>
                  </a:lnTo>
                  <a:lnTo>
                    <a:pt x="739" y="639"/>
                  </a:lnTo>
                  <a:cubicBezTo>
                    <a:pt x="729" y="550"/>
                    <a:pt x="709" y="470"/>
                    <a:pt x="689" y="400"/>
                  </a:cubicBezTo>
                  <a:cubicBezTo>
                    <a:pt x="659" y="310"/>
                    <a:pt x="619" y="230"/>
                    <a:pt x="569" y="180"/>
                  </a:cubicBezTo>
                  <a:cubicBezTo>
                    <a:pt x="519" y="120"/>
                    <a:pt x="459" y="71"/>
                    <a:pt x="380" y="40"/>
                  </a:cubicBezTo>
                  <a:cubicBezTo>
                    <a:pt x="340" y="20"/>
                    <a:pt x="289" y="11"/>
                    <a:pt x="269" y="11"/>
                  </a:cubicBezTo>
                  <a:cubicBezTo>
                    <a:pt x="229" y="0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8332199" y="3366431"/>
              <a:ext cx="61524" cy="92654"/>
            </a:xfrm>
            <a:custGeom>
              <a:avLst/>
              <a:gdLst/>
              <a:ahLst/>
              <a:cxnLst/>
              <a:rect l="l" t="t" r="r" b="b"/>
              <a:pathLst>
                <a:path w="670" h="1009" extrusionOk="0">
                  <a:moveTo>
                    <a:pt x="1" y="0"/>
                  </a:moveTo>
                  <a:lnTo>
                    <a:pt x="1" y="11"/>
                  </a:lnTo>
                  <a:cubicBezTo>
                    <a:pt x="1" y="20"/>
                    <a:pt x="1" y="40"/>
                    <a:pt x="11" y="60"/>
                  </a:cubicBezTo>
                  <a:cubicBezTo>
                    <a:pt x="11" y="71"/>
                    <a:pt x="21" y="91"/>
                    <a:pt x="21" y="120"/>
                  </a:cubicBezTo>
                  <a:cubicBezTo>
                    <a:pt x="31" y="140"/>
                    <a:pt x="31" y="170"/>
                    <a:pt x="41" y="200"/>
                  </a:cubicBezTo>
                  <a:cubicBezTo>
                    <a:pt x="51" y="260"/>
                    <a:pt x="71" y="330"/>
                    <a:pt x="81" y="410"/>
                  </a:cubicBezTo>
                  <a:cubicBezTo>
                    <a:pt x="101" y="490"/>
                    <a:pt x="111" y="570"/>
                    <a:pt x="141" y="639"/>
                  </a:cubicBezTo>
                  <a:cubicBezTo>
                    <a:pt x="160" y="719"/>
                    <a:pt x="191" y="789"/>
                    <a:pt x="240" y="839"/>
                  </a:cubicBezTo>
                  <a:cubicBezTo>
                    <a:pt x="280" y="889"/>
                    <a:pt x="340" y="929"/>
                    <a:pt x="400" y="959"/>
                  </a:cubicBezTo>
                  <a:lnTo>
                    <a:pt x="490" y="989"/>
                  </a:lnTo>
                  <a:cubicBezTo>
                    <a:pt x="520" y="999"/>
                    <a:pt x="550" y="999"/>
                    <a:pt x="580" y="999"/>
                  </a:cubicBezTo>
                  <a:cubicBezTo>
                    <a:pt x="595" y="1004"/>
                    <a:pt x="607" y="1004"/>
                    <a:pt x="619" y="1004"/>
                  </a:cubicBezTo>
                  <a:cubicBezTo>
                    <a:pt x="630" y="1004"/>
                    <a:pt x="640" y="1004"/>
                    <a:pt x="650" y="1009"/>
                  </a:cubicBezTo>
                  <a:cubicBezTo>
                    <a:pt x="660" y="1009"/>
                    <a:pt x="670" y="999"/>
                    <a:pt x="670" y="999"/>
                  </a:cubicBezTo>
                  <a:lnTo>
                    <a:pt x="670" y="989"/>
                  </a:lnTo>
                  <a:lnTo>
                    <a:pt x="670" y="949"/>
                  </a:lnTo>
                  <a:cubicBezTo>
                    <a:pt x="660" y="929"/>
                    <a:pt x="660" y="909"/>
                    <a:pt x="660" y="879"/>
                  </a:cubicBezTo>
                  <a:cubicBezTo>
                    <a:pt x="650" y="859"/>
                    <a:pt x="650" y="829"/>
                    <a:pt x="640" y="799"/>
                  </a:cubicBezTo>
                  <a:cubicBezTo>
                    <a:pt x="640" y="739"/>
                    <a:pt x="630" y="670"/>
                    <a:pt x="610" y="590"/>
                  </a:cubicBezTo>
                  <a:cubicBezTo>
                    <a:pt x="600" y="510"/>
                    <a:pt x="590" y="430"/>
                    <a:pt x="560" y="360"/>
                  </a:cubicBezTo>
                  <a:cubicBezTo>
                    <a:pt x="540" y="280"/>
                    <a:pt x="510" y="210"/>
                    <a:pt x="460" y="160"/>
                  </a:cubicBezTo>
                  <a:cubicBezTo>
                    <a:pt x="410" y="100"/>
                    <a:pt x="351" y="60"/>
                    <a:pt x="291" y="31"/>
                  </a:cubicBezTo>
                  <a:cubicBezTo>
                    <a:pt x="251" y="20"/>
                    <a:pt x="220" y="11"/>
                    <a:pt x="191" y="11"/>
                  </a:cubicBezTo>
                  <a:cubicBezTo>
                    <a:pt x="151" y="0"/>
                    <a:pt x="121" y="0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8325863" y="3360922"/>
              <a:ext cx="73370" cy="103673"/>
            </a:xfrm>
            <a:custGeom>
              <a:avLst/>
              <a:gdLst/>
              <a:ahLst/>
              <a:cxnLst/>
              <a:rect l="l" t="t" r="r" b="b"/>
              <a:pathLst>
                <a:path w="799" h="1129" extrusionOk="0">
                  <a:moveTo>
                    <a:pt x="249" y="120"/>
                  </a:moveTo>
                  <a:cubicBezTo>
                    <a:pt x="280" y="131"/>
                    <a:pt x="309" y="140"/>
                    <a:pt x="329" y="151"/>
                  </a:cubicBezTo>
                  <a:cubicBezTo>
                    <a:pt x="389" y="171"/>
                    <a:pt x="440" y="210"/>
                    <a:pt x="479" y="250"/>
                  </a:cubicBezTo>
                  <a:cubicBezTo>
                    <a:pt x="519" y="300"/>
                    <a:pt x="549" y="360"/>
                    <a:pt x="579" y="430"/>
                  </a:cubicBezTo>
                  <a:cubicBezTo>
                    <a:pt x="599" y="500"/>
                    <a:pt x="609" y="579"/>
                    <a:pt x="619" y="659"/>
                  </a:cubicBezTo>
                  <a:lnTo>
                    <a:pt x="679" y="999"/>
                  </a:lnTo>
                  <a:lnTo>
                    <a:pt x="659" y="999"/>
                  </a:lnTo>
                  <a:cubicBezTo>
                    <a:pt x="629" y="999"/>
                    <a:pt x="599" y="999"/>
                    <a:pt x="579" y="989"/>
                  </a:cubicBezTo>
                  <a:cubicBezTo>
                    <a:pt x="549" y="979"/>
                    <a:pt x="519" y="979"/>
                    <a:pt x="489" y="959"/>
                  </a:cubicBezTo>
                  <a:cubicBezTo>
                    <a:pt x="440" y="939"/>
                    <a:pt x="389" y="909"/>
                    <a:pt x="349" y="859"/>
                  </a:cubicBezTo>
                  <a:cubicBezTo>
                    <a:pt x="320" y="819"/>
                    <a:pt x="289" y="759"/>
                    <a:pt x="269" y="679"/>
                  </a:cubicBezTo>
                  <a:cubicBezTo>
                    <a:pt x="240" y="610"/>
                    <a:pt x="220" y="530"/>
                    <a:pt x="210" y="460"/>
                  </a:cubicBezTo>
                  <a:lnTo>
                    <a:pt x="140" y="120"/>
                  </a:lnTo>
                  <a:close/>
                  <a:moveTo>
                    <a:pt x="50" y="0"/>
                  </a:moveTo>
                  <a:lnTo>
                    <a:pt x="0" y="31"/>
                  </a:lnTo>
                  <a:lnTo>
                    <a:pt x="10" y="71"/>
                  </a:lnTo>
                  <a:lnTo>
                    <a:pt x="10" y="100"/>
                  </a:lnTo>
                  <a:cubicBezTo>
                    <a:pt x="10" y="111"/>
                    <a:pt x="20" y="120"/>
                    <a:pt x="20" y="131"/>
                  </a:cubicBezTo>
                  <a:lnTo>
                    <a:pt x="90" y="480"/>
                  </a:lnTo>
                  <a:cubicBezTo>
                    <a:pt x="110" y="550"/>
                    <a:pt x="130" y="639"/>
                    <a:pt x="150" y="719"/>
                  </a:cubicBezTo>
                  <a:cubicBezTo>
                    <a:pt x="180" y="809"/>
                    <a:pt x="220" y="879"/>
                    <a:pt x="260" y="939"/>
                  </a:cubicBezTo>
                  <a:cubicBezTo>
                    <a:pt x="309" y="999"/>
                    <a:pt x="369" y="1049"/>
                    <a:pt x="449" y="1069"/>
                  </a:cubicBezTo>
                  <a:cubicBezTo>
                    <a:pt x="479" y="1089"/>
                    <a:pt x="509" y="1098"/>
                    <a:pt x="549" y="1109"/>
                  </a:cubicBezTo>
                  <a:cubicBezTo>
                    <a:pt x="579" y="1118"/>
                    <a:pt x="619" y="1118"/>
                    <a:pt x="649" y="1118"/>
                  </a:cubicBezTo>
                  <a:cubicBezTo>
                    <a:pt x="669" y="1118"/>
                    <a:pt x="689" y="1118"/>
                    <a:pt x="699" y="1129"/>
                  </a:cubicBezTo>
                  <a:lnTo>
                    <a:pt x="719" y="1129"/>
                  </a:lnTo>
                  <a:cubicBezTo>
                    <a:pt x="749" y="1118"/>
                    <a:pt x="759" y="1118"/>
                    <a:pt x="769" y="1118"/>
                  </a:cubicBezTo>
                  <a:lnTo>
                    <a:pt x="799" y="1098"/>
                  </a:lnTo>
                  <a:lnTo>
                    <a:pt x="799" y="1059"/>
                  </a:lnTo>
                  <a:lnTo>
                    <a:pt x="799" y="1039"/>
                  </a:lnTo>
                  <a:lnTo>
                    <a:pt x="799" y="1029"/>
                  </a:lnTo>
                  <a:lnTo>
                    <a:pt x="799" y="999"/>
                  </a:lnTo>
                  <a:lnTo>
                    <a:pt x="739" y="639"/>
                  </a:lnTo>
                  <a:cubicBezTo>
                    <a:pt x="729" y="550"/>
                    <a:pt x="709" y="470"/>
                    <a:pt x="689" y="400"/>
                  </a:cubicBezTo>
                  <a:cubicBezTo>
                    <a:pt x="659" y="310"/>
                    <a:pt x="619" y="230"/>
                    <a:pt x="569" y="180"/>
                  </a:cubicBezTo>
                  <a:cubicBezTo>
                    <a:pt x="519" y="120"/>
                    <a:pt x="459" y="71"/>
                    <a:pt x="380" y="40"/>
                  </a:cubicBezTo>
                  <a:cubicBezTo>
                    <a:pt x="340" y="20"/>
                    <a:pt x="289" y="11"/>
                    <a:pt x="269" y="11"/>
                  </a:cubicBezTo>
                  <a:cubicBezTo>
                    <a:pt x="229" y="0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8378020" y="3386541"/>
              <a:ext cx="59780" cy="94582"/>
            </a:xfrm>
            <a:custGeom>
              <a:avLst/>
              <a:gdLst/>
              <a:ahLst/>
              <a:cxnLst/>
              <a:rect l="l" t="t" r="r" b="b"/>
              <a:pathLst>
                <a:path w="651" h="1030" extrusionOk="0">
                  <a:moveTo>
                    <a:pt x="1" y="1"/>
                  </a:moveTo>
                  <a:cubicBezTo>
                    <a:pt x="1" y="11"/>
                    <a:pt x="1" y="11"/>
                    <a:pt x="11" y="21"/>
                  </a:cubicBezTo>
                  <a:lnTo>
                    <a:pt x="11" y="61"/>
                  </a:lnTo>
                  <a:cubicBezTo>
                    <a:pt x="21" y="81"/>
                    <a:pt x="21" y="101"/>
                    <a:pt x="21" y="121"/>
                  </a:cubicBezTo>
                  <a:cubicBezTo>
                    <a:pt x="31" y="151"/>
                    <a:pt x="31" y="171"/>
                    <a:pt x="41" y="201"/>
                  </a:cubicBezTo>
                  <a:lnTo>
                    <a:pt x="71" y="411"/>
                  </a:lnTo>
                  <a:cubicBezTo>
                    <a:pt x="91" y="490"/>
                    <a:pt x="101" y="570"/>
                    <a:pt x="121" y="650"/>
                  </a:cubicBezTo>
                  <a:cubicBezTo>
                    <a:pt x="141" y="720"/>
                    <a:pt x="171" y="790"/>
                    <a:pt x="211" y="850"/>
                  </a:cubicBezTo>
                  <a:cubicBezTo>
                    <a:pt x="260" y="910"/>
                    <a:pt x="311" y="950"/>
                    <a:pt x="371" y="970"/>
                  </a:cubicBezTo>
                  <a:cubicBezTo>
                    <a:pt x="400" y="990"/>
                    <a:pt x="431" y="999"/>
                    <a:pt x="470" y="1010"/>
                  </a:cubicBezTo>
                  <a:cubicBezTo>
                    <a:pt x="500" y="1019"/>
                    <a:pt x="530" y="1019"/>
                    <a:pt x="550" y="1019"/>
                  </a:cubicBezTo>
                  <a:cubicBezTo>
                    <a:pt x="580" y="1030"/>
                    <a:pt x="600" y="1030"/>
                    <a:pt x="620" y="1030"/>
                  </a:cubicBezTo>
                  <a:lnTo>
                    <a:pt x="650" y="1030"/>
                  </a:lnTo>
                  <a:lnTo>
                    <a:pt x="650" y="1010"/>
                  </a:lnTo>
                  <a:cubicBezTo>
                    <a:pt x="640" y="999"/>
                    <a:pt x="640" y="990"/>
                    <a:pt x="640" y="970"/>
                  </a:cubicBezTo>
                  <a:cubicBezTo>
                    <a:pt x="640" y="950"/>
                    <a:pt x="640" y="930"/>
                    <a:pt x="630" y="910"/>
                  </a:cubicBezTo>
                  <a:cubicBezTo>
                    <a:pt x="630" y="879"/>
                    <a:pt x="630" y="850"/>
                    <a:pt x="620" y="819"/>
                  </a:cubicBezTo>
                  <a:cubicBezTo>
                    <a:pt x="620" y="760"/>
                    <a:pt x="610" y="690"/>
                    <a:pt x="600" y="610"/>
                  </a:cubicBezTo>
                  <a:cubicBezTo>
                    <a:pt x="590" y="530"/>
                    <a:pt x="580" y="451"/>
                    <a:pt x="560" y="380"/>
                  </a:cubicBezTo>
                  <a:cubicBezTo>
                    <a:pt x="530" y="300"/>
                    <a:pt x="500" y="231"/>
                    <a:pt x="460" y="171"/>
                  </a:cubicBezTo>
                  <a:cubicBezTo>
                    <a:pt x="411" y="121"/>
                    <a:pt x="360" y="71"/>
                    <a:pt x="291" y="41"/>
                  </a:cubicBezTo>
                  <a:cubicBezTo>
                    <a:pt x="260" y="31"/>
                    <a:pt x="220" y="21"/>
                    <a:pt x="191" y="11"/>
                  </a:cubicBezTo>
                  <a:cubicBezTo>
                    <a:pt x="161" y="11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8372510" y="3381124"/>
              <a:ext cx="70799" cy="105510"/>
            </a:xfrm>
            <a:custGeom>
              <a:avLst/>
              <a:gdLst/>
              <a:ahLst/>
              <a:cxnLst/>
              <a:rect l="l" t="t" r="r" b="b"/>
              <a:pathLst>
                <a:path w="771" h="1149" extrusionOk="0">
                  <a:moveTo>
                    <a:pt x="161" y="120"/>
                  </a:moveTo>
                  <a:cubicBezTo>
                    <a:pt x="181" y="120"/>
                    <a:pt x="211" y="130"/>
                    <a:pt x="241" y="130"/>
                  </a:cubicBezTo>
                  <a:lnTo>
                    <a:pt x="331" y="160"/>
                  </a:lnTo>
                  <a:cubicBezTo>
                    <a:pt x="380" y="180"/>
                    <a:pt x="431" y="220"/>
                    <a:pt x="471" y="270"/>
                  </a:cubicBezTo>
                  <a:cubicBezTo>
                    <a:pt x="510" y="319"/>
                    <a:pt x="540" y="379"/>
                    <a:pt x="560" y="450"/>
                  </a:cubicBezTo>
                  <a:cubicBezTo>
                    <a:pt x="580" y="519"/>
                    <a:pt x="590" y="589"/>
                    <a:pt x="600" y="679"/>
                  </a:cubicBezTo>
                  <a:lnTo>
                    <a:pt x="640" y="1029"/>
                  </a:lnTo>
                  <a:cubicBezTo>
                    <a:pt x="630" y="1029"/>
                    <a:pt x="630" y="1018"/>
                    <a:pt x="620" y="1018"/>
                  </a:cubicBezTo>
                  <a:cubicBezTo>
                    <a:pt x="600" y="1018"/>
                    <a:pt x="570" y="1018"/>
                    <a:pt x="540" y="1009"/>
                  </a:cubicBezTo>
                  <a:cubicBezTo>
                    <a:pt x="510" y="998"/>
                    <a:pt x="480" y="989"/>
                    <a:pt x="460" y="978"/>
                  </a:cubicBezTo>
                  <a:cubicBezTo>
                    <a:pt x="400" y="949"/>
                    <a:pt x="360" y="918"/>
                    <a:pt x="320" y="869"/>
                  </a:cubicBezTo>
                  <a:cubicBezTo>
                    <a:pt x="291" y="829"/>
                    <a:pt x="261" y="769"/>
                    <a:pt x="241" y="689"/>
                  </a:cubicBezTo>
                  <a:cubicBezTo>
                    <a:pt x="221" y="609"/>
                    <a:pt x="201" y="530"/>
                    <a:pt x="191" y="459"/>
                  </a:cubicBezTo>
                  <a:lnTo>
                    <a:pt x="131" y="120"/>
                  </a:lnTo>
                  <a:close/>
                  <a:moveTo>
                    <a:pt x="41" y="0"/>
                  </a:moveTo>
                  <a:lnTo>
                    <a:pt x="1" y="40"/>
                  </a:lnTo>
                  <a:lnTo>
                    <a:pt x="11" y="100"/>
                  </a:lnTo>
                  <a:lnTo>
                    <a:pt x="11" y="130"/>
                  </a:lnTo>
                  <a:lnTo>
                    <a:pt x="71" y="479"/>
                  </a:lnTo>
                  <a:cubicBezTo>
                    <a:pt x="91" y="549"/>
                    <a:pt x="101" y="639"/>
                    <a:pt x="121" y="719"/>
                  </a:cubicBezTo>
                  <a:cubicBezTo>
                    <a:pt x="151" y="819"/>
                    <a:pt x="181" y="889"/>
                    <a:pt x="231" y="949"/>
                  </a:cubicBezTo>
                  <a:cubicBezTo>
                    <a:pt x="271" y="1009"/>
                    <a:pt x="331" y="1049"/>
                    <a:pt x="411" y="1089"/>
                  </a:cubicBezTo>
                  <a:cubicBezTo>
                    <a:pt x="440" y="1098"/>
                    <a:pt x="480" y="1118"/>
                    <a:pt x="510" y="1128"/>
                  </a:cubicBezTo>
                  <a:cubicBezTo>
                    <a:pt x="550" y="1128"/>
                    <a:pt x="580" y="1138"/>
                    <a:pt x="610" y="1138"/>
                  </a:cubicBezTo>
                  <a:cubicBezTo>
                    <a:pt x="630" y="1148"/>
                    <a:pt x="650" y="1148"/>
                    <a:pt x="660" y="1148"/>
                  </a:cubicBezTo>
                  <a:lnTo>
                    <a:pt x="760" y="1148"/>
                  </a:lnTo>
                  <a:lnTo>
                    <a:pt x="770" y="1089"/>
                  </a:lnTo>
                  <a:cubicBezTo>
                    <a:pt x="770" y="1089"/>
                    <a:pt x="770" y="1078"/>
                    <a:pt x="760" y="1069"/>
                  </a:cubicBezTo>
                  <a:lnTo>
                    <a:pt x="760" y="1049"/>
                  </a:lnTo>
                  <a:lnTo>
                    <a:pt x="760" y="1018"/>
                  </a:lnTo>
                  <a:lnTo>
                    <a:pt x="720" y="659"/>
                  </a:lnTo>
                  <a:cubicBezTo>
                    <a:pt x="710" y="569"/>
                    <a:pt x="690" y="490"/>
                    <a:pt x="670" y="419"/>
                  </a:cubicBezTo>
                  <a:cubicBezTo>
                    <a:pt x="650" y="330"/>
                    <a:pt x="610" y="250"/>
                    <a:pt x="570" y="200"/>
                  </a:cubicBezTo>
                  <a:cubicBezTo>
                    <a:pt x="520" y="130"/>
                    <a:pt x="451" y="80"/>
                    <a:pt x="371" y="50"/>
                  </a:cubicBezTo>
                  <a:cubicBezTo>
                    <a:pt x="340" y="30"/>
                    <a:pt x="300" y="20"/>
                    <a:pt x="261" y="10"/>
                  </a:cubicBezTo>
                  <a:cubicBezTo>
                    <a:pt x="231" y="10"/>
                    <a:pt x="191" y="0"/>
                    <a:pt x="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8378020" y="3386541"/>
              <a:ext cx="59780" cy="94582"/>
            </a:xfrm>
            <a:custGeom>
              <a:avLst/>
              <a:gdLst/>
              <a:ahLst/>
              <a:cxnLst/>
              <a:rect l="l" t="t" r="r" b="b"/>
              <a:pathLst>
                <a:path w="651" h="1030" extrusionOk="0">
                  <a:moveTo>
                    <a:pt x="1" y="1"/>
                  </a:moveTo>
                  <a:cubicBezTo>
                    <a:pt x="1" y="11"/>
                    <a:pt x="1" y="11"/>
                    <a:pt x="11" y="21"/>
                  </a:cubicBezTo>
                  <a:lnTo>
                    <a:pt x="11" y="61"/>
                  </a:lnTo>
                  <a:cubicBezTo>
                    <a:pt x="21" y="81"/>
                    <a:pt x="21" y="101"/>
                    <a:pt x="21" y="121"/>
                  </a:cubicBezTo>
                  <a:cubicBezTo>
                    <a:pt x="31" y="151"/>
                    <a:pt x="31" y="171"/>
                    <a:pt x="41" y="201"/>
                  </a:cubicBezTo>
                  <a:lnTo>
                    <a:pt x="71" y="411"/>
                  </a:lnTo>
                  <a:cubicBezTo>
                    <a:pt x="91" y="490"/>
                    <a:pt x="101" y="570"/>
                    <a:pt x="121" y="650"/>
                  </a:cubicBezTo>
                  <a:cubicBezTo>
                    <a:pt x="141" y="720"/>
                    <a:pt x="171" y="790"/>
                    <a:pt x="211" y="850"/>
                  </a:cubicBezTo>
                  <a:cubicBezTo>
                    <a:pt x="260" y="910"/>
                    <a:pt x="311" y="950"/>
                    <a:pt x="371" y="970"/>
                  </a:cubicBezTo>
                  <a:cubicBezTo>
                    <a:pt x="400" y="990"/>
                    <a:pt x="431" y="999"/>
                    <a:pt x="470" y="1010"/>
                  </a:cubicBezTo>
                  <a:cubicBezTo>
                    <a:pt x="500" y="1019"/>
                    <a:pt x="530" y="1019"/>
                    <a:pt x="550" y="1019"/>
                  </a:cubicBezTo>
                  <a:cubicBezTo>
                    <a:pt x="580" y="1030"/>
                    <a:pt x="600" y="1030"/>
                    <a:pt x="620" y="1030"/>
                  </a:cubicBezTo>
                  <a:lnTo>
                    <a:pt x="650" y="1030"/>
                  </a:lnTo>
                  <a:lnTo>
                    <a:pt x="650" y="1010"/>
                  </a:lnTo>
                  <a:cubicBezTo>
                    <a:pt x="640" y="999"/>
                    <a:pt x="640" y="990"/>
                    <a:pt x="640" y="970"/>
                  </a:cubicBezTo>
                  <a:cubicBezTo>
                    <a:pt x="640" y="950"/>
                    <a:pt x="640" y="930"/>
                    <a:pt x="630" y="910"/>
                  </a:cubicBezTo>
                  <a:cubicBezTo>
                    <a:pt x="630" y="879"/>
                    <a:pt x="630" y="850"/>
                    <a:pt x="620" y="819"/>
                  </a:cubicBezTo>
                  <a:cubicBezTo>
                    <a:pt x="620" y="760"/>
                    <a:pt x="610" y="690"/>
                    <a:pt x="600" y="610"/>
                  </a:cubicBezTo>
                  <a:cubicBezTo>
                    <a:pt x="590" y="530"/>
                    <a:pt x="580" y="451"/>
                    <a:pt x="560" y="380"/>
                  </a:cubicBezTo>
                  <a:cubicBezTo>
                    <a:pt x="530" y="300"/>
                    <a:pt x="500" y="231"/>
                    <a:pt x="460" y="171"/>
                  </a:cubicBezTo>
                  <a:cubicBezTo>
                    <a:pt x="411" y="121"/>
                    <a:pt x="360" y="71"/>
                    <a:pt x="291" y="41"/>
                  </a:cubicBezTo>
                  <a:cubicBezTo>
                    <a:pt x="260" y="31"/>
                    <a:pt x="220" y="21"/>
                    <a:pt x="191" y="11"/>
                  </a:cubicBezTo>
                  <a:cubicBezTo>
                    <a:pt x="161" y="11"/>
                    <a:pt x="131" y="1"/>
                    <a:pt x="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8372510" y="3381124"/>
              <a:ext cx="70799" cy="105510"/>
            </a:xfrm>
            <a:custGeom>
              <a:avLst/>
              <a:gdLst/>
              <a:ahLst/>
              <a:cxnLst/>
              <a:rect l="l" t="t" r="r" b="b"/>
              <a:pathLst>
                <a:path w="771" h="1149" extrusionOk="0">
                  <a:moveTo>
                    <a:pt x="161" y="120"/>
                  </a:moveTo>
                  <a:cubicBezTo>
                    <a:pt x="181" y="120"/>
                    <a:pt x="211" y="130"/>
                    <a:pt x="241" y="130"/>
                  </a:cubicBezTo>
                  <a:lnTo>
                    <a:pt x="331" y="160"/>
                  </a:lnTo>
                  <a:cubicBezTo>
                    <a:pt x="380" y="180"/>
                    <a:pt x="431" y="220"/>
                    <a:pt x="471" y="270"/>
                  </a:cubicBezTo>
                  <a:cubicBezTo>
                    <a:pt x="510" y="319"/>
                    <a:pt x="540" y="379"/>
                    <a:pt x="560" y="450"/>
                  </a:cubicBezTo>
                  <a:cubicBezTo>
                    <a:pt x="580" y="519"/>
                    <a:pt x="590" y="589"/>
                    <a:pt x="600" y="679"/>
                  </a:cubicBezTo>
                  <a:lnTo>
                    <a:pt x="640" y="1029"/>
                  </a:lnTo>
                  <a:cubicBezTo>
                    <a:pt x="630" y="1029"/>
                    <a:pt x="630" y="1018"/>
                    <a:pt x="620" y="1018"/>
                  </a:cubicBezTo>
                  <a:cubicBezTo>
                    <a:pt x="600" y="1018"/>
                    <a:pt x="570" y="1018"/>
                    <a:pt x="540" y="1009"/>
                  </a:cubicBezTo>
                  <a:cubicBezTo>
                    <a:pt x="510" y="998"/>
                    <a:pt x="480" y="989"/>
                    <a:pt x="460" y="978"/>
                  </a:cubicBezTo>
                  <a:cubicBezTo>
                    <a:pt x="400" y="949"/>
                    <a:pt x="360" y="918"/>
                    <a:pt x="320" y="869"/>
                  </a:cubicBezTo>
                  <a:cubicBezTo>
                    <a:pt x="291" y="829"/>
                    <a:pt x="261" y="769"/>
                    <a:pt x="241" y="689"/>
                  </a:cubicBezTo>
                  <a:cubicBezTo>
                    <a:pt x="221" y="609"/>
                    <a:pt x="201" y="530"/>
                    <a:pt x="191" y="459"/>
                  </a:cubicBezTo>
                  <a:lnTo>
                    <a:pt x="131" y="120"/>
                  </a:lnTo>
                  <a:close/>
                  <a:moveTo>
                    <a:pt x="41" y="0"/>
                  </a:moveTo>
                  <a:lnTo>
                    <a:pt x="1" y="40"/>
                  </a:lnTo>
                  <a:lnTo>
                    <a:pt x="11" y="100"/>
                  </a:lnTo>
                  <a:lnTo>
                    <a:pt x="11" y="130"/>
                  </a:lnTo>
                  <a:lnTo>
                    <a:pt x="71" y="479"/>
                  </a:lnTo>
                  <a:cubicBezTo>
                    <a:pt x="91" y="549"/>
                    <a:pt x="101" y="639"/>
                    <a:pt x="121" y="719"/>
                  </a:cubicBezTo>
                  <a:cubicBezTo>
                    <a:pt x="151" y="819"/>
                    <a:pt x="181" y="889"/>
                    <a:pt x="231" y="949"/>
                  </a:cubicBezTo>
                  <a:cubicBezTo>
                    <a:pt x="271" y="1009"/>
                    <a:pt x="331" y="1049"/>
                    <a:pt x="411" y="1089"/>
                  </a:cubicBezTo>
                  <a:cubicBezTo>
                    <a:pt x="440" y="1098"/>
                    <a:pt x="480" y="1118"/>
                    <a:pt x="510" y="1128"/>
                  </a:cubicBezTo>
                  <a:cubicBezTo>
                    <a:pt x="550" y="1128"/>
                    <a:pt x="580" y="1138"/>
                    <a:pt x="610" y="1138"/>
                  </a:cubicBezTo>
                  <a:cubicBezTo>
                    <a:pt x="630" y="1148"/>
                    <a:pt x="650" y="1148"/>
                    <a:pt x="660" y="1148"/>
                  </a:cubicBezTo>
                  <a:lnTo>
                    <a:pt x="760" y="1148"/>
                  </a:lnTo>
                  <a:lnTo>
                    <a:pt x="770" y="1089"/>
                  </a:lnTo>
                  <a:cubicBezTo>
                    <a:pt x="770" y="1089"/>
                    <a:pt x="770" y="1078"/>
                    <a:pt x="760" y="1069"/>
                  </a:cubicBezTo>
                  <a:lnTo>
                    <a:pt x="760" y="1049"/>
                  </a:lnTo>
                  <a:lnTo>
                    <a:pt x="760" y="1018"/>
                  </a:lnTo>
                  <a:lnTo>
                    <a:pt x="720" y="659"/>
                  </a:lnTo>
                  <a:cubicBezTo>
                    <a:pt x="710" y="569"/>
                    <a:pt x="690" y="490"/>
                    <a:pt x="670" y="419"/>
                  </a:cubicBezTo>
                  <a:cubicBezTo>
                    <a:pt x="650" y="330"/>
                    <a:pt x="610" y="250"/>
                    <a:pt x="570" y="200"/>
                  </a:cubicBezTo>
                  <a:cubicBezTo>
                    <a:pt x="520" y="130"/>
                    <a:pt x="451" y="80"/>
                    <a:pt x="380" y="50"/>
                  </a:cubicBezTo>
                  <a:cubicBezTo>
                    <a:pt x="340" y="30"/>
                    <a:pt x="300" y="20"/>
                    <a:pt x="261" y="10"/>
                  </a:cubicBezTo>
                  <a:cubicBezTo>
                    <a:pt x="231" y="10"/>
                    <a:pt x="191" y="0"/>
                    <a:pt x="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8423933" y="3408580"/>
              <a:ext cx="56015" cy="96419"/>
            </a:xfrm>
            <a:custGeom>
              <a:avLst/>
              <a:gdLst/>
              <a:ahLst/>
              <a:cxnLst/>
              <a:rect l="l" t="t" r="r" b="b"/>
              <a:pathLst>
                <a:path w="610" h="1050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20"/>
                    <a:pt x="0" y="40"/>
                    <a:pt x="10" y="60"/>
                  </a:cubicBezTo>
                  <a:cubicBezTo>
                    <a:pt x="10" y="71"/>
                    <a:pt x="10" y="100"/>
                    <a:pt x="20" y="120"/>
                  </a:cubicBezTo>
                  <a:cubicBezTo>
                    <a:pt x="20" y="151"/>
                    <a:pt x="30" y="171"/>
                    <a:pt x="30" y="200"/>
                  </a:cubicBezTo>
                  <a:cubicBezTo>
                    <a:pt x="40" y="270"/>
                    <a:pt x="50" y="340"/>
                    <a:pt x="60" y="420"/>
                  </a:cubicBezTo>
                  <a:cubicBezTo>
                    <a:pt x="70" y="490"/>
                    <a:pt x="80" y="570"/>
                    <a:pt x="100" y="650"/>
                  </a:cubicBezTo>
                  <a:cubicBezTo>
                    <a:pt x="120" y="730"/>
                    <a:pt x="140" y="799"/>
                    <a:pt x="180" y="849"/>
                  </a:cubicBezTo>
                  <a:cubicBezTo>
                    <a:pt x="220" y="909"/>
                    <a:pt x="280" y="949"/>
                    <a:pt x="339" y="989"/>
                  </a:cubicBezTo>
                  <a:lnTo>
                    <a:pt x="430" y="1019"/>
                  </a:lnTo>
                  <a:cubicBezTo>
                    <a:pt x="459" y="1029"/>
                    <a:pt x="490" y="1039"/>
                    <a:pt x="519" y="1039"/>
                  </a:cubicBezTo>
                  <a:cubicBezTo>
                    <a:pt x="549" y="1039"/>
                    <a:pt x="569" y="1039"/>
                    <a:pt x="589" y="1049"/>
                  </a:cubicBezTo>
                  <a:lnTo>
                    <a:pt x="609" y="1049"/>
                  </a:lnTo>
                  <a:lnTo>
                    <a:pt x="609" y="1029"/>
                  </a:lnTo>
                  <a:lnTo>
                    <a:pt x="609" y="989"/>
                  </a:lnTo>
                  <a:cubicBezTo>
                    <a:pt x="609" y="969"/>
                    <a:pt x="609" y="949"/>
                    <a:pt x="599" y="919"/>
                  </a:cubicBezTo>
                  <a:cubicBezTo>
                    <a:pt x="599" y="899"/>
                    <a:pt x="599" y="869"/>
                    <a:pt x="589" y="839"/>
                  </a:cubicBezTo>
                  <a:cubicBezTo>
                    <a:pt x="589" y="779"/>
                    <a:pt x="579" y="710"/>
                    <a:pt x="579" y="630"/>
                  </a:cubicBezTo>
                  <a:cubicBezTo>
                    <a:pt x="569" y="550"/>
                    <a:pt x="559" y="470"/>
                    <a:pt x="539" y="390"/>
                  </a:cubicBezTo>
                  <a:cubicBezTo>
                    <a:pt x="519" y="320"/>
                    <a:pt x="490" y="240"/>
                    <a:pt x="450" y="191"/>
                  </a:cubicBezTo>
                  <a:cubicBezTo>
                    <a:pt x="410" y="131"/>
                    <a:pt x="350" y="80"/>
                    <a:pt x="290" y="51"/>
                  </a:cubicBezTo>
                  <a:cubicBezTo>
                    <a:pt x="250" y="40"/>
                    <a:pt x="220" y="31"/>
                    <a:pt x="190" y="20"/>
                  </a:cubicBezTo>
                  <a:cubicBezTo>
                    <a:pt x="160" y="11"/>
                    <a:pt x="120" y="1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8418424" y="3403070"/>
              <a:ext cx="67034" cy="107346"/>
            </a:xfrm>
            <a:custGeom>
              <a:avLst/>
              <a:gdLst/>
              <a:ahLst/>
              <a:cxnLst/>
              <a:rect l="l" t="t" r="r" b="b"/>
              <a:pathLst>
                <a:path w="730" h="1169" extrusionOk="0">
                  <a:moveTo>
                    <a:pt x="150" y="120"/>
                  </a:moveTo>
                  <a:cubicBezTo>
                    <a:pt x="180" y="120"/>
                    <a:pt x="210" y="131"/>
                    <a:pt x="240" y="140"/>
                  </a:cubicBezTo>
                  <a:cubicBezTo>
                    <a:pt x="260" y="140"/>
                    <a:pt x="290" y="151"/>
                    <a:pt x="320" y="171"/>
                  </a:cubicBezTo>
                  <a:cubicBezTo>
                    <a:pt x="379" y="191"/>
                    <a:pt x="430" y="231"/>
                    <a:pt x="459" y="280"/>
                  </a:cubicBezTo>
                  <a:cubicBezTo>
                    <a:pt x="499" y="330"/>
                    <a:pt x="519" y="390"/>
                    <a:pt x="539" y="470"/>
                  </a:cubicBezTo>
                  <a:cubicBezTo>
                    <a:pt x="559" y="540"/>
                    <a:pt x="570" y="620"/>
                    <a:pt x="579" y="690"/>
                  </a:cubicBezTo>
                  <a:lnTo>
                    <a:pt x="609" y="1039"/>
                  </a:lnTo>
                  <a:lnTo>
                    <a:pt x="589" y="1039"/>
                  </a:lnTo>
                  <a:cubicBezTo>
                    <a:pt x="559" y="1039"/>
                    <a:pt x="539" y="1029"/>
                    <a:pt x="510" y="1019"/>
                  </a:cubicBezTo>
                  <a:cubicBezTo>
                    <a:pt x="479" y="1009"/>
                    <a:pt x="450" y="999"/>
                    <a:pt x="430" y="989"/>
                  </a:cubicBezTo>
                  <a:cubicBezTo>
                    <a:pt x="370" y="959"/>
                    <a:pt x="330" y="919"/>
                    <a:pt x="290" y="879"/>
                  </a:cubicBezTo>
                  <a:cubicBezTo>
                    <a:pt x="260" y="830"/>
                    <a:pt x="240" y="770"/>
                    <a:pt x="220" y="699"/>
                  </a:cubicBezTo>
                  <a:cubicBezTo>
                    <a:pt x="200" y="620"/>
                    <a:pt x="180" y="530"/>
                    <a:pt x="180" y="470"/>
                  </a:cubicBezTo>
                  <a:cubicBezTo>
                    <a:pt x="170" y="390"/>
                    <a:pt x="160" y="320"/>
                    <a:pt x="150" y="260"/>
                  </a:cubicBezTo>
                  <a:lnTo>
                    <a:pt x="130" y="120"/>
                  </a:lnTo>
                  <a:close/>
                  <a:moveTo>
                    <a:pt x="50" y="1"/>
                  </a:moveTo>
                  <a:lnTo>
                    <a:pt x="0" y="31"/>
                  </a:lnTo>
                  <a:lnTo>
                    <a:pt x="0" y="100"/>
                  </a:lnTo>
                  <a:cubicBezTo>
                    <a:pt x="10" y="100"/>
                    <a:pt x="10" y="120"/>
                    <a:pt x="10" y="131"/>
                  </a:cubicBezTo>
                  <a:lnTo>
                    <a:pt x="30" y="271"/>
                  </a:lnTo>
                  <a:cubicBezTo>
                    <a:pt x="40" y="330"/>
                    <a:pt x="50" y="400"/>
                    <a:pt x="60" y="480"/>
                  </a:cubicBezTo>
                  <a:cubicBezTo>
                    <a:pt x="70" y="550"/>
                    <a:pt x="80" y="639"/>
                    <a:pt x="100" y="719"/>
                  </a:cubicBezTo>
                  <a:cubicBezTo>
                    <a:pt x="120" y="819"/>
                    <a:pt x="160" y="889"/>
                    <a:pt x="200" y="949"/>
                  </a:cubicBezTo>
                  <a:cubicBezTo>
                    <a:pt x="240" y="1009"/>
                    <a:pt x="300" y="1059"/>
                    <a:pt x="370" y="1099"/>
                  </a:cubicBezTo>
                  <a:cubicBezTo>
                    <a:pt x="410" y="1109"/>
                    <a:pt x="439" y="1129"/>
                    <a:pt x="479" y="1139"/>
                  </a:cubicBezTo>
                  <a:cubicBezTo>
                    <a:pt x="510" y="1149"/>
                    <a:pt x="539" y="1149"/>
                    <a:pt x="570" y="1159"/>
                  </a:cubicBezTo>
                  <a:lnTo>
                    <a:pt x="629" y="1159"/>
                  </a:lnTo>
                  <a:lnTo>
                    <a:pt x="729" y="1169"/>
                  </a:lnTo>
                  <a:lnTo>
                    <a:pt x="729" y="1109"/>
                  </a:lnTo>
                  <a:lnTo>
                    <a:pt x="729" y="1089"/>
                  </a:lnTo>
                  <a:lnTo>
                    <a:pt x="729" y="1069"/>
                  </a:lnTo>
                  <a:lnTo>
                    <a:pt x="729" y="1039"/>
                  </a:lnTo>
                  <a:lnTo>
                    <a:pt x="699" y="679"/>
                  </a:lnTo>
                  <a:cubicBezTo>
                    <a:pt x="689" y="610"/>
                    <a:pt x="679" y="520"/>
                    <a:pt x="659" y="440"/>
                  </a:cubicBezTo>
                  <a:cubicBezTo>
                    <a:pt x="629" y="340"/>
                    <a:pt x="599" y="271"/>
                    <a:pt x="559" y="211"/>
                  </a:cubicBezTo>
                  <a:cubicBezTo>
                    <a:pt x="510" y="151"/>
                    <a:pt x="450" y="91"/>
                    <a:pt x="370" y="61"/>
                  </a:cubicBezTo>
                  <a:cubicBezTo>
                    <a:pt x="330" y="41"/>
                    <a:pt x="300" y="31"/>
                    <a:pt x="260" y="21"/>
                  </a:cubicBezTo>
                  <a:cubicBezTo>
                    <a:pt x="230" y="11"/>
                    <a:pt x="190" y="1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8423933" y="3408580"/>
              <a:ext cx="56015" cy="96419"/>
            </a:xfrm>
            <a:custGeom>
              <a:avLst/>
              <a:gdLst/>
              <a:ahLst/>
              <a:cxnLst/>
              <a:rect l="l" t="t" r="r" b="b"/>
              <a:pathLst>
                <a:path w="610" h="1050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20"/>
                    <a:pt x="0" y="40"/>
                    <a:pt x="10" y="60"/>
                  </a:cubicBezTo>
                  <a:cubicBezTo>
                    <a:pt x="10" y="71"/>
                    <a:pt x="10" y="100"/>
                    <a:pt x="20" y="120"/>
                  </a:cubicBezTo>
                  <a:cubicBezTo>
                    <a:pt x="20" y="151"/>
                    <a:pt x="30" y="171"/>
                    <a:pt x="30" y="200"/>
                  </a:cubicBezTo>
                  <a:cubicBezTo>
                    <a:pt x="40" y="270"/>
                    <a:pt x="50" y="340"/>
                    <a:pt x="60" y="420"/>
                  </a:cubicBezTo>
                  <a:cubicBezTo>
                    <a:pt x="70" y="490"/>
                    <a:pt x="80" y="570"/>
                    <a:pt x="100" y="650"/>
                  </a:cubicBezTo>
                  <a:cubicBezTo>
                    <a:pt x="120" y="730"/>
                    <a:pt x="140" y="799"/>
                    <a:pt x="180" y="849"/>
                  </a:cubicBezTo>
                  <a:cubicBezTo>
                    <a:pt x="220" y="909"/>
                    <a:pt x="280" y="949"/>
                    <a:pt x="339" y="989"/>
                  </a:cubicBezTo>
                  <a:lnTo>
                    <a:pt x="430" y="1019"/>
                  </a:lnTo>
                  <a:cubicBezTo>
                    <a:pt x="459" y="1029"/>
                    <a:pt x="490" y="1039"/>
                    <a:pt x="519" y="1039"/>
                  </a:cubicBezTo>
                  <a:cubicBezTo>
                    <a:pt x="549" y="1039"/>
                    <a:pt x="569" y="1039"/>
                    <a:pt x="589" y="1049"/>
                  </a:cubicBezTo>
                  <a:lnTo>
                    <a:pt x="609" y="1049"/>
                  </a:lnTo>
                  <a:lnTo>
                    <a:pt x="609" y="1029"/>
                  </a:lnTo>
                  <a:lnTo>
                    <a:pt x="609" y="989"/>
                  </a:lnTo>
                  <a:cubicBezTo>
                    <a:pt x="609" y="969"/>
                    <a:pt x="599" y="949"/>
                    <a:pt x="599" y="919"/>
                  </a:cubicBezTo>
                  <a:cubicBezTo>
                    <a:pt x="599" y="899"/>
                    <a:pt x="599" y="869"/>
                    <a:pt x="589" y="839"/>
                  </a:cubicBezTo>
                  <a:cubicBezTo>
                    <a:pt x="589" y="779"/>
                    <a:pt x="579" y="710"/>
                    <a:pt x="579" y="630"/>
                  </a:cubicBezTo>
                  <a:cubicBezTo>
                    <a:pt x="569" y="550"/>
                    <a:pt x="559" y="470"/>
                    <a:pt x="539" y="390"/>
                  </a:cubicBezTo>
                  <a:cubicBezTo>
                    <a:pt x="519" y="320"/>
                    <a:pt x="490" y="240"/>
                    <a:pt x="450" y="191"/>
                  </a:cubicBezTo>
                  <a:cubicBezTo>
                    <a:pt x="410" y="131"/>
                    <a:pt x="350" y="80"/>
                    <a:pt x="290" y="51"/>
                  </a:cubicBezTo>
                  <a:cubicBezTo>
                    <a:pt x="250" y="40"/>
                    <a:pt x="220" y="31"/>
                    <a:pt x="190" y="20"/>
                  </a:cubicBezTo>
                  <a:cubicBezTo>
                    <a:pt x="160" y="11"/>
                    <a:pt x="120" y="1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8418424" y="3403070"/>
              <a:ext cx="67034" cy="107346"/>
            </a:xfrm>
            <a:custGeom>
              <a:avLst/>
              <a:gdLst/>
              <a:ahLst/>
              <a:cxnLst/>
              <a:rect l="l" t="t" r="r" b="b"/>
              <a:pathLst>
                <a:path w="730" h="1169" extrusionOk="0">
                  <a:moveTo>
                    <a:pt x="150" y="120"/>
                  </a:moveTo>
                  <a:cubicBezTo>
                    <a:pt x="180" y="120"/>
                    <a:pt x="210" y="131"/>
                    <a:pt x="240" y="140"/>
                  </a:cubicBezTo>
                  <a:cubicBezTo>
                    <a:pt x="260" y="140"/>
                    <a:pt x="290" y="151"/>
                    <a:pt x="320" y="171"/>
                  </a:cubicBezTo>
                  <a:cubicBezTo>
                    <a:pt x="379" y="191"/>
                    <a:pt x="430" y="231"/>
                    <a:pt x="459" y="280"/>
                  </a:cubicBezTo>
                  <a:cubicBezTo>
                    <a:pt x="499" y="330"/>
                    <a:pt x="519" y="390"/>
                    <a:pt x="539" y="470"/>
                  </a:cubicBezTo>
                  <a:cubicBezTo>
                    <a:pt x="559" y="540"/>
                    <a:pt x="570" y="620"/>
                    <a:pt x="579" y="690"/>
                  </a:cubicBezTo>
                  <a:lnTo>
                    <a:pt x="609" y="1039"/>
                  </a:lnTo>
                  <a:lnTo>
                    <a:pt x="589" y="1039"/>
                  </a:lnTo>
                  <a:cubicBezTo>
                    <a:pt x="559" y="1039"/>
                    <a:pt x="539" y="1029"/>
                    <a:pt x="510" y="1019"/>
                  </a:cubicBezTo>
                  <a:cubicBezTo>
                    <a:pt x="479" y="1009"/>
                    <a:pt x="450" y="999"/>
                    <a:pt x="430" y="989"/>
                  </a:cubicBezTo>
                  <a:cubicBezTo>
                    <a:pt x="370" y="959"/>
                    <a:pt x="330" y="919"/>
                    <a:pt x="290" y="879"/>
                  </a:cubicBezTo>
                  <a:cubicBezTo>
                    <a:pt x="260" y="830"/>
                    <a:pt x="240" y="770"/>
                    <a:pt x="220" y="699"/>
                  </a:cubicBezTo>
                  <a:cubicBezTo>
                    <a:pt x="200" y="620"/>
                    <a:pt x="180" y="530"/>
                    <a:pt x="180" y="470"/>
                  </a:cubicBezTo>
                  <a:cubicBezTo>
                    <a:pt x="170" y="390"/>
                    <a:pt x="160" y="320"/>
                    <a:pt x="150" y="260"/>
                  </a:cubicBezTo>
                  <a:lnTo>
                    <a:pt x="130" y="120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0" y="100"/>
                  </a:lnTo>
                  <a:cubicBezTo>
                    <a:pt x="10" y="100"/>
                    <a:pt x="10" y="120"/>
                    <a:pt x="10" y="131"/>
                  </a:cubicBezTo>
                  <a:lnTo>
                    <a:pt x="30" y="271"/>
                  </a:lnTo>
                  <a:cubicBezTo>
                    <a:pt x="40" y="330"/>
                    <a:pt x="50" y="400"/>
                    <a:pt x="60" y="480"/>
                  </a:cubicBezTo>
                  <a:cubicBezTo>
                    <a:pt x="70" y="550"/>
                    <a:pt x="80" y="639"/>
                    <a:pt x="100" y="719"/>
                  </a:cubicBezTo>
                  <a:cubicBezTo>
                    <a:pt x="120" y="819"/>
                    <a:pt x="160" y="889"/>
                    <a:pt x="200" y="949"/>
                  </a:cubicBezTo>
                  <a:cubicBezTo>
                    <a:pt x="240" y="1009"/>
                    <a:pt x="300" y="1059"/>
                    <a:pt x="370" y="1099"/>
                  </a:cubicBezTo>
                  <a:cubicBezTo>
                    <a:pt x="410" y="1109"/>
                    <a:pt x="439" y="1129"/>
                    <a:pt x="479" y="1139"/>
                  </a:cubicBezTo>
                  <a:cubicBezTo>
                    <a:pt x="510" y="1149"/>
                    <a:pt x="539" y="1149"/>
                    <a:pt x="570" y="1159"/>
                  </a:cubicBezTo>
                  <a:lnTo>
                    <a:pt x="629" y="1159"/>
                  </a:lnTo>
                  <a:lnTo>
                    <a:pt x="729" y="1169"/>
                  </a:lnTo>
                  <a:lnTo>
                    <a:pt x="729" y="1109"/>
                  </a:lnTo>
                  <a:lnTo>
                    <a:pt x="729" y="1089"/>
                  </a:lnTo>
                  <a:lnTo>
                    <a:pt x="729" y="1069"/>
                  </a:lnTo>
                  <a:lnTo>
                    <a:pt x="729" y="1039"/>
                  </a:lnTo>
                  <a:lnTo>
                    <a:pt x="699" y="679"/>
                  </a:lnTo>
                  <a:cubicBezTo>
                    <a:pt x="689" y="610"/>
                    <a:pt x="679" y="520"/>
                    <a:pt x="659" y="440"/>
                  </a:cubicBezTo>
                  <a:cubicBezTo>
                    <a:pt x="629" y="340"/>
                    <a:pt x="599" y="271"/>
                    <a:pt x="559" y="211"/>
                  </a:cubicBezTo>
                  <a:cubicBezTo>
                    <a:pt x="510" y="151"/>
                    <a:pt x="450" y="91"/>
                    <a:pt x="370" y="61"/>
                  </a:cubicBezTo>
                  <a:cubicBezTo>
                    <a:pt x="330" y="41"/>
                    <a:pt x="300" y="31"/>
                    <a:pt x="260" y="21"/>
                  </a:cubicBezTo>
                  <a:cubicBezTo>
                    <a:pt x="230" y="11"/>
                    <a:pt x="190" y="1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8468836" y="3431536"/>
              <a:ext cx="53260" cy="98164"/>
            </a:xfrm>
            <a:custGeom>
              <a:avLst/>
              <a:gdLst/>
              <a:ahLst/>
              <a:cxnLst/>
              <a:rect l="l" t="t" r="r" b="b"/>
              <a:pathLst>
                <a:path w="580" h="106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lnTo>
                    <a:pt x="1" y="60"/>
                  </a:lnTo>
                  <a:cubicBezTo>
                    <a:pt x="10" y="80"/>
                    <a:pt x="10" y="100"/>
                    <a:pt x="10" y="130"/>
                  </a:cubicBezTo>
                  <a:cubicBezTo>
                    <a:pt x="21" y="150"/>
                    <a:pt x="21" y="180"/>
                    <a:pt x="21" y="210"/>
                  </a:cubicBezTo>
                  <a:cubicBezTo>
                    <a:pt x="30" y="270"/>
                    <a:pt x="40" y="340"/>
                    <a:pt x="40" y="420"/>
                  </a:cubicBezTo>
                  <a:cubicBezTo>
                    <a:pt x="50" y="500"/>
                    <a:pt x="60" y="579"/>
                    <a:pt x="80" y="659"/>
                  </a:cubicBezTo>
                  <a:cubicBezTo>
                    <a:pt x="90" y="729"/>
                    <a:pt x="120" y="799"/>
                    <a:pt x="160" y="859"/>
                  </a:cubicBezTo>
                  <a:cubicBezTo>
                    <a:pt x="200" y="919"/>
                    <a:pt x="250" y="968"/>
                    <a:pt x="310" y="999"/>
                  </a:cubicBezTo>
                  <a:cubicBezTo>
                    <a:pt x="340" y="1008"/>
                    <a:pt x="370" y="1028"/>
                    <a:pt x="400" y="1039"/>
                  </a:cubicBezTo>
                  <a:cubicBezTo>
                    <a:pt x="429" y="1048"/>
                    <a:pt x="460" y="1048"/>
                    <a:pt x="489" y="1059"/>
                  </a:cubicBezTo>
                  <a:lnTo>
                    <a:pt x="560" y="1059"/>
                  </a:lnTo>
                  <a:cubicBezTo>
                    <a:pt x="569" y="1068"/>
                    <a:pt x="580" y="1068"/>
                    <a:pt x="580" y="1068"/>
                  </a:cubicBezTo>
                  <a:lnTo>
                    <a:pt x="580" y="1048"/>
                  </a:lnTo>
                  <a:lnTo>
                    <a:pt x="580" y="1008"/>
                  </a:lnTo>
                  <a:lnTo>
                    <a:pt x="580" y="939"/>
                  </a:lnTo>
                  <a:cubicBezTo>
                    <a:pt x="569" y="919"/>
                    <a:pt x="569" y="889"/>
                    <a:pt x="569" y="859"/>
                  </a:cubicBezTo>
                  <a:cubicBezTo>
                    <a:pt x="569" y="799"/>
                    <a:pt x="560" y="729"/>
                    <a:pt x="560" y="649"/>
                  </a:cubicBezTo>
                  <a:lnTo>
                    <a:pt x="529" y="409"/>
                  </a:lnTo>
                  <a:cubicBezTo>
                    <a:pt x="509" y="329"/>
                    <a:pt x="480" y="260"/>
                    <a:pt x="440" y="200"/>
                  </a:cubicBezTo>
                  <a:cubicBezTo>
                    <a:pt x="400" y="140"/>
                    <a:pt x="350" y="100"/>
                    <a:pt x="280" y="60"/>
                  </a:cubicBezTo>
                  <a:lnTo>
                    <a:pt x="190" y="30"/>
                  </a:lnTo>
                  <a:cubicBezTo>
                    <a:pt x="150" y="20"/>
                    <a:pt x="120" y="10"/>
                    <a:pt x="90" y="10"/>
                  </a:cubicBezTo>
                  <a:cubicBezTo>
                    <a:pt x="70" y="10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8463327" y="3426027"/>
              <a:ext cx="64279" cy="109183"/>
            </a:xfrm>
            <a:custGeom>
              <a:avLst/>
              <a:gdLst/>
              <a:ahLst/>
              <a:cxnLst/>
              <a:rect l="l" t="t" r="r" b="b"/>
              <a:pathLst>
                <a:path w="700" h="1189" extrusionOk="0">
                  <a:moveTo>
                    <a:pt x="150" y="130"/>
                  </a:moveTo>
                  <a:cubicBezTo>
                    <a:pt x="170" y="130"/>
                    <a:pt x="200" y="140"/>
                    <a:pt x="230" y="140"/>
                  </a:cubicBezTo>
                  <a:cubicBezTo>
                    <a:pt x="260" y="150"/>
                    <a:pt x="290" y="160"/>
                    <a:pt x="320" y="180"/>
                  </a:cubicBezTo>
                  <a:cubicBezTo>
                    <a:pt x="370" y="210"/>
                    <a:pt x="420" y="250"/>
                    <a:pt x="449" y="300"/>
                  </a:cubicBezTo>
                  <a:cubicBezTo>
                    <a:pt x="489" y="340"/>
                    <a:pt x="509" y="409"/>
                    <a:pt x="529" y="480"/>
                  </a:cubicBezTo>
                  <a:cubicBezTo>
                    <a:pt x="540" y="560"/>
                    <a:pt x="549" y="649"/>
                    <a:pt x="560" y="709"/>
                  </a:cubicBezTo>
                  <a:lnTo>
                    <a:pt x="580" y="1059"/>
                  </a:lnTo>
                  <a:lnTo>
                    <a:pt x="560" y="1059"/>
                  </a:lnTo>
                  <a:cubicBezTo>
                    <a:pt x="540" y="1048"/>
                    <a:pt x="509" y="1048"/>
                    <a:pt x="480" y="1039"/>
                  </a:cubicBezTo>
                  <a:cubicBezTo>
                    <a:pt x="449" y="1028"/>
                    <a:pt x="420" y="1019"/>
                    <a:pt x="400" y="1008"/>
                  </a:cubicBezTo>
                  <a:cubicBezTo>
                    <a:pt x="350" y="979"/>
                    <a:pt x="300" y="939"/>
                    <a:pt x="270" y="889"/>
                  </a:cubicBezTo>
                  <a:cubicBezTo>
                    <a:pt x="240" y="839"/>
                    <a:pt x="210" y="779"/>
                    <a:pt x="200" y="699"/>
                  </a:cubicBezTo>
                  <a:cubicBezTo>
                    <a:pt x="180" y="620"/>
                    <a:pt x="170" y="540"/>
                    <a:pt x="160" y="480"/>
                  </a:cubicBezTo>
                  <a:lnTo>
                    <a:pt x="160" y="409"/>
                  </a:lnTo>
                  <a:cubicBezTo>
                    <a:pt x="150" y="350"/>
                    <a:pt x="150" y="310"/>
                    <a:pt x="140" y="260"/>
                  </a:cubicBezTo>
                  <a:lnTo>
                    <a:pt x="130" y="130"/>
                  </a:lnTo>
                  <a:close/>
                  <a:moveTo>
                    <a:pt x="50" y="1"/>
                  </a:moveTo>
                  <a:lnTo>
                    <a:pt x="1" y="30"/>
                  </a:lnTo>
                  <a:lnTo>
                    <a:pt x="1" y="100"/>
                  </a:lnTo>
                  <a:cubicBezTo>
                    <a:pt x="1" y="110"/>
                    <a:pt x="1" y="120"/>
                    <a:pt x="10" y="130"/>
                  </a:cubicBezTo>
                  <a:lnTo>
                    <a:pt x="21" y="280"/>
                  </a:lnTo>
                  <a:cubicBezTo>
                    <a:pt x="30" y="320"/>
                    <a:pt x="30" y="370"/>
                    <a:pt x="41" y="420"/>
                  </a:cubicBezTo>
                  <a:lnTo>
                    <a:pt x="41" y="489"/>
                  </a:lnTo>
                  <a:cubicBezTo>
                    <a:pt x="50" y="549"/>
                    <a:pt x="61" y="639"/>
                    <a:pt x="81" y="729"/>
                  </a:cubicBezTo>
                  <a:cubicBezTo>
                    <a:pt x="100" y="819"/>
                    <a:pt x="130" y="899"/>
                    <a:pt x="170" y="959"/>
                  </a:cubicBezTo>
                  <a:cubicBezTo>
                    <a:pt x="210" y="1019"/>
                    <a:pt x="270" y="1068"/>
                    <a:pt x="340" y="1108"/>
                  </a:cubicBezTo>
                  <a:cubicBezTo>
                    <a:pt x="370" y="1128"/>
                    <a:pt x="410" y="1139"/>
                    <a:pt x="449" y="1148"/>
                  </a:cubicBezTo>
                  <a:lnTo>
                    <a:pt x="540" y="1179"/>
                  </a:lnTo>
                  <a:lnTo>
                    <a:pt x="600" y="1179"/>
                  </a:lnTo>
                  <a:lnTo>
                    <a:pt x="699" y="1188"/>
                  </a:lnTo>
                  <a:lnTo>
                    <a:pt x="699" y="1128"/>
                  </a:lnTo>
                  <a:lnTo>
                    <a:pt x="699" y="1108"/>
                  </a:lnTo>
                  <a:lnTo>
                    <a:pt x="699" y="1088"/>
                  </a:lnTo>
                  <a:lnTo>
                    <a:pt x="699" y="1059"/>
                  </a:lnTo>
                  <a:lnTo>
                    <a:pt x="679" y="699"/>
                  </a:lnTo>
                  <a:cubicBezTo>
                    <a:pt x="669" y="639"/>
                    <a:pt x="660" y="549"/>
                    <a:pt x="649" y="460"/>
                  </a:cubicBezTo>
                  <a:cubicBezTo>
                    <a:pt x="620" y="360"/>
                    <a:pt x="589" y="290"/>
                    <a:pt x="549" y="230"/>
                  </a:cubicBezTo>
                  <a:cubicBezTo>
                    <a:pt x="509" y="160"/>
                    <a:pt x="440" y="110"/>
                    <a:pt x="370" y="70"/>
                  </a:cubicBezTo>
                  <a:cubicBezTo>
                    <a:pt x="340" y="50"/>
                    <a:pt x="300" y="41"/>
                    <a:pt x="260" y="30"/>
                  </a:cubicBezTo>
                  <a:cubicBezTo>
                    <a:pt x="230" y="21"/>
                    <a:pt x="190" y="10"/>
                    <a:pt x="160" y="10"/>
                  </a:cubicBezTo>
                  <a:cubicBezTo>
                    <a:pt x="140" y="10"/>
                    <a:pt x="120" y="10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8468836" y="3431536"/>
              <a:ext cx="53260" cy="98164"/>
            </a:xfrm>
            <a:custGeom>
              <a:avLst/>
              <a:gdLst/>
              <a:ahLst/>
              <a:cxnLst/>
              <a:rect l="l" t="t" r="r" b="b"/>
              <a:pathLst>
                <a:path w="580" h="106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lnTo>
                    <a:pt x="1" y="60"/>
                  </a:lnTo>
                  <a:cubicBezTo>
                    <a:pt x="10" y="80"/>
                    <a:pt x="10" y="100"/>
                    <a:pt x="10" y="130"/>
                  </a:cubicBezTo>
                  <a:cubicBezTo>
                    <a:pt x="21" y="150"/>
                    <a:pt x="21" y="180"/>
                    <a:pt x="21" y="210"/>
                  </a:cubicBezTo>
                  <a:cubicBezTo>
                    <a:pt x="30" y="270"/>
                    <a:pt x="40" y="340"/>
                    <a:pt x="40" y="420"/>
                  </a:cubicBezTo>
                  <a:cubicBezTo>
                    <a:pt x="50" y="500"/>
                    <a:pt x="60" y="579"/>
                    <a:pt x="80" y="659"/>
                  </a:cubicBezTo>
                  <a:cubicBezTo>
                    <a:pt x="90" y="729"/>
                    <a:pt x="120" y="799"/>
                    <a:pt x="160" y="859"/>
                  </a:cubicBezTo>
                  <a:cubicBezTo>
                    <a:pt x="200" y="919"/>
                    <a:pt x="250" y="968"/>
                    <a:pt x="310" y="999"/>
                  </a:cubicBezTo>
                  <a:cubicBezTo>
                    <a:pt x="340" y="1008"/>
                    <a:pt x="370" y="1028"/>
                    <a:pt x="400" y="1039"/>
                  </a:cubicBezTo>
                  <a:cubicBezTo>
                    <a:pt x="429" y="1048"/>
                    <a:pt x="460" y="1048"/>
                    <a:pt x="489" y="1059"/>
                  </a:cubicBezTo>
                  <a:lnTo>
                    <a:pt x="560" y="1059"/>
                  </a:lnTo>
                  <a:cubicBezTo>
                    <a:pt x="569" y="1068"/>
                    <a:pt x="580" y="1068"/>
                    <a:pt x="580" y="1068"/>
                  </a:cubicBezTo>
                  <a:lnTo>
                    <a:pt x="580" y="1048"/>
                  </a:lnTo>
                  <a:lnTo>
                    <a:pt x="580" y="1008"/>
                  </a:lnTo>
                  <a:lnTo>
                    <a:pt x="580" y="939"/>
                  </a:lnTo>
                  <a:cubicBezTo>
                    <a:pt x="569" y="919"/>
                    <a:pt x="569" y="889"/>
                    <a:pt x="569" y="859"/>
                  </a:cubicBezTo>
                  <a:cubicBezTo>
                    <a:pt x="569" y="799"/>
                    <a:pt x="560" y="729"/>
                    <a:pt x="560" y="649"/>
                  </a:cubicBezTo>
                  <a:lnTo>
                    <a:pt x="529" y="409"/>
                  </a:lnTo>
                  <a:cubicBezTo>
                    <a:pt x="509" y="329"/>
                    <a:pt x="480" y="260"/>
                    <a:pt x="440" y="200"/>
                  </a:cubicBezTo>
                  <a:cubicBezTo>
                    <a:pt x="400" y="140"/>
                    <a:pt x="350" y="100"/>
                    <a:pt x="280" y="60"/>
                  </a:cubicBezTo>
                  <a:lnTo>
                    <a:pt x="190" y="30"/>
                  </a:lnTo>
                  <a:cubicBezTo>
                    <a:pt x="150" y="20"/>
                    <a:pt x="120" y="10"/>
                    <a:pt x="90" y="10"/>
                  </a:cubicBezTo>
                  <a:cubicBezTo>
                    <a:pt x="70" y="10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8463327" y="3426027"/>
              <a:ext cx="64279" cy="109183"/>
            </a:xfrm>
            <a:custGeom>
              <a:avLst/>
              <a:gdLst/>
              <a:ahLst/>
              <a:cxnLst/>
              <a:rect l="l" t="t" r="r" b="b"/>
              <a:pathLst>
                <a:path w="700" h="1189" extrusionOk="0">
                  <a:moveTo>
                    <a:pt x="150" y="130"/>
                  </a:moveTo>
                  <a:cubicBezTo>
                    <a:pt x="170" y="130"/>
                    <a:pt x="200" y="140"/>
                    <a:pt x="230" y="140"/>
                  </a:cubicBezTo>
                  <a:cubicBezTo>
                    <a:pt x="260" y="150"/>
                    <a:pt x="290" y="160"/>
                    <a:pt x="320" y="180"/>
                  </a:cubicBezTo>
                  <a:cubicBezTo>
                    <a:pt x="370" y="210"/>
                    <a:pt x="420" y="250"/>
                    <a:pt x="449" y="300"/>
                  </a:cubicBezTo>
                  <a:cubicBezTo>
                    <a:pt x="489" y="340"/>
                    <a:pt x="509" y="409"/>
                    <a:pt x="529" y="480"/>
                  </a:cubicBezTo>
                  <a:cubicBezTo>
                    <a:pt x="540" y="560"/>
                    <a:pt x="549" y="649"/>
                    <a:pt x="560" y="709"/>
                  </a:cubicBezTo>
                  <a:lnTo>
                    <a:pt x="580" y="1059"/>
                  </a:lnTo>
                  <a:lnTo>
                    <a:pt x="560" y="1059"/>
                  </a:lnTo>
                  <a:cubicBezTo>
                    <a:pt x="540" y="1048"/>
                    <a:pt x="509" y="1048"/>
                    <a:pt x="480" y="1039"/>
                  </a:cubicBezTo>
                  <a:cubicBezTo>
                    <a:pt x="449" y="1028"/>
                    <a:pt x="420" y="1019"/>
                    <a:pt x="400" y="1008"/>
                  </a:cubicBezTo>
                  <a:cubicBezTo>
                    <a:pt x="350" y="979"/>
                    <a:pt x="300" y="939"/>
                    <a:pt x="270" y="889"/>
                  </a:cubicBezTo>
                  <a:cubicBezTo>
                    <a:pt x="240" y="839"/>
                    <a:pt x="210" y="779"/>
                    <a:pt x="200" y="699"/>
                  </a:cubicBezTo>
                  <a:cubicBezTo>
                    <a:pt x="180" y="620"/>
                    <a:pt x="170" y="540"/>
                    <a:pt x="160" y="480"/>
                  </a:cubicBezTo>
                  <a:lnTo>
                    <a:pt x="160" y="409"/>
                  </a:lnTo>
                  <a:cubicBezTo>
                    <a:pt x="150" y="350"/>
                    <a:pt x="150" y="310"/>
                    <a:pt x="140" y="260"/>
                  </a:cubicBezTo>
                  <a:lnTo>
                    <a:pt x="130" y="130"/>
                  </a:lnTo>
                  <a:close/>
                  <a:moveTo>
                    <a:pt x="50" y="1"/>
                  </a:moveTo>
                  <a:lnTo>
                    <a:pt x="1" y="30"/>
                  </a:lnTo>
                  <a:lnTo>
                    <a:pt x="1" y="100"/>
                  </a:lnTo>
                  <a:cubicBezTo>
                    <a:pt x="1" y="110"/>
                    <a:pt x="1" y="120"/>
                    <a:pt x="10" y="130"/>
                  </a:cubicBezTo>
                  <a:lnTo>
                    <a:pt x="21" y="280"/>
                  </a:lnTo>
                  <a:cubicBezTo>
                    <a:pt x="30" y="320"/>
                    <a:pt x="30" y="370"/>
                    <a:pt x="41" y="420"/>
                  </a:cubicBezTo>
                  <a:lnTo>
                    <a:pt x="41" y="489"/>
                  </a:lnTo>
                  <a:cubicBezTo>
                    <a:pt x="50" y="549"/>
                    <a:pt x="61" y="639"/>
                    <a:pt x="81" y="729"/>
                  </a:cubicBezTo>
                  <a:cubicBezTo>
                    <a:pt x="100" y="819"/>
                    <a:pt x="130" y="899"/>
                    <a:pt x="170" y="959"/>
                  </a:cubicBezTo>
                  <a:cubicBezTo>
                    <a:pt x="210" y="1019"/>
                    <a:pt x="270" y="1068"/>
                    <a:pt x="340" y="1108"/>
                  </a:cubicBezTo>
                  <a:cubicBezTo>
                    <a:pt x="370" y="1128"/>
                    <a:pt x="410" y="1139"/>
                    <a:pt x="449" y="1148"/>
                  </a:cubicBezTo>
                  <a:lnTo>
                    <a:pt x="540" y="1179"/>
                  </a:lnTo>
                  <a:lnTo>
                    <a:pt x="600" y="1179"/>
                  </a:lnTo>
                  <a:lnTo>
                    <a:pt x="699" y="1188"/>
                  </a:lnTo>
                  <a:lnTo>
                    <a:pt x="699" y="1128"/>
                  </a:lnTo>
                  <a:lnTo>
                    <a:pt x="699" y="1108"/>
                  </a:lnTo>
                  <a:lnTo>
                    <a:pt x="699" y="1088"/>
                  </a:lnTo>
                  <a:lnTo>
                    <a:pt x="699" y="1059"/>
                  </a:lnTo>
                  <a:lnTo>
                    <a:pt x="679" y="699"/>
                  </a:lnTo>
                  <a:cubicBezTo>
                    <a:pt x="669" y="639"/>
                    <a:pt x="660" y="549"/>
                    <a:pt x="649" y="460"/>
                  </a:cubicBezTo>
                  <a:cubicBezTo>
                    <a:pt x="620" y="360"/>
                    <a:pt x="589" y="290"/>
                    <a:pt x="549" y="230"/>
                  </a:cubicBezTo>
                  <a:cubicBezTo>
                    <a:pt x="509" y="160"/>
                    <a:pt x="440" y="110"/>
                    <a:pt x="370" y="70"/>
                  </a:cubicBezTo>
                  <a:cubicBezTo>
                    <a:pt x="340" y="50"/>
                    <a:pt x="300" y="41"/>
                    <a:pt x="260" y="30"/>
                  </a:cubicBezTo>
                  <a:cubicBezTo>
                    <a:pt x="230" y="21"/>
                    <a:pt x="190" y="10"/>
                    <a:pt x="160" y="10"/>
                  </a:cubicBezTo>
                  <a:cubicBezTo>
                    <a:pt x="140" y="10"/>
                    <a:pt x="120" y="10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8512821" y="3456238"/>
              <a:ext cx="51423" cy="99082"/>
            </a:xfrm>
            <a:custGeom>
              <a:avLst/>
              <a:gdLst/>
              <a:ahLst/>
              <a:cxnLst/>
              <a:rect l="l" t="t" r="r" b="b"/>
              <a:pathLst>
                <a:path w="560" h="1079" extrusionOk="0">
                  <a:moveTo>
                    <a:pt x="1" y="1"/>
                  </a:moveTo>
                  <a:lnTo>
                    <a:pt x="1" y="21"/>
                  </a:lnTo>
                  <a:lnTo>
                    <a:pt x="1" y="60"/>
                  </a:lnTo>
                  <a:cubicBezTo>
                    <a:pt x="10" y="80"/>
                    <a:pt x="10" y="100"/>
                    <a:pt x="10" y="120"/>
                  </a:cubicBezTo>
                  <a:cubicBezTo>
                    <a:pt x="10" y="151"/>
                    <a:pt x="10" y="180"/>
                    <a:pt x="21" y="211"/>
                  </a:cubicBezTo>
                  <a:cubicBezTo>
                    <a:pt x="21" y="271"/>
                    <a:pt x="30" y="340"/>
                    <a:pt x="30" y="420"/>
                  </a:cubicBezTo>
                  <a:lnTo>
                    <a:pt x="61" y="659"/>
                  </a:lnTo>
                  <a:cubicBezTo>
                    <a:pt x="81" y="730"/>
                    <a:pt x="101" y="799"/>
                    <a:pt x="140" y="859"/>
                  </a:cubicBezTo>
                  <a:cubicBezTo>
                    <a:pt x="180" y="919"/>
                    <a:pt x="230" y="969"/>
                    <a:pt x="290" y="999"/>
                  </a:cubicBezTo>
                  <a:cubicBezTo>
                    <a:pt x="320" y="1019"/>
                    <a:pt x="350" y="1029"/>
                    <a:pt x="380" y="1039"/>
                  </a:cubicBezTo>
                  <a:lnTo>
                    <a:pt x="470" y="1069"/>
                  </a:lnTo>
                  <a:lnTo>
                    <a:pt x="529" y="1069"/>
                  </a:lnTo>
                  <a:cubicBezTo>
                    <a:pt x="549" y="1079"/>
                    <a:pt x="560" y="1079"/>
                    <a:pt x="560" y="1079"/>
                  </a:cubicBezTo>
                  <a:lnTo>
                    <a:pt x="560" y="1059"/>
                  </a:lnTo>
                  <a:lnTo>
                    <a:pt x="560" y="1019"/>
                  </a:lnTo>
                  <a:cubicBezTo>
                    <a:pt x="560" y="999"/>
                    <a:pt x="549" y="979"/>
                    <a:pt x="549" y="949"/>
                  </a:cubicBezTo>
                  <a:lnTo>
                    <a:pt x="549" y="869"/>
                  </a:lnTo>
                  <a:cubicBezTo>
                    <a:pt x="549" y="810"/>
                    <a:pt x="540" y="739"/>
                    <a:pt x="540" y="659"/>
                  </a:cubicBezTo>
                  <a:cubicBezTo>
                    <a:pt x="540" y="580"/>
                    <a:pt x="529" y="500"/>
                    <a:pt x="520" y="420"/>
                  </a:cubicBezTo>
                  <a:cubicBezTo>
                    <a:pt x="500" y="340"/>
                    <a:pt x="480" y="271"/>
                    <a:pt x="440" y="211"/>
                  </a:cubicBezTo>
                  <a:cubicBezTo>
                    <a:pt x="400" y="151"/>
                    <a:pt x="340" y="100"/>
                    <a:pt x="280" y="71"/>
                  </a:cubicBezTo>
                  <a:cubicBezTo>
                    <a:pt x="250" y="51"/>
                    <a:pt x="220" y="41"/>
                    <a:pt x="190" y="31"/>
                  </a:cubicBezTo>
                  <a:cubicBezTo>
                    <a:pt x="150" y="21"/>
                    <a:pt x="121" y="11"/>
                    <a:pt x="101" y="11"/>
                  </a:cubicBezTo>
                  <a:cubicBezTo>
                    <a:pt x="70" y="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8507312" y="3450728"/>
              <a:ext cx="62443" cy="110101"/>
            </a:xfrm>
            <a:custGeom>
              <a:avLst/>
              <a:gdLst/>
              <a:ahLst/>
              <a:cxnLst/>
              <a:rect l="l" t="t" r="r" b="b"/>
              <a:pathLst>
                <a:path w="680" h="1199" extrusionOk="0">
                  <a:moveTo>
                    <a:pt x="150" y="131"/>
                  </a:moveTo>
                  <a:cubicBezTo>
                    <a:pt x="170" y="131"/>
                    <a:pt x="200" y="140"/>
                    <a:pt x="230" y="151"/>
                  </a:cubicBezTo>
                  <a:cubicBezTo>
                    <a:pt x="260" y="160"/>
                    <a:pt x="290" y="171"/>
                    <a:pt x="310" y="180"/>
                  </a:cubicBezTo>
                  <a:cubicBezTo>
                    <a:pt x="370" y="211"/>
                    <a:pt x="410" y="251"/>
                    <a:pt x="450" y="300"/>
                  </a:cubicBezTo>
                  <a:cubicBezTo>
                    <a:pt x="480" y="351"/>
                    <a:pt x="500" y="420"/>
                    <a:pt x="520" y="490"/>
                  </a:cubicBezTo>
                  <a:cubicBezTo>
                    <a:pt x="530" y="560"/>
                    <a:pt x="540" y="630"/>
                    <a:pt x="540" y="719"/>
                  </a:cubicBezTo>
                  <a:lnTo>
                    <a:pt x="560" y="1069"/>
                  </a:lnTo>
                  <a:lnTo>
                    <a:pt x="540" y="1069"/>
                  </a:lnTo>
                  <a:cubicBezTo>
                    <a:pt x="510" y="1059"/>
                    <a:pt x="480" y="1059"/>
                    <a:pt x="460" y="1049"/>
                  </a:cubicBezTo>
                  <a:cubicBezTo>
                    <a:pt x="430" y="1039"/>
                    <a:pt x="400" y="1019"/>
                    <a:pt x="380" y="1009"/>
                  </a:cubicBezTo>
                  <a:cubicBezTo>
                    <a:pt x="320" y="979"/>
                    <a:pt x="280" y="939"/>
                    <a:pt x="250" y="890"/>
                  </a:cubicBezTo>
                  <a:cubicBezTo>
                    <a:pt x="220" y="839"/>
                    <a:pt x="200" y="779"/>
                    <a:pt x="181" y="699"/>
                  </a:cubicBezTo>
                  <a:cubicBezTo>
                    <a:pt x="161" y="620"/>
                    <a:pt x="161" y="540"/>
                    <a:pt x="150" y="480"/>
                  </a:cubicBezTo>
                  <a:lnTo>
                    <a:pt x="121" y="131"/>
                  </a:lnTo>
                  <a:close/>
                  <a:moveTo>
                    <a:pt x="61" y="1"/>
                  </a:moveTo>
                  <a:lnTo>
                    <a:pt x="1" y="11"/>
                  </a:lnTo>
                  <a:lnTo>
                    <a:pt x="1" y="71"/>
                  </a:lnTo>
                  <a:lnTo>
                    <a:pt x="1" y="91"/>
                  </a:lnTo>
                  <a:lnTo>
                    <a:pt x="1" y="120"/>
                  </a:lnTo>
                  <a:lnTo>
                    <a:pt x="30" y="480"/>
                  </a:lnTo>
                  <a:cubicBezTo>
                    <a:pt x="41" y="550"/>
                    <a:pt x="41" y="640"/>
                    <a:pt x="61" y="730"/>
                  </a:cubicBezTo>
                  <a:cubicBezTo>
                    <a:pt x="81" y="819"/>
                    <a:pt x="110" y="899"/>
                    <a:pt x="150" y="959"/>
                  </a:cubicBezTo>
                  <a:cubicBezTo>
                    <a:pt x="190" y="1019"/>
                    <a:pt x="250" y="1079"/>
                    <a:pt x="320" y="1119"/>
                  </a:cubicBezTo>
                  <a:cubicBezTo>
                    <a:pt x="350" y="1129"/>
                    <a:pt x="380" y="1149"/>
                    <a:pt x="420" y="1159"/>
                  </a:cubicBezTo>
                  <a:cubicBezTo>
                    <a:pt x="450" y="1169"/>
                    <a:pt x="490" y="1179"/>
                    <a:pt x="510" y="1179"/>
                  </a:cubicBezTo>
                  <a:cubicBezTo>
                    <a:pt x="530" y="1189"/>
                    <a:pt x="560" y="1189"/>
                    <a:pt x="569" y="1189"/>
                  </a:cubicBezTo>
                  <a:lnTo>
                    <a:pt x="669" y="1199"/>
                  </a:lnTo>
                  <a:lnTo>
                    <a:pt x="680" y="1139"/>
                  </a:lnTo>
                  <a:lnTo>
                    <a:pt x="680" y="1119"/>
                  </a:lnTo>
                  <a:lnTo>
                    <a:pt x="680" y="1109"/>
                  </a:lnTo>
                  <a:lnTo>
                    <a:pt x="680" y="1079"/>
                  </a:lnTo>
                  <a:lnTo>
                    <a:pt x="660" y="719"/>
                  </a:lnTo>
                  <a:cubicBezTo>
                    <a:pt x="660" y="620"/>
                    <a:pt x="649" y="540"/>
                    <a:pt x="629" y="470"/>
                  </a:cubicBezTo>
                  <a:cubicBezTo>
                    <a:pt x="620" y="380"/>
                    <a:pt x="589" y="300"/>
                    <a:pt x="549" y="240"/>
                  </a:cubicBezTo>
                  <a:cubicBezTo>
                    <a:pt x="500" y="171"/>
                    <a:pt x="440" y="111"/>
                    <a:pt x="370" y="81"/>
                  </a:cubicBezTo>
                  <a:cubicBezTo>
                    <a:pt x="340" y="61"/>
                    <a:pt x="300" y="41"/>
                    <a:pt x="260" y="31"/>
                  </a:cubicBezTo>
                  <a:cubicBezTo>
                    <a:pt x="230" y="21"/>
                    <a:pt x="200" y="11"/>
                    <a:pt x="161" y="11"/>
                  </a:cubicBezTo>
                  <a:cubicBezTo>
                    <a:pt x="141" y="11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8512821" y="3456238"/>
              <a:ext cx="51423" cy="99082"/>
            </a:xfrm>
            <a:custGeom>
              <a:avLst/>
              <a:gdLst/>
              <a:ahLst/>
              <a:cxnLst/>
              <a:rect l="l" t="t" r="r" b="b"/>
              <a:pathLst>
                <a:path w="560" h="1079" extrusionOk="0">
                  <a:moveTo>
                    <a:pt x="1" y="1"/>
                  </a:moveTo>
                  <a:lnTo>
                    <a:pt x="1" y="21"/>
                  </a:lnTo>
                  <a:lnTo>
                    <a:pt x="1" y="60"/>
                  </a:lnTo>
                  <a:cubicBezTo>
                    <a:pt x="10" y="80"/>
                    <a:pt x="10" y="100"/>
                    <a:pt x="10" y="120"/>
                  </a:cubicBezTo>
                  <a:cubicBezTo>
                    <a:pt x="10" y="151"/>
                    <a:pt x="10" y="180"/>
                    <a:pt x="21" y="211"/>
                  </a:cubicBezTo>
                  <a:cubicBezTo>
                    <a:pt x="21" y="271"/>
                    <a:pt x="30" y="340"/>
                    <a:pt x="30" y="420"/>
                  </a:cubicBezTo>
                  <a:lnTo>
                    <a:pt x="61" y="659"/>
                  </a:lnTo>
                  <a:cubicBezTo>
                    <a:pt x="81" y="730"/>
                    <a:pt x="101" y="799"/>
                    <a:pt x="140" y="859"/>
                  </a:cubicBezTo>
                  <a:cubicBezTo>
                    <a:pt x="180" y="919"/>
                    <a:pt x="230" y="969"/>
                    <a:pt x="290" y="999"/>
                  </a:cubicBezTo>
                  <a:cubicBezTo>
                    <a:pt x="320" y="1019"/>
                    <a:pt x="350" y="1029"/>
                    <a:pt x="380" y="1039"/>
                  </a:cubicBezTo>
                  <a:lnTo>
                    <a:pt x="470" y="1069"/>
                  </a:lnTo>
                  <a:lnTo>
                    <a:pt x="529" y="1069"/>
                  </a:lnTo>
                  <a:cubicBezTo>
                    <a:pt x="549" y="1079"/>
                    <a:pt x="560" y="1079"/>
                    <a:pt x="560" y="1079"/>
                  </a:cubicBezTo>
                  <a:lnTo>
                    <a:pt x="560" y="1059"/>
                  </a:lnTo>
                  <a:lnTo>
                    <a:pt x="560" y="1019"/>
                  </a:lnTo>
                  <a:cubicBezTo>
                    <a:pt x="560" y="999"/>
                    <a:pt x="549" y="979"/>
                    <a:pt x="549" y="949"/>
                  </a:cubicBezTo>
                  <a:lnTo>
                    <a:pt x="549" y="869"/>
                  </a:lnTo>
                  <a:cubicBezTo>
                    <a:pt x="549" y="810"/>
                    <a:pt x="540" y="739"/>
                    <a:pt x="540" y="659"/>
                  </a:cubicBezTo>
                  <a:cubicBezTo>
                    <a:pt x="540" y="580"/>
                    <a:pt x="529" y="500"/>
                    <a:pt x="520" y="420"/>
                  </a:cubicBezTo>
                  <a:cubicBezTo>
                    <a:pt x="500" y="340"/>
                    <a:pt x="480" y="271"/>
                    <a:pt x="440" y="211"/>
                  </a:cubicBezTo>
                  <a:cubicBezTo>
                    <a:pt x="400" y="151"/>
                    <a:pt x="340" y="100"/>
                    <a:pt x="280" y="71"/>
                  </a:cubicBezTo>
                  <a:cubicBezTo>
                    <a:pt x="250" y="51"/>
                    <a:pt x="220" y="41"/>
                    <a:pt x="190" y="31"/>
                  </a:cubicBezTo>
                  <a:cubicBezTo>
                    <a:pt x="150" y="21"/>
                    <a:pt x="121" y="11"/>
                    <a:pt x="101" y="11"/>
                  </a:cubicBezTo>
                  <a:cubicBezTo>
                    <a:pt x="70" y="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8507312" y="3450728"/>
              <a:ext cx="62443" cy="110101"/>
            </a:xfrm>
            <a:custGeom>
              <a:avLst/>
              <a:gdLst/>
              <a:ahLst/>
              <a:cxnLst/>
              <a:rect l="l" t="t" r="r" b="b"/>
              <a:pathLst>
                <a:path w="680" h="1199" extrusionOk="0">
                  <a:moveTo>
                    <a:pt x="150" y="131"/>
                  </a:moveTo>
                  <a:cubicBezTo>
                    <a:pt x="170" y="131"/>
                    <a:pt x="200" y="140"/>
                    <a:pt x="230" y="151"/>
                  </a:cubicBezTo>
                  <a:cubicBezTo>
                    <a:pt x="260" y="160"/>
                    <a:pt x="290" y="171"/>
                    <a:pt x="310" y="180"/>
                  </a:cubicBezTo>
                  <a:cubicBezTo>
                    <a:pt x="370" y="211"/>
                    <a:pt x="410" y="251"/>
                    <a:pt x="450" y="300"/>
                  </a:cubicBezTo>
                  <a:cubicBezTo>
                    <a:pt x="480" y="351"/>
                    <a:pt x="500" y="420"/>
                    <a:pt x="520" y="490"/>
                  </a:cubicBezTo>
                  <a:cubicBezTo>
                    <a:pt x="530" y="560"/>
                    <a:pt x="540" y="630"/>
                    <a:pt x="540" y="719"/>
                  </a:cubicBezTo>
                  <a:lnTo>
                    <a:pt x="560" y="1069"/>
                  </a:lnTo>
                  <a:lnTo>
                    <a:pt x="540" y="1069"/>
                  </a:lnTo>
                  <a:cubicBezTo>
                    <a:pt x="510" y="1059"/>
                    <a:pt x="480" y="1059"/>
                    <a:pt x="460" y="1049"/>
                  </a:cubicBezTo>
                  <a:cubicBezTo>
                    <a:pt x="430" y="1039"/>
                    <a:pt x="400" y="1019"/>
                    <a:pt x="380" y="1009"/>
                  </a:cubicBezTo>
                  <a:cubicBezTo>
                    <a:pt x="320" y="979"/>
                    <a:pt x="280" y="939"/>
                    <a:pt x="250" y="890"/>
                  </a:cubicBezTo>
                  <a:cubicBezTo>
                    <a:pt x="220" y="839"/>
                    <a:pt x="200" y="779"/>
                    <a:pt x="181" y="699"/>
                  </a:cubicBezTo>
                  <a:cubicBezTo>
                    <a:pt x="161" y="620"/>
                    <a:pt x="161" y="540"/>
                    <a:pt x="150" y="480"/>
                  </a:cubicBezTo>
                  <a:lnTo>
                    <a:pt x="121" y="131"/>
                  </a:lnTo>
                  <a:close/>
                  <a:moveTo>
                    <a:pt x="61" y="1"/>
                  </a:moveTo>
                  <a:lnTo>
                    <a:pt x="1" y="11"/>
                  </a:lnTo>
                  <a:lnTo>
                    <a:pt x="1" y="71"/>
                  </a:lnTo>
                  <a:lnTo>
                    <a:pt x="1" y="91"/>
                  </a:lnTo>
                  <a:lnTo>
                    <a:pt x="1" y="120"/>
                  </a:lnTo>
                  <a:lnTo>
                    <a:pt x="30" y="480"/>
                  </a:lnTo>
                  <a:cubicBezTo>
                    <a:pt x="41" y="550"/>
                    <a:pt x="41" y="640"/>
                    <a:pt x="61" y="730"/>
                  </a:cubicBezTo>
                  <a:cubicBezTo>
                    <a:pt x="81" y="819"/>
                    <a:pt x="110" y="899"/>
                    <a:pt x="150" y="959"/>
                  </a:cubicBezTo>
                  <a:cubicBezTo>
                    <a:pt x="190" y="1019"/>
                    <a:pt x="250" y="1079"/>
                    <a:pt x="320" y="1119"/>
                  </a:cubicBezTo>
                  <a:cubicBezTo>
                    <a:pt x="350" y="1129"/>
                    <a:pt x="380" y="1149"/>
                    <a:pt x="420" y="1159"/>
                  </a:cubicBezTo>
                  <a:cubicBezTo>
                    <a:pt x="450" y="1169"/>
                    <a:pt x="490" y="1179"/>
                    <a:pt x="510" y="1179"/>
                  </a:cubicBezTo>
                  <a:cubicBezTo>
                    <a:pt x="530" y="1189"/>
                    <a:pt x="560" y="1189"/>
                    <a:pt x="569" y="1189"/>
                  </a:cubicBezTo>
                  <a:lnTo>
                    <a:pt x="589" y="1189"/>
                  </a:lnTo>
                  <a:cubicBezTo>
                    <a:pt x="609" y="1199"/>
                    <a:pt x="620" y="1199"/>
                    <a:pt x="620" y="1199"/>
                  </a:cubicBezTo>
                  <a:lnTo>
                    <a:pt x="669" y="1199"/>
                  </a:lnTo>
                  <a:lnTo>
                    <a:pt x="680" y="1139"/>
                  </a:lnTo>
                  <a:lnTo>
                    <a:pt x="680" y="1119"/>
                  </a:lnTo>
                  <a:lnTo>
                    <a:pt x="680" y="1109"/>
                  </a:lnTo>
                  <a:lnTo>
                    <a:pt x="680" y="1079"/>
                  </a:lnTo>
                  <a:lnTo>
                    <a:pt x="660" y="719"/>
                  </a:lnTo>
                  <a:cubicBezTo>
                    <a:pt x="660" y="620"/>
                    <a:pt x="649" y="540"/>
                    <a:pt x="629" y="470"/>
                  </a:cubicBezTo>
                  <a:cubicBezTo>
                    <a:pt x="620" y="380"/>
                    <a:pt x="589" y="300"/>
                    <a:pt x="549" y="240"/>
                  </a:cubicBezTo>
                  <a:cubicBezTo>
                    <a:pt x="500" y="171"/>
                    <a:pt x="440" y="111"/>
                    <a:pt x="370" y="81"/>
                  </a:cubicBezTo>
                  <a:cubicBezTo>
                    <a:pt x="340" y="61"/>
                    <a:pt x="300" y="41"/>
                    <a:pt x="260" y="31"/>
                  </a:cubicBezTo>
                  <a:cubicBezTo>
                    <a:pt x="230" y="21"/>
                    <a:pt x="200" y="11"/>
                    <a:pt x="161" y="11"/>
                  </a:cubicBezTo>
                  <a:cubicBezTo>
                    <a:pt x="141" y="11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8555888" y="3481949"/>
              <a:ext cx="49587" cy="100000"/>
            </a:xfrm>
            <a:custGeom>
              <a:avLst/>
              <a:gdLst/>
              <a:ahLst/>
              <a:cxnLst/>
              <a:rect l="l" t="t" r="r" b="b"/>
              <a:pathLst>
                <a:path w="540" h="1089" extrusionOk="0">
                  <a:moveTo>
                    <a:pt x="1" y="0"/>
                  </a:moveTo>
                  <a:lnTo>
                    <a:pt x="1" y="11"/>
                  </a:lnTo>
                  <a:lnTo>
                    <a:pt x="1" y="60"/>
                  </a:lnTo>
                  <a:cubicBezTo>
                    <a:pt x="11" y="70"/>
                    <a:pt x="11" y="100"/>
                    <a:pt x="11" y="120"/>
                  </a:cubicBezTo>
                  <a:cubicBezTo>
                    <a:pt x="11" y="150"/>
                    <a:pt x="11" y="170"/>
                    <a:pt x="20" y="210"/>
                  </a:cubicBezTo>
                  <a:cubicBezTo>
                    <a:pt x="20" y="270"/>
                    <a:pt x="20" y="340"/>
                    <a:pt x="31" y="419"/>
                  </a:cubicBezTo>
                  <a:cubicBezTo>
                    <a:pt x="31" y="499"/>
                    <a:pt x="40" y="579"/>
                    <a:pt x="51" y="659"/>
                  </a:cubicBezTo>
                  <a:cubicBezTo>
                    <a:pt x="60" y="729"/>
                    <a:pt x="80" y="809"/>
                    <a:pt x="120" y="869"/>
                  </a:cubicBezTo>
                  <a:cubicBezTo>
                    <a:pt x="160" y="929"/>
                    <a:pt x="211" y="969"/>
                    <a:pt x="270" y="1009"/>
                  </a:cubicBezTo>
                  <a:cubicBezTo>
                    <a:pt x="300" y="1029"/>
                    <a:pt x="330" y="1038"/>
                    <a:pt x="360" y="1049"/>
                  </a:cubicBezTo>
                  <a:cubicBezTo>
                    <a:pt x="390" y="1058"/>
                    <a:pt x="420" y="1069"/>
                    <a:pt x="450" y="1069"/>
                  </a:cubicBezTo>
                  <a:cubicBezTo>
                    <a:pt x="470" y="1078"/>
                    <a:pt x="500" y="1078"/>
                    <a:pt x="510" y="1078"/>
                  </a:cubicBezTo>
                  <a:cubicBezTo>
                    <a:pt x="530" y="1089"/>
                    <a:pt x="540" y="1089"/>
                    <a:pt x="540" y="1089"/>
                  </a:cubicBezTo>
                  <a:lnTo>
                    <a:pt x="540" y="1069"/>
                  </a:lnTo>
                  <a:lnTo>
                    <a:pt x="540" y="1029"/>
                  </a:lnTo>
                  <a:lnTo>
                    <a:pt x="540" y="958"/>
                  </a:lnTo>
                  <a:cubicBezTo>
                    <a:pt x="540" y="938"/>
                    <a:pt x="530" y="909"/>
                    <a:pt x="530" y="879"/>
                  </a:cubicBezTo>
                  <a:lnTo>
                    <a:pt x="530" y="669"/>
                  </a:lnTo>
                  <a:cubicBezTo>
                    <a:pt x="530" y="589"/>
                    <a:pt x="520" y="510"/>
                    <a:pt x="510" y="430"/>
                  </a:cubicBezTo>
                  <a:cubicBezTo>
                    <a:pt x="490" y="350"/>
                    <a:pt x="470" y="280"/>
                    <a:pt x="430" y="220"/>
                  </a:cubicBezTo>
                  <a:cubicBezTo>
                    <a:pt x="400" y="160"/>
                    <a:pt x="340" y="110"/>
                    <a:pt x="280" y="70"/>
                  </a:cubicBezTo>
                  <a:cubicBezTo>
                    <a:pt x="250" y="60"/>
                    <a:pt x="220" y="40"/>
                    <a:pt x="191" y="30"/>
                  </a:cubicBezTo>
                  <a:cubicBezTo>
                    <a:pt x="151" y="20"/>
                    <a:pt x="120" y="11"/>
                    <a:pt x="100" y="11"/>
                  </a:cubicBezTo>
                  <a:cubicBezTo>
                    <a:pt x="71" y="0"/>
                    <a:pt x="51" y="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8550378" y="3476439"/>
              <a:ext cx="60606" cy="111019"/>
            </a:xfrm>
            <a:custGeom>
              <a:avLst/>
              <a:gdLst/>
              <a:ahLst/>
              <a:cxnLst/>
              <a:rect l="l" t="t" r="r" b="b"/>
              <a:pathLst>
                <a:path w="660" h="1209" extrusionOk="0">
                  <a:moveTo>
                    <a:pt x="151" y="130"/>
                  </a:moveTo>
                  <a:cubicBezTo>
                    <a:pt x="171" y="130"/>
                    <a:pt x="200" y="140"/>
                    <a:pt x="231" y="150"/>
                  </a:cubicBezTo>
                  <a:cubicBezTo>
                    <a:pt x="260" y="160"/>
                    <a:pt x="291" y="170"/>
                    <a:pt x="310" y="190"/>
                  </a:cubicBezTo>
                  <a:cubicBezTo>
                    <a:pt x="370" y="220"/>
                    <a:pt x="410" y="260"/>
                    <a:pt x="440" y="310"/>
                  </a:cubicBezTo>
                  <a:cubicBezTo>
                    <a:pt x="470" y="360"/>
                    <a:pt x="490" y="419"/>
                    <a:pt x="510" y="499"/>
                  </a:cubicBezTo>
                  <a:cubicBezTo>
                    <a:pt x="520" y="559"/>
                    <a:pt x="530" y="639"/>
                    <a:pt x="530" y="729"/>
                  </a:cubicBezTo>
                  <a:lnTo>
                    <a:pt x="540" y="1078"/>
                  </a:lnTo>
                  <a:cubicBezTo>
                    <a:pt x="530" y="1078"/>
                    <a:pt x="530" y="1078"/>
                    <a:pt x="520" y="1069"/>
                  </a:cubicBezTo>
                  <a:cubicBezTo>
                    <a:pt x="490" y="1069"/>
                    <a:pt x="470" y="1058"/>
                    <a:pt x="440" y="1049"/>
                  </a:cubicBezTo>
                  <a:cubicBezTo>
                    <a:pt x="410" y="1038"/>
                    <a:pt x="380" y="1029"/>
                    <a:pt x="360" y="1018"/>
                  </a:cubicBezTo>
                  <a:cubicBezTo>
                    <a:pt x="310" y="989"/>
                    <a:pt x="260" y="939"/>
                    <a:pt x="231" y="889"/>
                  </a:cubicBezTo>
                  <a:cubicBezTo>
                    <a:pt x="200" y="849"/>
                    <a:pt x="180" y="779"/>
                    <a:pt x="171" y="709"/>
                  </a:cubicBezTo>
                  <a:cubicBezTo>
                    <a:pt x="151" y="619"/>
                    <a:pt x="151" y="539"/>
                    <a:pt x="151" y="479"/>
                  </a:cubicBezTo>
                  <a:lnTo>
                    <a:pt x="131" y="130"/>
                  </a:lnTo>
                  <a:close/>
                  <a:moveTo>
                    <a:pt x="41" y="0"/>
                  </a:moveTo>
                  <a:lnTo>
                    <a:pt x="1" y="40"/>
                  </a:lnTo>
                  <a:lnTo>
                    <a:pt x="1" y="60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31" y="479"/>
                  </a:lnTo>
                  <a:cubicBezTo>
                    <a:pt x="31" y="550"/>
                    <a:pt x="31" y="639"/>
                    <a:pt x="51" y="729"/>
                  </a:cubicBezTo>
                  <a:cubicBezTo>
                    <a:pt x="71" y="819"/>
                    <a:pt x="91" y="899"/>
                    <a:pt x="131" y="959"/>
                  </a:cubicBezTo>
                  <a:cubicBezTo>
                    <a:pt x="171" y="1018"/>
                    <a:pt x="231" y="1078"/>
                    <a:pt x="300" y="1118"/>
                  </a:cubicBezTo>
                  <a:cubicBezTo>
                    <a:pt x="330" y="1138"/>
                    <a:pt x="360" y="1149"/>
                    <a:pt x="400" y="1169"/>
                  </a:cubicBezTo>
                  <a:cubicBezTo>
                    <a:pt x="430" y="1178"/>
                    <a:pt x="470" y="1189"/>
                    <a:pt x="490" y="1189"/>
                  </a:cubicBezTo>
                  <a:cubicBezTo>
                    <a:pt x="520" y="1198"/>
                    <a:pt x="540" y="1198"/>
                    <a:pt x="550" y="1198"/>
                  </a:cubicBezTo>
                  <a:lnTo>
                    <a:pt x="650" y="1209"/>
                  </a:lnTo>
                  <a:lnTo>
                    <a:pt x="659" y="1149"/>
                  </a:lnTo>
                  <a:lnTo>
                    <a:pt x="659" y="1129"/>
                  </a:lnTo>
                  <a:lnTo>
                    <a:pt x="659" y="1118"/>
                  </a:lnTo>
                  <a:lnTo>
                    <a:pt x="659" y="1089"/>
                  </a:lnTo>
                  <a:lnTo>
                    <a:pt x="650" y="729"/>
                  </a:lnTo>
                  <a:cubicBezTo>
                    <a:pt x="640" y="630"/>
                    <a:pt x="640" y="550"/>
                    <a:pt x="630" y="479"/>
                  </a:cubicBezTo>
                  <a:cubicBezTo>
                    <a:pt x="610" y="380"/>
                    <a:pt x="580" y="310"/>
                    <a:pt x="540" y="250"/>
                  </a:cubicBezTo>
                  <a:cubicBezTo>
                    <a:pt x="500" y="180"/>
                    <a:pt x="440" y="120"/>
                    <a:pt x="370" y="80"/>
                  </a:cubicBezTo>
                  <a:cubicBezTo>
                    <a:pt x="340" y="60"/>
                    <a:pt x="300" y="51"/>
                    <a:pt x="271" y="40"/>
                  </a:cubicBezTo>
                  <a:cubicBezTo>
                    <a:pt x="231" y="20"/>
                    <a:pt x="200" y="20"/>
                    <a:pt x="171" y="11"/>
                  </a:cubicBezTo>
                  <a:cubicBezTo>
                    <a:pt x="151" y="11"/>
                    <a:pt x="131" y="0"/>
                    <a:pt x="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8555888" y="3481949"/>
              <a:ext cx="49587" cy="100000"/>
            </a:xfrm>
            <a:custGeom>
              <a:avLst/>
              <a:gdLst/>
              <a:ahLst/>
              <a:cxnLst/>
              <a:rect l="l" t="t" r="r" b="b"/>
              <a:pathLst>
                <a:path w="540" h="1089" extrusionOk="0">
                  <a:moveTo>
                    <a:pt x="1" y="0"/>
                  </a:moveTo>
                  <a:lnTo>
                    <a:pt x="1" y="11"/>
                  </a:lnTo>
                  <a:lnTo>
                    <a:pt x="1" y="60"/>
                  </a:lnTo>
                  <a:cubicBezTo>
                    <a:pt x="11" y="70"/>
                    <a:pt x="11" y="100"/>
                    <a:pt x="11" y="120"/>
                  </a:cubicBezTo>
                  <a:cubicBezTo>
                    <a:pt x="11" y="150"/>
                    <a:pt x="11" y="170"/>
                    <a:pt x="20" y="210"/>
                  </a:cubicBezTo>
                  <a:cubicBezTo>
                    <a:pt x="20" y="270"/>
                    <a:pt x="20" y="340"/>
                    <a:pt x="31" y="419"/>
                  </a:cubicBezTo>
                  <a:cubicBezTo>
                    <a:pt x="31" y="499"/>
                    <a:pt x="40" y="579"/>
                    <a:pt x="51" y="659"/>
                  </a:cubicBezTo>
                  <a:cubicBezTo>
                    <a:pt x="60" y="729"/>
                    <a:pt x="80" y="809"/>
                    <a:pt x="120" y="869"/>
                  </a:cubicBezTo>
                  <a:cubicBezTo>
                    <a:pt x="160" y="929"/>
                    <a:pt x="211" y="969"/>
                    <a:pt x="270" y="1009"/>
                  </a:cubicBezTo>
                  <a:cubicBezTo>
                    <a:pt x="300" y="1029"/>
                    <a:pt x="330" y="1038"/>
                    <a:pt x="360" y="1049"/>
                  </a:cubicBezTo>
                  <a:cubicBezTo>
                    <a:pt x="390" y="1058"/>
                    <a:pt x="420" y="1069"/>
                    <a:pt x="450" y="1069"/>
                  </a:cubicBezTo>
                  <a:cubicBezTo>
                    <a:pt x="470" y="1078"/>
                    <a:pt x="500" y="1078"/>
                    <a:pt x="510" y="1078"/>
                  </a:cubicBezTo>
                  <a:cubicBezTo>
                    <a:pt x="530" y="1089"/>
                    <a:pt x="540" y="1089"/>
                    <a:pt x="540" y="1089"/>
                  </a:cubicBezTo>
                  <a:lnTo>
                    <a:pt x="540" y="1069"/>
                  </a:lnTo>
                  <a:lnTo>
                    <a:pt x="540" y="1029"/>
                  </a:lnTo>
                  <a:lnTo>
                    <a:pt x="540" y="958"/>
                  </a:lnTo>
                  <a:cubicBezTo>
                    <a:pt x="540" y="938"/>
                    <a:pt x="530" y="909"/>
                    <a:pt x="530" y="879"/>
                  </a:cubicBezTo>
                  <a:lnTo>
                    <a:pt x="530" y="669"/>
                  </a:lnTo>
                  <a:cubicBezTo>
                    <a:pt x="530" y="589"/>
                    <a:pt x="520" y="510"/>
                    <a:pt x="510" y="430"/>
                  </a:cubicBezTo>
                  <a:cubicBezTo>
                    <a:pt x="490" y="350"/>
                    <a:pt x="470" y="280"/>
                    <a:pt x="430" y="220"/>
                  </a:cubicBezTo>
                  <a:cubicBezTo>
                    <a:pt x="400" y="160"/>
                    <a:pt x="340" y="110"/>
                    <a:pt x="280" y="70"/>
                  </a:cubicBezTo>
                  <a:cubicBezTo>
                    <a:pt x="250" y="60"/>
                    <a:pt x="220" y="40"/>
                    <a:pt x="191" y="30"/>
                  </a:cubicBezTo>
                  <a:cubicBezTo>
                    <a:pt x="151" y="20"/>
                    <a:pt x="120" y="11"/>
                    <a:pt x="100" y="11"/>
                  </a:cubicBezTo>
                  <a:cubicBezTo>
                    <a:pt x="71" y="0"/>
                    <a:pt x="51" y="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8550378" y="3476439"/>
              <a:ext cx="60606" cy="111019"/>
            </a:xfrm>
            <a:custGeom>
              <a:avLst/>
              <a:gdLst/>
              <a:ahLst/>
              <a:cxnLst/>
              <a:rect l="l" t="t" r="r" b="b"/>
              <a:pathLst>
                <a:path w="660" h="1209" extrusionOk="0">
                  <a:moveTo>
                    <a:pt x="151" y="130"/>
                  </a:moveTo>
                  <a:cubicBezTo>
                    <a:pt x="171" y="130"/>
                    <a:pt x="200" y="140"/>
                    <a:pt x="231" y="150"/>
                  </a:cubicBezTo>
                  <a:cubicBezTo>
                    <a:pt x="260" y="160"/>
                    <a:pt x="291" y="170"/>
                    <a:pt x="310" y="190"/>
                  </a:cubicBezTo>
                  <a:cubicBezTo>
                    <a:pt x="370" y="220"/>
                    <a:pt x="410" y="260"/>
                    <a:pt x="440" y="310"/>
                  </a:cubicBezTo>
                  <a:cubicBezTo>
                    <a:pt x="470" y="360"/>
                    <a:pt x="490" y="419"/>
                    <a:pt x="510" y="499"/>
                  </a:cubicBezTo>
                  <a:cubicBezTo>
                    <a:pt x="520" y="559"/>
                    <a:pt x="530" y="639"/>
                    <a:pt x="530" y="729"/>
                  </a:cubicBezTo>
                  <a:lnTo>
                    <a:pt x="540" y="1078"/>
                  </a:lnTo>
                  <a:cubicBezTo>
                    <a:pt x="530" y="1078"/>
                    <a:pt x="530" y="1078"/>
                    <a:pt x="520" y="1069"/>
                  </a:cubicBezTo>
                  <a:cubicBezTo>
                    <a:pt x="490" y="1069"/>
                    <a:pt x="470" y="1058"/>
                    <a:pt x="440" y="1049"/>
                  </a:cubicBezTo>
                  <a:cubicBezTo>
                    <a:pt x="410" y="1038"/>
                    <a:pt x="380" y="1029"/>
                    <a:pt x="360" y="1018"/>
                  </a:cubicBezTo>
                  <a:cubicBezTo>
                    <a:pt x="310" y="989"/>
                    <a:pt x="260" y="939"/>
                    <a:pt x="231" y="889"/>
                  </a:cubicBezTo>
                  <a:cubicBezTo>
                    <a:pt x="200" y="849"/>
                    <a:pt x="180" y="779"/>
                    <a:pt x="171" y="709"/>
                  </a:cubicBezTo>
                  <a:cubicBezTo>
                    <a:pt x="151" y="630"/>
                    <a:pt x="151" y="539"/>
                    <a:pt x="151" y="479"/>
                  </a:cubicBezTo>
                  <a:lnTo>
                    <a:pt x="131" y="130"/>
                  </a:lnTo>
                  <a:close/>
                  <a:moveTo>
                    <a:pt x="41" y="0"/>
                  </a:moveTo>
                  <a:lnTo>
                    <a:pt x="1" y="40"/>
                  </a:lnTo>
                  <a:lnTo>
                    <a:pt x="1" y="60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31" y="479"/>
                  </a:lnTo>
                  <a:cubicBezTo>
                    <a:pt x="31" y="550"/>
                    <a:pt x="31" y="639"/>
                    <a:pt x="51" y="729"/>
                  </a:cubicBezTo>
                  <a:cubicBezTo>
                    <a:pt x="71" y="819"/>
                    <a:pt x="91" y="899"/>
                    <a:pt x="131" y="959"/>
                  </a:cubicBezTo>
                  <a:cubicBezTo>
                    <a:pt x="171" y="1018"/>
                    <a:pt x="231" y="1078"/>
                    <a:pt x="300" y="1118"/>
                  </a:cubicBezTo>
                  <a:cubicBezTo>
                    <a:pt x="330" y="1138"/>
                    <a:pt x="360" y="1149"/>
                    <a:pt x="400" y="1169"/>
                  </a:cubicBezTo>
                  <a:cubicBezTo>
                    <a:pt x="430" y="1178"/>
                    <a:pt x="470" y="1189"/>
                    <a:pt x="490" y="1189"/>
                  </a:cubicBezTo>
                  <a:cubicBezTo>
                    <a:pt x="520" y="1198"/>
                    <a:pt x="540" y="1198"/>
                    <a:pt x="550" y="1198"/>
                  </a:cubicBezTo>
                  <a:lnTo>
                    <a:pt x="650" y="1209"/>
                  </a:lnTo>
                  <a:lnTo>
                    <a:pt x="659" y="1149"/>
                  </a:lnTo>
                  <a:lnTo>
                    <a:pt x="659" y="1129"/>
                  </a:lnTo>
                  <a:lnTo>
                    <a:pt x="659" y="1118"/>
                  </a:lnTo>
                  <a:lnTo>
                    <a:pt x="659" y="1089"/>
                  </a:lnTo>
                  <a:lnTo>
                    <a:pt x="650" y="729"/>
                  </a:lnTo>
                  <a:cubicBezTo>
                    <a:pt x="640" y="630"/>
                    <a:pt x="640" y="550"/>
                    <a:pt x="630" y="479"/>
                  </a:cubicBezTo>
                  <a:cubicBezTo>
                    <a:pt x="610" y="380"/>
                    <a:pt x="580" y="310"/>
                    <a:pt x="540" y="250"/>
                  </a:cubicBezTo>
                  <a:cubicBezTo>
                    <a:pt x="500" y="180"/>
                    <a:pt x="440" y="120"/>
                    <a:pt x="370" y="80"/>
                  </a:cubicBezTo>
                  <a:cubicBezTo>
                    <a:pt x="340" y="60"/>
                    <a:pt x="300" y="51"/>
                    <a:pt x="271" y="40"/>
                  </a:cubicBezTo>
                  <a:cubicBezTo>
                    <a:pt x="231" y="20"/>
                    <a:pt x="200" y="20"/>
                    <a:pt x="171" y="11"/>
                  </a:cubicBezTo>
                  <a:cubicBezTo>
                    <a:pt x="151" y="11"/>
                    <a:pt x="131" y="0"/>
                    <a:pt x="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8599046" y="3508579"/>
              <a:ext cx="47750" cy="99908"/>
            </a:xfrm>
            <a:custGeom>
              <a:avLst/>
              <a:gdLst/>
              <a:ahLst/>
              <a:cxnLst/>
              <a:rect l="l" t="t" r="r" b="b"/>
              <a:pathLst>
                <a:path w="520" h="1088" extrusionOk="0">
                  <a:moveTo>
                    <a:pt x="0" y="0"/>
                  </a:moveTo>
                  <a:lnTo>
                    <a:pt x="0" y="10"/>
                  </a:lnTo>
                  <a:lnTo>
                    <a:pt x="0" y="50"/>
                  </a:lnTo>
                  <a:lnTo>
                    <a:pt x="0" y="120"/>
                  </a:lnTo>
                  <a:cubicBezTo>
                    <a:pt x="0" y="140"/>
                    <a:pt x="0" y="169"/>
                    <a:pt x="10" y="200"/>
                  </a:cubicBezTo>
                  <a:lnTo>
                    <a:pt x="10" y="419"/>
                  </a:lnTo>
                  <a:cubicBezTo>
                    <a:pt x="10" y="489"/>
                    <a:pt x="20" y="579"/>
                    <a:pt x="30" y="648"/>
                  </a:cubicBezTo>
                  <a:cubicBezTo>
                    <a:pt x="40" y="728"/>
                    <a:pt x="70" y="799"/>
                    <a:pt x="100" y="868"/>
                  </a:cubicBezTo>
                  <a:cubicBezTo>
                    <a:pt x="140" y="928"/>
                    <a:pt x="189" y="978"/>
                    <a:pt x="249" y="1008"/>
                  </a:cubicBezTo>
                  <a:cubicBezTo>
                    <a:pt x="280" y="1028"/>
                    <a:pt x="309" y="1038"/>
                    <a:pt x="340" y="1048"/>
                  </a:cubicBezTo>
                  <a:lnTo>
                    <a:pt x="429" y="1078"/>
                  </a:lnTo>
                  <a:cubicBezTo>
                    <a:pt x="449" y="1078"/>
                    <a:pt x="479" y="1088"/>
                    <a:pt x="489" y="1088"/>
                  </a:cubicBezTo>
                  <a:lnTo>
                    <a:pt x="519" y="1088"/>
                  </a:lnTo>
                  <a:lnTo>
                    <a:pt x="519" y="1078"/>
                  </a:lnTo>
                  <a:lnTo>
                    <a:pt x="519" y="1028"/>
                  </a:lnTo>
                  <a:lnTo>
                    <a:pt x="519" y="968"/>
                  </a:lnTo>
                  <a:cubicBezTo>
                    <a:pt x="519" y="938"/>
                    <a:pt x="509" y="918"/>
                    <a:pt x="509" y="888"/>
                  </a:cubicBezTo>
                  <a:lnTo>
                    <a:pt x="509" y="668"/>
                  </a:lnTo>
                  <a:cubicBezTo>
                    <a:pt x="509" y="599"/>
                    <a:pt x="509" y="509"/>
                    <a:pt x="489" y="439"/>
                  </a:cubicBezTo>
                  <a:cubicBezTo>
                    <a:pt x="479" y="359"/>
                    <a:pt x="459" y="280"/>
                    <a:pt x="419" y="220"/>
                  </a:cubicBezTo>
                  <a:cubicBezTo>
                    <a:pt x="389" y="160"/>
                    <a:pt x="329" y="109"/>
                    <a:pt x="269" y="80"/>
                  </a:cubicBezTo>
                  <a:cubicBezTo>
                    <a:pt x="240" y="60"/>
                    <a:pt x="209" y="40"/>
                    <a:pt x="180" y="30"/>
                  </a:cubicBezTo>
                  <a:cubicBezTo>
                    <a:pt x="149" y="20"/>
                    <a:pt x="120" y="20"/>
                    <a:pt x="90" y="10"/>
                  </a:cubicBezTo>
                  <a:cubicBezTo>
                    <a:pt x="70" y="0"/>
                    <a:pt x="40" y="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8593537" y="3502059"/>
              <a:ext cx="58770" cy="112948"/>
            </a:xfrm>
            <a:custGeom>
              <a:avLst/>
              <a:gdLst/>
              <a:ahLst/>
              <a:cxnLst/>
              <a:rect l="l" t="t" r="r" b="b"/>
              <a:pathLst>
                <a:path w="640" h="1230" extrusionOk="0">
                  <a:moveTo>
                    <a:pt x="120" y="131"/>
                  </a:moveTo>
                  <a:cubicBezTo>
                    <a:pt x="130" y="140"/>
                    <a:pt x="130" y="140"/>
                    <a:pt x="140" y="140"/>
                  </a:cubicBezTo>
                  <a:cubicBezTo>
                    <a:pt x="160" y="140"/>
                    <a:pt x="189" y="151"/>
                    <a:pt x="220" y="160"/>
                  </a:cubicBezTo>
                  <a:cubicBezTo>
                    <a:pt x="249" y="171"/>
                    <a:pt x="280" y="180"/>
                    <a:pt x="300" y="200"/>
                  </a:cubicBezTo>
                  <a:cubicBezTo>
                    <a:pt x="360" y="231"/>
                    <a:pt x="400" y="271"/>
                    <a:pt x="429" y="320"/>
                  </a:cubicBezTo>
                  <a:cubicBezTo>
                    <a:pt x="459" y="370"/>
                    <a:pt x="479" y="430"/>
                    <a:pt x="489" y="510"/>
                  </a:cubicBezTo>
                  <a:cubicBezTo>
                    <a:pt x="499" y="580"/>
                    <a:pt x="509" y="650"/>
                    <a:pt x="509" y="750"/>
                  </a:cubicBezTo>
                  <a:lnTo>
                    <a:pt x="519" y="1089"/>
                  </a:lnTo>
                  <a:lnTo>
                    <a:pt x="499" y="1089"/>
                  </a:lnTo>
                  <a:cubicBezTo>
                    <a:pt x="469" y="1079"/>
                    <a:pt x="449" y="1079"/>
                    <a:pt x="419" y="1069"/>
                  </a:cubicBezTo>
                  <a:cubicBezTo>
                    <a:pt x="389" y="1059"/>
                    <a:pt x="360" y="1039"/>
                    <a:pt x="340" y="1029"/>
                  </a:cubicBezTo>
                  <a:cubicBezTo>
                    <a:pt x="289" y="999"/>
                    <a:pt x="240" y="959"/>
                    <a:pt x="209" y="899"/>
                  </a:cubicBezTo>
                  <a:cubicBezTo>
                    <a:pt x="180" y="859"/>
                    <a:pt x="160" y="790"/>
                    <a:pt x="150" y="710"/>
                  </a:cubicBezTo>
                  <a:cubicBezTo>
                    <a:pt x="140" y="630"/>
                    <a:pt x="130" y="550"/>
                    <a:pt x="130" y="490"/>
                  </a:cubicBezTo>
                  <a:lnTo>
                    <a:pt x="120" y="131"/>
                  </a:lnTo>
                  <a:close/>
                  <a:moveTo>
                    <a:pt x="30" y="1"/>
                  </a:moveTo>
                  <a:lnTo>
                    <a:pt x="0" y="51"/>
                  </a:lnTo>
                  <a:lnTo>
                    <a:pt x="0" y="71"/>
                  </a:lnTo>
                  <a:lnTo>
                    <a:pt x="0" y="101"/>
                  </a:lnTo>
                  <a:lnTo>
                    <a:pt x="0" y="131"/>
                  </a:lnTo>
                  <a:lnTo>
                    <a:pt x="10" y="490"/>
                  </a:lnTo>
                  <a:cubicBezTo>
                    <a:pt x="10" y="560"/>
                    <a:pt x="20" y="650"/>
                    <a:pt x="30" y="730"/>
                  </a:cubicBezTo>
                  <a:cubicBezTo>
                    <a:pt x="50" y="830"/>
                    <a:pt x="70" y="899"/>
                    <a:pt x="110" y="969"/>
                  </a:cubicBezTo>
                  <a:cubicBezTo>
                    <a:pt x="150" y="1029"/>
                    <a:pt x="209" y="1089"/>
                    <a:pt x="280" y="1129"/>
                  </a:cubicBezTo>
                  <a:cubicBezTo>
                    <a:pt x="309" y="1149"/>
                    <a:pt x="340" y="1169"/>
                    <a:pt x="380" y="1179"/>
                  </a:cubicBezTo>
                  <a:lnTo>
                    <a:pt x="469" y="1209"/>
                  </a:lnTo>
                  <a:cubicBezTo>
                    <a:pt x="489" y="1209"/>
                    <a:pt x="509" y="1209"/>
                    <a:pt x="529" y="1219"/>
                  </a:cubicBezTo>
                  <a:lnTo>
                    <a:pt x="629" y="1229"/>
                  </a:lnTo>
                  <a:lnTo>
                    <a:pt x="639" y="1169"/>
                  </a:lnTo>
                  <a:lnTo>
                    <a:pt x="639" y="1149"/>
                  </a:lnTo>
                  <a:lnTo>
                    <a:pt x="639" y="1129"/>
                  </a:lnTo>
                  <a:lnTo>
                    <a:pt x="639" y="1099"/>
                  </a:lnTo>
                  <a:lnTo>
                    <a:pt x="629" y="739"/>
                  </a:lnTo>
                  <a:cubicBezTo>
                    <a:pt x="629" y="640"/>
                    <a:pt x="619" y="570"/>
                    <a:pt x="609" y="500"/>
                  </a:cubicBezTo>
                  <a:cubicBezTo>
                    <a:pt x="599" y="400"/>
                    <a:pt x="569" y="320"/>
                    <a:pt x="529" y="260"/>
                  </a:cubicBezTo>
                  <a:cubicBezTo>
                    <a:pt x="489" y="191"/>
                    <a:pt x="429" y="131"/>
                    <a:pt x="360" y="91"/>
                  </a:cubicBezTo>
                  <a:cubicBezTo>
                    <a:pt x="329" y="81"/>
                    <a:pt x="300" y="61"/>
                    <a:pt x="260" y="51"/>
                  </a:cubicBezTo>
                  <a:cubicBezTo>
                    <a:pt x="229" y="41"/>
                    <a:pt x="189" y="31"/>
                    <a:pt x="160" y="21"/>
                  </a:cubicBezTo>
                  <a:cubicBezTo>
                    <a:pt x="140" y="21"/>
                    <a:pt x="120" y="11"/>
                    <a:pt x="90" y="11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8599046" y="3508579"/>
              <a:ext cx="47750" cy="99908"/>
            </a:xfrm>
            <a:custGeom>
              <a:avLst/>
              <a:gdLst/>
              <a:ahLst/>
              <a:cxnLst/>
              <a:rect l="l" t="t" r="r" b="b"/>
              <a:pathLst>
                <a:path w="520" h="1088" extrusionOk="0">
                  <a:moveTo>
                    <a:pt x="0" y="0"/>
                  </a:moveTo>
                  <a:lnTo>
                    <a:pt x="0" y="10"/>
                  </a:lnTo>
                  <a:lnTo>
                    <a:pt x="0" y="50"/>
                  </a:lnTo>
                  <a:lnTo>
                    <a:pt x="0" y="120"/>
                  </a:lnTo>
                  <a:cubicBezTo>
                    <a:pt x="0" y="140"/>
                    <a:pt x="0" y="169"/>
                    <a:pt x="10" y="200"/>
                  </a:cubicBezTo>
                  <a:lnTo>
                    <a:pt x="10" y="419"/>
                  </a:lnTo>
                  <a:cubicBezTo>
                    <a:pt x="10" y="489"/>
                    <a:pt x="20" y="579"/>
                    <a:pt x="30" y="648"/>
                  </a:cubicBezTo>
                  <a:cubicBezTo>
                    <a:pt x="40" y="728"/>
                    <a:pt x="70" y="799"/>
                    <a:pt x="100" y="868"/>
                  </a:cubicBezTo>
                  <a:cubicBezTo>
                    <a:pt x="140" y="928"/>
                    <a:pt x="189" y="978"/>
                    <a:pt x="249" y="1008"/>
                  </a:cubicBezTo>
                  <a:cubicBezTo>
                    <a:pt x="280" y="1028"/>
                    <a:pt x="309" y="1038"/>
                    <a:pt x="340" y="1048"/>
                  </a:cubicBezTo>
                  <a:lnTo>
                    <a:pt x="429" y="1078"/>
                  </a:lnTo>
                  <a:cubicBezTo>
                    <a:pt x="449" y="1078"/>
                    <a:pt x="479" y="1088"/>
                    <a:pt x="489" y="1088"/>
                  </a:cubicBezTo>
                  <a:lnTo>
                    <a:pt x="519" y="1088"/>
                  </a:lnTo>
                  <a:lnTo>
                    <a:pt x="519" y="1078"/>
                  </a:lnTo>
                  <a:lnTo>
                    <a:pt x="519" y="1028"/>
                  </a:lnTo>
                  <a:lnTo>
                    <a:pt x="519" y="968"/>
                  </a:lnTo>
                  <a:cubicBezTo>
                    <a:pt x="519" y="938"/>
                    <a:pt x="509" y="918"/>
                    <a:pt x="509" y="888"/>
                  </a:cubicBezTo>
                  <a:lnTo>
                    <a:pt x="509" y="668"/>
                  </a:lnTo>
                  <a:cubicBezTo>
                    <a:pt x="509" y="599"/>
                    <a:pt x="509" y="509"/>
                    <a:pt x="489" y="439"/>
                  </a:cubicBezTo>
                  <a:cubicBezTo>
                    <a:pt x="479" y="359"/>
                    <a:pt x="459" y="280"/>
                    <a:pt x="419" y="220"/>
                  </a:cubicBezTo>
                  <a:cubicBezTo>
                    <a:pt x="389" y="160"/>
                    <a:pt x="329" y="109"/>
                    <a:pt x="269" y="80"/>
                  </a:cubicBezTo>
                  <a:cubicBezTo>
                    <a:pt x="240" y="60"/>
                    <a:pt x="209" y="40"/>
                    <a:pt x="180" y="30"/>
                  </a:cubicBezTo>
                  <a:cubicBezTo>
                    <a:pt x="149" y="20"/>
                    <a:pt x="120" y="20"/>
                    <a:pt x="90" y="10"/>
                  </a:cubicBezTo>
                  <a:cubicBezTo>
                    <a:pt x="70" y="0"/>
                    <a:pt x="40" y="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8593537" y="3502059"/>
              <a:ext cx="58770" cy="112948"/>
            </a:xfrm>
            <a:custGeom>
              <a:avLst/>
              <a:gdLst/>
              <a:ahLst/>
              <a:cxnLst/>
              <a:rect l="l" t="t" r="r" b="b"/>
              <a:pathLst>
                <a:path w="640" h="1230" extrusionOk="0">
                  <a:moveTo>
                    <a:pt x="120" y="131"/>
                  </a:moveTo>
                  <a:cubicBezTo>
                    <a:pt x="130" y="140"/>
                    <a:pt x="130" y="140"/>
                    <a:pt x="140" y="140"/>
                  </a:cubicBezTo>
                  <a:cubicBezTo>
                    <a:pt x="160" y="140"/>
                    <a:pt x="189" y="151"/>
                    <a:pt x="220" y="160"/>
                  </a:cubicBezTo>
                  <a:cubicBezTo>
                    <a:pt x="249" y="171"/>
                    <a:pt x="280" y="180"/>
                    <a:pt x="300" y="200"/>
                  </a:cubicBezTo>
                  <a:cubicBezTo>
                    <a:pt x="360" y="231"/>
                    <a:pt x="400" y="271"/>
                    <a:pt x="429" y="320"/>
                  </a:cubicBezTo>
                  <a:cubicBezTo>
                    <a:pt x="459" y="370"/>
                    <a:pt x="479" y="430"/>
                    <a:pt x="489" y="510"/>
                  </a:cubicBezTo>
                  <a:cubicBezTo>
                    <a:pt x="499" y="580"/>
                    <a:pt x="509" y="650"/>
                    <a:pt x="509" y="750"/>
                  </a:cubicBezTo>
                  <a:lnTo>
                    <a:pt x="519" y="1089"/>
                  </a:lnTo>
                  <a:lnTo>
                    <a:pt x="499" y="1089"/>
                  </a:lnTo>
                  <a:cubicBezTo>
                    <a:pt x="469" y="1079"/>
                    <a:pt x="449" y="1079"/>
                    <a:pt x="419" y="1069"/>
                  </a:cubicBezTo>
                  <a:cubicBezTo>
                    <a:pt x="389" y="1059"/>
                    <a:pt x="360" y="1039"/>
                    <a:pt x="340" y="1029"/>
                  </a:cubicBezTo>
                  <a:cubicBezTo>
                    <a:pt x="289" y="999"/>
                    <a:pt x="240" y="959"/>
                    <a:pt x="209" y="899"/>
                  </a:cubicBezTo>
                  <a:cubicBezTo>
                    <a:pt x="180" y="859"/>
                    <a:pt x="160" y="790"/>
                    <a:pt x="150" y="710"/>
                  </a:cubicBezTo>
                  <a:cubicBezTo>
                    <a:pt x="140" y="630"/>
                    <a:pt x="130" y="550"/>
                    <a:pt x="130" y="490"/>
                  </a:cubicBezTo>
                  <a:lnTo>
                    <a:pt x="120" y="131"/>
                  </a:lnTo>
                  <a:close/>
                  <a:moveTo>
                    <a:pt x="30" y="1"/>
                  </a:moveTo>
                  <a:lnTo>
                    <a:pt x="0" y="51"/>
                  </a:lnTo>
                  <a:lnTo>
                    <a:pt x="0" y="91"/>
                  </a:lnTo>
                  <a:lnTo>
                    <a:pt x="0" y="101"/>
                  </a:lnTo>
                  <a:lnTo>
                    <a:pt x="0" y="131"/>
                  </a:lnTo>
                  <a:lnTo>
                    <a:pt x="10" y="490"/>
                  </a:lnTo>
                  <a:cubicBezTo>
                    <a:pt x="10" y="560"/>
                    <a:pt x="20" y="650"/>
                    <a:pt x="30" y="730"/>
                  </a:cubicBezTo>
                  <a:cubicBezTo>
                    <a:pt x="50" y="830"/>
                    <a:pt x="70" y="899"/>
                    <a:pt x="110" y="969"/>
                  </a:cubicBezTo>
                  <a:cubicBezTo>
                    <a:pt x="150" y="1029"/>
                    <a:pt x="209" y="1089"/>
                    <a:pt x="280" y="1129"/>
                  </a:cubicBezTo>
                  <a:cubicBezTo>
                    <a:pt x="309" y="1149"/>
                    <a:pt x="340" y="1169"/>
                    <a:pt x="380" y="1179"/>
                  </a:cubicBezTo>
                  <a:lnTo>
                    <a:pt x="469" y="1209"/>
                  </a:lnTo>
                  <a:cubicBezTo>
                    <a:pt x="489" y="1209"/>
                    <a:pt x="509" y="1209"/>
                    <a:pt x="529" y="1219"/>
                  </a:cubicBezTo>
                  <a:lnTo>
                    <a:pt x="629" y="1229"/>
                  </a:lnTo>
                  <a:lnTo>
                    <a:pt x="639" y="1169"/>
                  </a:lnTo>
                  <a:lnTo>
                    <a:pt x="639" y="1149"/>
                  </a:lnTo>
                  <a:lnTo>
                    <a:pt x="639" y="1129"/>
                  </a:lnTo>
                  <a:lnTo>
                    <a:pt x="639" y="1099"/>
                  </a:lnTo>
                  <a:lnTo>
                    <a:pt x="629" y="739"/>
                  </a:lnTo>
                  <a:cubicBezTo>
                    <a:pt x="629" y="640"/>
                    <a:pt x="619" y="570"/>
                    <a:pt x="609" y="500"/>
                  </a:cubicBezTo>
                  <a:cubicBezTo>
                    <a:pt x="599" y="400"/>
                    <a:pt x="569" y="320"/>
                    <a:pt x="529" y="260"/>
                  </a:cubicBezTo>
                  <a:cubicBezTo>
                    <a:pt x="489" y="191"/>
                    <a:pt x="429" y="131"/>
                    <a:pt x="360" y="91"/>
                  </a:cubicBezTo>
                  <a:cubicBezTo>
                    <a:pt x="329" y="81"/>
                    <a:pt x="300" y="61"/>
                    <a:pt x="260" y="51"/>
                  </a:cubicBezTo>
                  <a:cubicBezTo>
                    <a:pt x="229" y="41"/>
                    <a:pt x="189" y="31"/>
                    <a:pt x="160" y="21"/>
                  </a:cubicBezTo>
                  <a:cubicBezTo>
                    <a:pt x="140" y="21"/>
                    <a:pt x="120" y="11"/>
                    <a:pt x="90" y="11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8641195" y="3535116"/>
              <a:ext cx="46832" cy="100918"/>
            </a:xfrm>
            <a:custGeom>
              <a:avLst/>
              <a:gdLst/>
              <a:ahLst/>
              <a:cxnLst/>
              <a:rect l="l" t="t" r="r" b="b"/>
              <a:pathLst>
                <a:path w="510" h="1099" extrusionOk="0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210"/>
                  </a:lnTo>
                  <a:cubicBezTo>
                    <a:pt x="0" y="270"/>
                    <a:pt x="0" y="340"/>
                    <a:pt x="10" y="419"/>
                  </a:cubicBezTo>
                  <a:cubicBezTo>
                    <a:pt x="10" y="499"/>
                    <a:pt x="10" y="579"/>
                    <a:pt x="20" y="659"/>
                  </a:cubicBezTo>
                  <a:cubicBezTo>
                    <a:pt x="30" y="739"/>
                    <a:pt x="50" y="809"/>
                    <a:pt x="90" y="869"/>
                  </a:cubicBezTo>
                  <a:cubicBezTo>
                    <a:pt x="130" y="929"/>
                    <a:pt x="180" y="978"/>
                    <a:pt x="230" y="1018"/>
                  </a:cubicBezTo>
                  <a:cubicBezTo>
                    <a:pt x="260" y="1038"/>
                    <a:pt x="289" y="1049"/>
                    <a:pt x="329" y="1058"/>
                  </a:cubicBezTo>
                  <a:cubicBezTo>
                    <a:pt x="360" y="1069"/>
                    <a:pt x="389" y="1078"/>
                    <a:pt x="409" y="1089"/>
                  </a:cubicBezTo>
                  <a:cubicBezTo>
                    <a:pt x="440" y="1089"/>
                    <a:pt x="460" y="1098"/>
                    <a:pt x="479" y="1098"/>
                  </a:cubicBezTo>
                  <a:lnTo>
                    <a:pt x="499" y="1098"/>
                  </a:lnTo>
                  <a:lnTo>
                    <a:pt x="499" y="1089"/>
                  </a:lnTo>
                  <a:cubicBezTo>
                    <a:pt x="499" y="1078"/>
                    <a:pt x="509" y="1058"/>
                    <a:pt x="509" y="1049"/>
                  </a:cubicBezTo>
                  <a:cubicBezTo>
                    <a:pt x="499" y="1029"/>
                    <a:pt x="499" y="1009"/>
                    <a:pt x="499" y="978"/>
                  </a:cubicBezTo>
                  <a:lnTo>
                    <a:pt x="499" y="899"/>
                  </a:lnTo>
                  <a:lnTo>
                    <a:pt x="499" y="679"/>
                  </a:lnTo>
                  <a:cubicBezTo>
                    <a:pt x="499" y="609"/>
                    <a:pt x="499" y="519"/>
                    <a:pt x="489" y="450"/>
                  </a:cubicBezTo>
                  <a:cubicBezTo>
                    <a:pt x="469" y="370"/>
                    <a:pt x="449" y="290"/>
                    <a:pt x="420" y="230"/>
                  </a:cubicBezTo>
                  <a:cubicBezTo>
                    <a:pt x="380" y="170"/>
                    <a:pt x="329" y="120"/>
                    <a:pt x="269" y="80"/>
                  </a:cubicBezTo>
                  <a:cubicBezTo>
                    <a:pt x="240" y="70"/>
                    <a:pt x="210" y="50"/>
                    <a:pt x="180" y="40"/>
                  </a:cubicBezTo>
                  <a:cubicBezTo>
                    <a:pt x="150" y="30"/>
                    <a:pt x="120" y="20"/>
                    <a:pt x="90" y="20"/>
                  </a:cubicBezTo>
                  <a:cubicBezTo>
                    <a:pt x="60" y="10"/>
                    <a:pt x="40" y="1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8635685" y="3529607"/>
              <a:ext cx="57759" cy="112856"/>
            </a:xfrm>
            <a:custGeom>
              <a:avLst/>
              <a:gdLst/>
              <a:ahLst/>
              <a:cxnLst/>
              <a:rect l="l" t="t" r="r" b="b"/>
              <a:pathLst>
                <a:path w="629" h="1229" extrusionOk="0">
                  <a:moveTo>
                    <a:pt x="140" y="130"/>
                  </a:moveTo>
                  <a:cubicBezTo>
                    <a:pt x="160" y="140"/>
                    <a:pt x="190" y="150"/>
                    <a:pt x="220" y="160"/>
                  </a:cubicBezTo>
                  <a:cubicBezTo>
                    <a:pt x="250" y="170"/>
                    <a:pt x="270" y="180"/>
                    <a:pt x="300" y="200"/>
                  </a:cubicBezTo>
                  <a:cubicBezTo>
                    <a:pt x="349" y="230"/>
                    <a:pt x="400" y="270"/>
                    <a:pt x="429" y="320"/>
                  </a:cubicBezTo>
                  <a:cubicBezTo>
                    <a:pt x="460" y="370"/>
                    <a:pt x="480" y="430"/>
                    <a:pt x="489" y="510"/>
                  </a:cubicBezTo>
                  <a:cubicBezTo>
                    <a:pt x="500" y="599"/>
                    <a:pt x="500" y="689"/>
                    <a:pt x="500" y="739"/>
                  </a:cubicBezTo>
                  <a:lnTo>
                    <a:pt x="500" y="1089"/>
                  </a:lnTo>
                  <a:lnTo>
                    <a:pt x="489" y="1089"/>
                  </a:lnTo>
                  <a:cubicBezTo>
                    <a:pt x="460" y="1078"/>
                    <a:pt x="429" y="1078"/>
                    <a:pt x="409" y="1069"/>
                  </a:cubicBezTo>
                  <a:cubicBezTo>
                    <a:pt x="380" y="1049"/>
                    <a:pt x="349" y="1038"/>
                    <a:pt x="329" y="1029"/>
                  </a:cubicBezTo>
                  <a:cubicBezTo>
                    <a:pt x="270" y="998"/>
                    <a:pt x="230" y="949"/>
                    <a:pt x="200" y="899"/>
                  </a:cubicBezTo>
                  <a:cubicBezTo>
                    <a:pt x="170" y="849"/>
                    <a:pt x="150" y="789"/>
                    <a:pt x="140" y="709"/>
                  </a:cubicBezTo>
                  <a:cubicBezTo>
                    <a:pt x="130" y="649"/>
                    <a:pt x="130" y="579"/>
                    <a:pt x="130" y="479"/>
                  </a:cubicBezTo>
                  <a:lnTo>
                    <a:pt x="120" y="130"/>
                  </a:lnTo>
                  <a:close/>
                  <a:moveTo>
                    <a:pt x="60" y="0"/>
                  </a:moveTo>
                  <a:lnTo>
                    <a:pt x="0" y="11"/>
                  </a:lnTo>
                  <a:lnTo>
                    <a:pt x="0" y="90"/>
                  </a:lnTo>
                  <a:lnTo>
                    <a:pt x="0" y="120"/>
                  </a:lnTo>
                  <a:lnTo>
                    <a:pt x="10" y="479"/>
                  </a:lnTo>
                  <a:cubicBezTo>
                    <a:pt x="10" y="579"/>
                    <a:pt x="10" y="659"/>
                    <a:pt x="20" y="729"/>
                  </a:cubicBezTo>
                  <a:cubicBezTo>
                    <a:pt x="40" y="819"/>
                    <a:pt x="60" y="899"/>
                    <a:pt x="100" y="959"/>
                  </a:cubicBezTo>
                  <a:cubicBezTo>
                    <a:pt x="140" y="1029"/>
                    <a:pt x="190" y="1089"/>
                    <a:pt x="260" y="1129"/>
                  </a:cubicBezTo>
                  <a:cubicBezTo>
                    <a:pt x="290" y="1149"/>
                    <a:pt x="329" y="1158"/>
                    <a:pt x="360" y="1178"/>
                  </a:cubicBezTo>
                  <a:cubicBezTo>
                    <a:pt x="400" y="1189"/>
                    <a:pt x="429" y="1198"/>
                    <a:pt x="460" y="1209"/>
                  </a:cubicBezTo>
                  <a:cubicBezTo>
                    <a:pt x="480" y="1209"/>
                    <a:pt x="500" y="1209"/>
                    <a:pt x="520" y="1218"/>
                  </a:cubicBezTo>
                  <a:lnTo>
                    <a:pt x="619" y="1228"/>
                  </a:lnTo>
                  <a:lnTo>
                    <a:pt x="619" y="1169"/>
                  </a:lnTo>
                  <a:lnTo>
                    <a:pt x="619" y="1149"/>
                  </a:lnTo>
                  <a:lnTo>
                    <a:pt x="629" y="1138"/>
                  </a:lnTo>
                  <a:lnTo>
                    <a:pt x="629" y="1129"/>
                  </a:lnTo>
                  <a:lnTo>
                    <a:pt x="629" y="1098"/>
                  </a:lnTo>
                  <a:lnTo>
                    <a:pt x="619" y="739"/>
                  </a:lnTo>
                  <a:cubicBezTo>
                    <a:pt x="619" y="679"/>
                    <a:pt x="619" y="590"/>
                    <a:pt x="609" y="499"/>
                  </a:cubicBezTo>
                  <a:cubicBezTo>
                    <a:pt x="589" y="400"/>
                    <a:pt x="569" y="320"/>
                    <a:pt x="529" y="260"/>
                  </a:cubicBezTo>
                  <a:cubicBezTo>
                    <a:pt x="489" y="190"/>
                    <a:pt x="429" y="130"/>
                    <a:pt x="360" y="90"/>
                  </a:cubicBezTo>
                  <a:cubicBezTo>
                    <a:pt x="329" y="70"/>
                    <a:pt x="290" y="60"/>
                    <a:pt x="260" y="51"/>
                  </a:cubicBezTo>
                  <a:cubicBezTo>
                    <a:pt x="220" y="31"/>
                    <a:pt x="190" y="20"/>
                    <a:pt x="160" y="20"/>
                  </a:cubicBezTo>
                  <a:cubicBezTo>
                    <a:pt x="140" y="11"/>
                    <a:pt x="120" y="11"/>
                    <a:pt x="110" y="11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8641195" y="3535116"/>
              <a:ext cx="46832" cy="100918"/>
            </a:xfrm>
            <a:custGeom>
              <a:avLst/>
              <a:gdLst/>
              <a:ahLst/>
              <a:cxnLst/>
              <a:rect l="l" t="t" r="r" b="b"/>
              <a:pathLst>
                <a:path w="510" h="1099" extrusionOk="0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0" y="60"/>
                  </a:lnTo>
                  <a:lnTo>
                    <a:pt x="0" y="120"/>
                  </a:lnTo>
                  <a:lnTo>
                    <a:pt x="0" y="210"/>
                  </a:lnTo>
                  <a:cubicBezTo>
                    <a:pt x="0" y="270"/>
                    <a:pt x="0" y="340"/>
                    <a:pt x="10" y="419"/>
                  </a:cubicBezTo>
                  <a:cubicBezTo>
                    <a:pt x="10" y="499"/>
                    <a:pt x="10" y="579"/>
                    <a:pt x="20" y="659"/>
                  </a:cubicBezTo>
                  <a:cubicBezTo>
                    <a:pt x="30" y="739"/>
                    <a:pt x="50" y="809"/>
                    <a:pt x="90" y="869"/>
                  </a:cubicBezTo>
                  <a:cubicBezTo>
                    <a:pt x="130" y="929"/>
                    <a:pt x="180" y="978"/>
                    <a:pt x="230" y="1018"/>
                  </a:cubicBezTo>
                  <a:cubicBezTo>
                    <a:pt x="260" y="1038"/>
                    <a:pt x="289" y="1049"/>
                    <a:pt x="329" y="1058"/>
                  </a:cubicBezTo>
                  <a:cubicBezTo>
                    <a:pt x="360" y="1069"/>
                    <a:pt x="389" y="1078"/>
                    <a:pt x="409" y="1089"/>
                  </a:cubicBezTo>
                  <a:cubicBezTo>
                    <a:pt x="440" y="1089"/>
                    <a:pt x="460" y="1098"/>
                    <a:pt x="479" y="1098"/>
                  </a:cubicBezTo>
                  <a:lnTo>
                    <a:pt x="499" y="1098"/>
                  </a:lnTo>
                  <a:lnTo>
                    <a:pt x="499" y="1089"/>
                  </a:lnTo>
                  <a:cubicBezTo>
                    <a:pt x="499" y="1078"/>
                    <a:pt x="509" y="1058"/>
                    <a:pt x="509" y="1049"/>
                  </a:cubicBezTo>
                  <a:cubicBezTo>
                    <a:pt x="499" y="1029"/>
                    <a:pt x="499" y="1009"/>
                    <a:pt x="499" y="978"/>
                  </a:cubicBezTo>
                  <a:lnTo>
                    <a:pt x="499" y="899"/>
                  </a:lnTo>
                  <a:lnTo>
                    <a:pt x="499" y="679"/>
                  </a:lnTo>
                  <a:cubicBezTo>
                    <a:pt x="499" y="609"/>
                    <a:pt x="499" y="519"/>
                    <a:pt x="489" y="450"/>
                  </a:cubicBezTo>
                  <a:cubicBezTo>
                    <a:pt x="469" y="370"/>
                    <a:pt x="449" y="290"/>
                    <a:pt x="420" y="230"/>
                  </a:cubicBezTo>
                  <a:cubicBezTo>
                    <a:pt x="380" y="170"/>
                    <a:pt x="329" y="120"/>
                    <a:pt x="269" y="80"/>
                  </a:cubicBezTo>
                  <a:cubicBezTo>
                    <a:pt x="240" y="70"/>
                    <a:pt x="210" y="50"/>
                    <a:pt x="180" y="40"/>
                  </a:cubicBezTo>
                  <a:cubicBezTo>
                    <a:pt x="150" y="30"/>
                    <a:pt x="120" y="20"/>
                    <a:pt x="90" y="20"/>
                  </a:cubicBezTo>
                  <a:cubicBezTo>
                    <a:pt x="60" y="10"/>
                    <a:pt x="40" y="1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8635685" y="3529607"/>
              <a:ext cx="57759" cy="112856"/>
            </a:xfrm>
            <a:custGeom>
              <a:avLst/>
              <a:gdLst/>
              <a:ahLst/>
              <a:cxnLst/>
              <a:rect l="l" t="t" r="r" b="b"/>
              <a:pathLst>
                <a:path w="629" h="1229" extrusionOk="0">
                  <a:moveTo>
                    <a:pt x="140" y="130"/>
                  </a:moveTo>
                  <a:cubicBezTo>
                    <a:pt x="160" y="140"/>
                    <a:pt x="190" y="150"/>
                    <a:pt x="220" y="160"/>
                  </a:cubicBezTo>
                  <a:cubicBezTo>
                    <a:pt x="250" y="170"/>
                    <a:pt x="270" y="180"/>
                    <a:pt x="300" y="200"/>
                  </a:cubicBezTo>
                  <a:cubicBezTo>
                    <a:pt x="349" y="230"/>
                    <a:pt x="400" y="270"/>
                    <a:pt x="429" y="320"/>
                  </a:cubicBezTo>
                  <a:cubicBezTo>
                    <a:pt x="460" y="370"/>
                    <a:pt x="480" y="430"/>
                    <a:pt x="489" y="510"/>
                  </a:cubicBezTo>
                  <a:cubicBezTo>
                    <a:pt x="500" y="599"/>
                    <a:pt x="500" y="689"/>
                    <a:pt x="500" y="739"/>
                  </a:cubicBezTo>
                  <a:lnTo>
                    <a:pt x="500" y="1089"/>
                  </a:lnTo>
                  <a:lnTo>
                    <a:pt x="489" y="1089"/>
                  </a:lnTo>
                  <a:cubicBezTo>
                    <a:pt x="460" y="1078"/>
                    <a:pt x="429" y="1078"/>
                    <a:pt x="409" y="1069"/>
                  </a:cubicBezTo>
                  <a:cubicBezTo>
                    <a:pt x="380" y="1049"/>
                    <a:pt x="349" y="1038"/>
                    <a:pt x="329" y="1029"/>
                  </a:cubicBezTo>
                  <a:cubicBezTo>
                    <a:pt x="270" y="998"/>
                    <a:pt x="230" y="949"/>
                    <a:pt x="200" y="899"/>
                  </a:cubicBezTo>
                  <a:cubicBezTo>
                    <a:pt x="170" y="849"/>
                    <a:pt x="150" y="789"/>
                    <a:pt x="140" y="709"/>
                  </a:cubicBezTo>
                  <a:cubicBezTo>
                    <a:pt x="130" y="630"/>
                    <a:pt x="130" y="550"/>
                    <a:pt x="130" y="479"/>
                  </a:cubicBezTo>
                  <a:lnTo>
                    <a:pt x="120" y="130"/>
                  </a:lnTo>
                  <a:close/>
                  <a:moveTo>
                    <a:pt x="30" y="0"/>
                  </a:moveTo>
                  <a:lnTo>
                    <a:pt x="0" y="40"/>
                  </a:lnTo>
                  <a:lnTo>
                    <a:pt x="0" y="90"/>
                  </a:lnTo>
                  <a:lnTo>
                    <a:pt x="0" y="120"/>
                  </a:lnTo>
                  <a:lnTo>
                    <a:pt x="10" y="479"/>
                  </a:lnTo>
                  <a:cubicBezTo>
                    <a:pt x="10" y="550"/>
                    <a:pt x="10" y="639"/>
                    <a:pt x="20" y="729"/>
                  </a:cubicBezTo>
                  <a:cubicBezTo>
                    <a:pt x="40" y="819"/>
                    <a:pt x="60" y="899"/>
                    <a:pt x="100" y="959"/>
                  </a:cubicBezTo>
                  <a:cubicBezTo>
                    <a:pt x="140" y="1029"/>
                    <a:pt x="190" y="1089"/>
                    <a:pt x="260" y="1129"/>
                  </a:cubicBezTo>
                  <a:cubicBezTo>
                    <a:pt x="290" y="1149"/>
                    <a:pt x="329" y="1158"/>
                    <a:pt x="360" y="1178"/>
                  </a:cubicBezTo>
                  <a:cubicBezTo>
                    <a:pt x="400" y="1189"/>
                    <a:pt x="429" y="1198"/>
                    <a:pt x="460" y="1209"/>
                  </a:cubicBezTo>
                  <a:cubicBezTo>
                    <a:pt x="480" y="1209"/>
                    <a:pt x="500" y="1209"/>
                    <a:pt x="520" y="1218"/>
                  </a:cubicBezTo>
                  <a:lnTo>
                    <a:pt x="619" y="1228"/>
                  </a:lnTo>
                  <a:lnTo>
                    <a:pt x="619" y="1169"/>
                  </a:lnTo>
                  <a:lnTo>
                    <a:pt x="619" y="1149"/>
                  </a:lnTo>
                  <a:lnTo>
                    <a:pt x="629" y="1138"/>
                  </a:lnTo>
                  <a:lnTo>
                    <a:pt x="629" y="1129"/>
                  </a:lnTo>
                  <a:lnTo>
                    <a:pt x="629" y="1098"/>
                  </a:lnTo>
                  <a:lnTo>
                    <a:pt x="619" y="739"/>
                  </a:lnTo>
                  <a:cubicBezTo>
                    <a:pt x="619" y="679"/>
                    <a:pt x="619" y="590"/>
                    <a:pt x="609" y="499"/>
                  </a:cubicBezTo>
                  <a:cubicBezTo>
                    <a:pt x="589" y="400"/>
                    <a:pt x="569" y="320"/>
                    <a:pt x="529" y="260"/>
                  </a:cubicBezTo>
                  <a:cubicBezTo>
                    <a:pt x="489" y="190"/>
                    <a:pt x="429" y="130"/>
                    <a:pt x="360" y="90"/>
                  </a:cubicBezTo>
                  <a:cubicBezTo>
                    <a:pt x="329" y="70"/>
                    <a:pt x="290" y="60"/>
                    <a:pt x="260" y="51"/>
                  </a:cubicBezTo>
                  <a:cubicBezTo>
                    <a:pt x="220" y="31"/>
                    <a:pt x="190" y="20"/>
                    <a:pt x="160" y="20"/>
                  </a:cubicBezTo>
                  <a:cubicBezTo>
                    <a:pt x="140" y="11"/>
                    <a:pt x="120" y="11"/>
                    <a:pt x="110" y="11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8682425" y="3562573"/>
              <a:ext cx="45914" cy="101929"/>
            </a:xfrm>
            <a:custGeom>
              <a:avLst/>
              <a:gdLst/>
              <a:ahLst/>
              <a:cxnLst/>
              <a:rect l="l" t="t" r="r" b="b"/>
              <a:pathLst>
                <a:path w="500" h="1110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0" y="60"/>
                  </a:lnTo>
                  <a:lnTo>
                    <a:pt x="0" y="131"/>
                  </a:lnTo>
                  <a:lnTo>
                    <a:pt x="0" y="211"/>
                  </a:lnTo>
                  <a:lnTo>
                    <a:pt x="0" y="420"/>
                  </a:lnTo>
                  <a:cubicBezTo>
                    <a:pt x="11" y="500"/>
                    <a:pt x="11" y="580"/>
                    <a:pt x="20" y="659"/>
                  </a:cubicBezTo>
                  <a:cubicBezTo>
                    <a:pt x="30" y="739"/>
                    <a:pt x="50" y="810"/>
                    <a:pt x="90" y="869"/>
                  </a:cubicBezTo>
                  <a:cubicBezTo>
                    <a:pt x="120" y="939"/>
                    <a:pt x="170" y="979"/>
                    <a:pt x="230" y="1019"/>
                  </a:cubicBezTo>
                  <a:cubicBezTo>
                    <a:pt x="260" y="1039"/>
                    <a:pt x="290" y="1049"/>
                    <a:pt x="320" y="1059"/>
                  </a:cubicBezTo>
                  <a:cubicBezTo>
                    <a:pt x="350" y="1079"/>
                    <a:pt x="379" y="1079"/>
                    <a:pt x="410" y="1089"/>
                  </a:cubicBezTo>
                  <a:cubicBezTo>
                    <a:pt x="430" y="1099"/>
                    <a:pt x="459" y="1099"/>
                    <a:pt x="479" y="1099"/>
                  </a:cubicBezTo>
                  <a:cubicBezTo>
                    <a:pt x="490" y="1099"/>
                    <a:pt x="499" y="1109"/>
                    <a:pt x="499" y="1109"/>
                  </a:cubicBezTo>
                  <a:lnTo>
                    <a:pt x="499" y="1089"/>
                  </a:lnTo>
                  <a:lnTo>
                    <a:pt x="499" y="1049"/>
                  </a:lnTo>
                  <a:lnTo>
                    <a:pt x="499" y="979"/>
                  </a:lnTo>
                  <a:lnTo>
                    <a:pt x="499" y="899"/>
                  </a:lnTo>
                  <a:lnTo>
                    <a:pt x="499" y="690"/>
                  </a:lnTo>
                  <a:cubicBezTo>
                    <a:pt x="499" y="610"/>
                    <a:pt x="499" y="530"/>
                    <a:pt x="490" y="450"/>
                  </a:cubicBezTo>
                  <a:cubicBezTo>
                    <a:pt x="470" y="370"/>
                    <a:pt x="450" y="300"/>
                    <a:pt x="419" y="231"/>
                  </a:cubicBezTo>
                  <a:cubicBezTo>
                    <a:pt x="379" y="171"/>
                    <a:pt x="330" y="120"/>
                    <a:pt x="270" y="91"/>
                  </a:cubicBezTo>
                  <a:cubicBezTo>
                    <a:pt x="240" y="71"/>
                    <a:pt x="210" y="51"/>
                    <a:pt x="180" y="41"/>
                  </a:cubicBezTo>
                  <a:cubicBezTo>
                    <a:pt x="150" y="31"/>
                    <a:pt x="120" y="21"/>
                    <a:pt x="90" y="21"/>
                  </a:cubicBezTo>
                  <a:cubicBezTo>
                    <a:pt x="70" y="11"/>
                    <a:pt x="40" y="11"/>
                    <a:pt x="30" y="11"/>
                  </a:cubicBezTo>
                  <a:cubicBezTo>
                    <a:pt x="20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8676915" y="3557063"/>
              <a:ext cx="56933" cy="112856"/>
            </a:xfrm>
            <a:custGeom>
              <a:avLst/>
              <a:gdLst/>
              <a:ahLst/>
              <a:cxnLst/>
              <a:rect l="l" t="t" r="r" b="b"/>
              <a:pathLst>
                <a:path w="620" h="1229" extrusionOk="0">
                  <a:moveTo>
                    <a:pt x="120" y="131"/>
                  </a:moveTo>
                  <a:cubicBezTo>
                    <a:pt x="130" y="131"/>
                    <a:pt x="130" y="131"/>
                    <a:pt x="140" y="140"/>
                  </a:cubicBezTo>
                  <a:cubicBezTo>
                    <a:pt x="170" y="140"/>
                    <a:pt x="190" y="151"/>
                    <a:pt x="220" y="160"/>
                  </a:cubicBezTo>
                  <a:cubicBezTo>
                    <a:pt x="250" y="171"/>
                    <a:pt x="280" y="180"/>
                    <a:pt x="300" y="200"/>
                  </a:cubicBezTo>
                  <a:cubicBezTo>
                    <a:pt x="360" y="231"/>
                    <a:pt x="400" y="271"/>
                    <a:pt x="430" y="320"/>
                  </a:cubicBezTo>
                  <a:cubicBezTo>
                    <a:pt x="459" y="370"/>
                    <a:pt x="470" y="440"/>
                    <a:pt x="490" y="520"/>
                  </a:cubicBezTo>
                  <a:cubicBezTo>
                    <a:pt x="499" y="600"/>
                    <a:pt x="499" y="690"/>
                    <a:pt x="499" y="750"/>
                  </a:cubicBezTo>
                  <a:lnTo>
                    <a:pt x="499" y="1099"/>
                  </a:lnTo>
                  <a:cubicBezTo>
                    <a:pt x="499" y="1099"/>
                    <a:pt x="490" y="1089"/>
                    <a:pt x="479" y="1089"/>
                  </a:cubicBezTo>
                  <a:cubicBezTo>
                    <a:pt x="459" y="1089"/>
                    <a:pt x="430" y="1079"/>
                    <a:pt x="400" y="1069"/>
                  </a:cubicBezTo>
                  <a:cubicBezTo>
                    <a:pt x="370" y="1059"/>
                    <a:pt x="350" y="1039"/>
                    <a:pt x="320" y="1029"/>
                  </a:cubicBezTo>
                  <a:cubicBezTo>
                    <a:pt x="270" y="999"/>
                    <a:pt x="230" y="949"/>
                    <a:pt x="200" y="899"/>
                  </a:cubicBezTo>
                  <a:cubicBezTo>
                    <a:pt x="170" y="850"/>
                    <a:pt x="150" y="790"/>
                    <a:pt x="140" y="710"/>
                  </a:cubicBezTo>
                  <a:cubicBezTo>
                    <a:pt x="130" y="630"/>
                    <a:pt x="130" y="550"/>
                    <a:pt x="120" y="480"/>
                  </a:cubicBezTo>
                  <a:lnTo>
                    <a:pt x="120" y="131"/>
                  </a:lnTo>
                  <a:close/>
                  <a:moveTo>
                    <a:pt x="51" y="1"/>
                  </a:moveTo>
                  <a:lnTo>
                    <a:pt x="0" y="31"/>
                  </a:lnTo>
                  <a:lnTo>
                    <a:pt x="0" y="91"/>
                  </a:lnTo>
                  <a:lnTo>
                    <a:pt x="0" y="120"/>
                  </a:lnTo>
                  <a:lnTo>
                    <a:pt x="0" y="480"/>
                  </a:lnTo>
                  <a:cubicBezTo>
                    <a:pt x="11" y="550"/>
                    <a:pt x="11" y="640"/>
                    <a:pt x="20" y="730"/>
                  </a:cubicBezTo>
                  <a:cubicBezTo>
                    <a:pt x="31" y="819"/>
                    <a:pt x="60" y="899"/>
                    <a:pt x="90" y="959"/>
                  </a:cubicBezTo>
                  <a:cubicBezTo>
                    <a:pt x="130" y="1029"/>
                    <a:pt x="190" y="1089"/>
                    <a:pt x="260" y="1129"/>
                  </a:cubicBezTo>
                  <a:cubicBezTo>
                    <a:pt x="290" y="1149"/>
                    <a:pt x="330" y="1169"/>
                    <a:pt x="360" y="1179"/>
                  </a:cubicBezTo>
                  <a:cubicBezTo>
                    <a:pt x="390" y="1189"/>
                    <a:pt x="430" y="1199"/>
                    <a:pt x="450" y="1209"/>
                  </a:cubicBezTo>
                  <a:cubicBezTo>
                    <a:pt x="479" y="1209"/>
                    <a:pt x="499" y="1219"/>
                    <a:pt x="510" y="1219"/>
                  </a:cubicBezTo>
                  <a:lnTo>
                    <a:pt x="610" y="1229"/>
                  </a:lnTo>
                  <a:lnTo>
                    <a:pt x="619" y="1169"/>
                  </a:lnTo>
                  <a:lnTo>
                    <a:pt x="619" y="1149"/>
                  </a:lnTo>
                  <a:lnTo>
                    <a:pt x="619" y="1139"/>
                  </a:lnTo>
                  <a:lnTo>
                    <a:pt x="619" y="1109"/>
                  </a:lnTo>
                  <a:lnTo>
                    <a:pt x="619" y="750"/>
                  </a:lnTo>
                  <a:cubicBezTo>
                    <a:pt x="619" y="680"/>
                    <a:pt x="619" y="590"/>
                    <a:pt x="599" y="500"/>
                  </a:cubicBezTo>
                  <a:cubicBezTo>
                    <a:pt x="590" y="400"/>
                    <a:pt x="570" y="331"/>
                    <a:pt x="530" y="271"/>
                  </a:cubicBezTo>
                  <a:cubicBezTo>
                    <a:pt x="490" y="200"/>
                    <a:pt x="430" y="140"/>
                    <a:pt x="360" y="101"/>
                  </a:cubicBezTo>
                  <a:cubicBezTo>
                    <a:pt x="330" y="81"/>
                    <a:pt x="300" y="61"/>
                    <a:pt x="260" y="51"/>
                  </a:cubicBezTo>
                  <a:cubicBezTo>
                    <a:pt x="230" y="31"/>
                    <a:pt x="200" y="31"/>
                    <a:pt x="170" y="21"/>
                  </a:cubicBezTo>
                  <a:cubicBezTo>
                    <a:pt x="150" y="11"/>
                    <a:pt x="130" y="11"/>
                    <a:pt x="110" y="1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8682425" y="3562573"/>
              <a:ext cx="45914" cy="101929"/>
            </a:xfrm>
            <a:custGeom>
              <a:avLst/>
              <a:gdLst/>
              <a:ahLst/>
              <a:cxnLst/>
              <a:rect l="l" t="t" r="r" b="b"/>
              <a:pathLst>
                <a:path w="500" h="1110" extrusionOk="0">
                  <a:moveTo>
                    <a:pt x="0" y="1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0" y="60"/>
                  </a:lnTo>
                  <a:lnTo>
                    <a:pt x="0" y="131"/>
                  </a:lnTo>
                  <a:lnTo>
                    <a:pt x="0" y="211"/>
                  </a:lnTo>
                  <a:lnTo>
                    <a:pt x="0" y="420"/>
                  </a:lnTo>
                  <a:cubicBezTo>
                    <a:pt x="11" y="500"/>
                    <a:pt x="11" y="580"/>
                    <a:pt x="20" y="659"/>
                  </a:cubicBezTo>
                  <a:cubicBezTo>
                    <a:pt x="30" y="739"/>
                    <a:pt x="50" y="810"/>
                    <a:pt x="90" y="869"/>
                  </a:cubicBezTo>
                  <a:cubicBezTo>
                    <a:pt x="120" y="939"/>
                    <a:pt x="170" y="979"/>
                    <a:pt x="230" y="1019"/>
                  </a:cubicBezTo>
                  <a:cubicBezTo>
                    <a:pt x="260" y="1039"/>
                    <a:pt x="290" y="1049"/>
                    <a:pt x="320" y="1059"/>
                  </a:cubicBezTo>
                  <a:cubicBezTo>
                    <a:pt x="350" y="1079"/>
                    <a:pt x="379" y="1079"/>
                    <a:pt x="410" y="1089"/>
                  </a:cubicBezTo>
                  <a:cubicBezTo>
                    <a:pt x="430" y="1099"/>
                    <a:pt x="459" y="1099"/>
                    <a:pt x="479" y="1099"/>
                  </a:cubicBezTo>
                  <a:cubicBezTo>
                    <a:pt x="490" y="1099"/>
                    <a:pt x="499" y="1109"/>
                    <a:pt x="499" y="1109"/>
                  </a:cubicBezTo>
                  <a:lnTo>
                    <a:pt x="499" y="1089"/>
                  </a:lnTo>
                  <a:lnTo>
                    <a:pt x="499" y="1049"/>
                  </a:lnTo>
                  <a:lnTo>
                    <a:pt x="499" y="979"/>
                  </a:lnTo>
                  <a:lnTo>
                    <a:pt x="499" y="899"/>
                  </a:lnTo>
                  <a:lnTo>
                    <a:pt x="499" y="690"/>
                  </a:lnTo>
                  <a:cubicBezTo>
                    <a:pt x="499" y="610"/>
                    <a:pt x="499" y="530"/>
                    <a:pt x="490" y="450"/>
                  </a:cubicBezTo>
                  <a:cubicBezTo>
                    <a:pt x="470" y="370"/>
                    <a:pt x="450" y="300"/>
                    <a:pt x="419" y="231"/>
                  </a:cubicBezTo>
                  <a:cubicBezTo>
                    <a:pt x="379" y="171"/>
                    <a:pt x="330" y="120"/>
                    <a:pt x="270" y="91"/>
                  </a:cubicBezTo>
                  <a:cubicBezTo>
                    <a:pt x="240" y="71"/>
                    <a:pt x="210" y="51"/>
                    <a:pt x="180" y="41"/>
                  </a:cubicBezTo>
                  <a:cubicBezTo>
                    <a:pt x="150" y="31"/>
                    <a:pt x="120" y="21"/>
                    <a:pt x="90" y="21"/>
                  </a:cubicBezTo>
                  <a:cubicBezTo>
                    <a:pt x="70" y="11"/>
                    <a:pt x="40" y="11"/>
                    <a:pt x="30" y="11"/>
                  </a:cubicBezTo>
                  <a:cubicBezTo>
                    <a:pt x="20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8676915" y="3557063"/>
              <a:ext cx="56933" cy="112856"/>
            </a:xfrm>
            <a:custGeom>
              <a:avLst/>
              <a:gdLst/>
              <a:ahLst/>
              <a:cxnLst/>
              <a:rect l="l" t="t" r="r" b="b"/>
              <a:pathLst>
                <a:path w="620" h="1229" extrusionOk="0">
                  <a:moveTo>
                    <a:pt x="120" y="131"/>
                  </a:moveTo>
                  <a:cubicBezTo>
                    <a:pt x="130" y="131"/>
                    <a:pt x="130" y="131"/>
                    <a:pt x="140" y="140"/>
                  </a:cubicBezTo>
                  <a:cubicBezTo>
                    <a:pt x="170" y="140"/>
                    <a:pt x="190" y="151"/>
                    <a:pt x="220" y="160"/>
                  </a:cubicBezTo>
                  <a:cubicBezTo>
                    <a:pt x="250" y="171"/>
                    <a:pt x="280" y="180"/>
                    <a:pt x="300" y="200"/>
                  </a:cubicBezTo>
                  <a:cubicBezTo>
                    <a:pt x="360" y="231"/>
                    <a:pt x="400" y="271"/>
                    <a:pt x="430" y="320"/>
                  </a:cubicBezTo>
                  <a:cubicBezTo>
                    <a:pt x="459" y="370"/>
                    <a:pt x="470" y="440"/>
                    <a:pt x="490" y="520"/>
                  </a:cubicBezTo>
                  <a:cubicBezTo>
                    <a:pt x="499" y="600"/>
                    <a:pt x="499" y="690"/>
                    <a:pt x="499" y="750"/>
                  </a:cubicBezTo>
                  <a:lnTo>
                    <a:pt x="499" y="1099"/>
                  </a:lnTo>
                  <a:cubicBezTo>
                    <a:pt x="499" y="1099"/>
                    <a:pt x="490" y="1089"/>
                    <a:pt x="479" y="1089"/>
                  </a:cubicBezTo>
                  <a:cubicBezTo>
                    <a:pt x="459" y="1089"/>
                    <a:pt x="430" y="1079"/>
                    <a:pt x="400" y="1069"/>
                  </a:cubicBezTo>
                  <a:cubicBezTo>
                    <a:pt x="370" y="1059"/>
                    <a:pt x="350" y="1039"/>
                    <a:pt x="320" y="1029"/>
                  </a:cubicBezTo>
                  <a:cubicBezTo>
                    <a:pt x="270" y="999"/>
                    <a:pt x="230" y="949"/>
                    <a:pt x="200" y="899"/>
                  </a:cubicBezTo>
                  <a:cubicBezTo>
                    <a:pt x="170" y="850"/>
                    <a:pt x="150" y="790"/>
                    <a:pt x="140" y="710"/>
                  </a:cubicBezTo>
                  <a:cubicBezTo>
                    <a:pt x="130" y="630"/>
                    <a:pt x="130" y="550"/>
                    <a:pt x="120" y="480"/>
                  </a:cubicBezTo>
                  <a:lnTo>
                    <a:pt x="120" y="131"/>
                  </a:lnTo>
                  <a:close/>
                  <a:moveTo>
                    <a:pt x="51" y="1"/>
                  </a:moveTo>
                  <a:lnTo>
                    <a:pt x="0" y="31"/>
                  </a:lnTo>
                  <a:lnTo>
                    <a:pt x="0" y="91"/>
                  </a:lnTo>
                  <a:lnTo>
                    <a:pt x="0" y="120"/>
                  </a:lnTo>
                  <a:lnTo>
                    <a:pt x="0" y="480"/>
                  </a:lnTo>
                  <a:cubicBezTo>
                    <a:pt x="11" y="550"/>
                    <a:pt x="11" y="640"/>
                    <a:pt x="20" y="730"/>
                  </a:cubicBezTo>
                  <a:cubicBezTo>
                    <a:pt x="31" y="819"/>
                    <a:pt x="60" y="899"/>
                    <a:pt x="90" y="959"/>
                  </a:cubicBezTo>
                  <a:cubicBezTo>
                    <a:pt x="130" y="1029"/>
                    <a:pt x="190" y="1089"/>
                    <a:pt x="260" y="1129"/>
                  </a:cubicBezTo>
                  <a:cubicBezTo>
                    <a:pt x="290" y="1149"/>
                    <a:pt x="330" y="1169"/>
                    <a:pt x="360" y="1179"/>
                  </a:cubicBezTo>
                  <a:cubicBezTo>
                    <a:pt x="390" y="1189"/>
                    <a:pt x="430" y="1199"/>
                    <a:pt x="450" y="1209"/>
                  </a:cubicBezTo>
                  <a:cubicBezTo>
                    <a:pt x="479" y="1209"/>
                    <a:pt x="499" y="1219"/>
                    <a:pt x="510" y="1219"/>
                  </a:cubicBezTo>
                  <a:lnTo>
                    <a:pt x="610" y="1229"/>
                  </a:lnTo>
                  <a:lnTo>
                    <a:pt x="619" y="1169"/>
                  </a:lnTo>
                  <a:lnTo>
                    <a:pt x="619" y="1149"/>
                  </a:lnTo>
                  <a:lnTo>
                    <a:pt x="619" y="1139"/>
                  </a:lnTo>
                  <a:lnTo>
                    <a:pt x="619" y="1109"/>
                  </a:lnTo>
                  <a:lnTo>
                    <a:pt x="619" y="750"/>
                  </a:lnTo>
                  <a:cubicBezTo>
                    <a:pt x="619" y="680"/>
                    <a:pt x="619" y="590"/>
                    <a:pt x="599" y="500"/>
                  </a:cubicBezTo>
                  <a:cubicBezTo>
                    <a:pt x="590" y="400"/>
                    <a:pt x="570" y="331"/>
                    <a:pt x="530" y="271"/>
                  </a:cubicBezTo>
                  <a:cubicBezTo>
                    <a:pt x="490" y="200"/>
                    <a:pt x="430" y="140"/>
                    <a:pt x="360" y="101"/>
                  </a:cubicBezTo>
                  <a:cubicBezTo>
                    <a:pt x="330" y="81"/>
                    <a:pt x="300" y="61"/>
                    <a:pt x="260" y="51"/>
                  </a:cubicBezTo>
                  <a:cubicBezTo>
                    <a:pt x="230" y="31"/>
                    <a:pt x="200" y="31"/>
                    <a:pt x="170" y="21"/>
                  </a:cubicBezTo>
                  <a:cubicBezTo>
                    <a:pt x="150" y="11"/>
                    <a:pt x="130" y="11"/>
                    <a:pt x="110" y="1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8723655" y="3591039"/>
              <a:ext cx="45914" cy="100918"/>
            </a:xfrm>
            <a:custGeom>
              <a:avLst/>
              <a:gdLst/>
              <a:ahLst/>
              <a:cxnLst/>
              <a:rect l="l" t="t" r="r" b="b"/>
              <a:pathLst>
                <a:path w="500" h="1099" extrusionOk="0">
                  <a:moveTo>
                    <a:pt x="1" y="0"/>
                  </a:moveTo>
                  <a:lnTo>
                    <a:pt x="1" y="10"/>
                  </a:lnTo>
                  <a:lnTo>
                    <a:pt x="1" y="50"/>
                  </a:lnTo>
                  <a:lnTo>
                    <a:pt x="1" y="120"/>
                  </a:lnTo>
                  <a:lnTo>
                    <a:pt x="1" y="200"/>
                  </a:lnTo>
                  <a:lnTo>
                    <a:pt x="1" y="420"/>
                  </a:lnTo>
                  <a:cubicBezTo>
                    <a:pt x="1" y="489"/>
                    <a:pt x="10" y="569"/>
                    <a:pt x="21" y="649"/>
                  </a:cubicBezTo>
                  <a:cubicBezTo>
                    <a:pt x="30" y="729"/>
                    <a:pt x="50" y="799"/>
                    <a:pt x="81" y="869"/>
                  </a:cubicBezTo>
                  <a:cubicBezTo>
                    <a:pt x="121" y="928"/>
                    <a:pt x="170" y="979"/>
                    <a:pt x="230" y="1008"/>
                  </a:cubicBezTo>
                  <a:cubicBezTo>
                    <a:pt x="260" y="1028"/>
                    <a:pt x="290" y="1048"/>
                    <a:pt x="320" y="1059"/>
                  </a:cubicBezTo>
                  <a:cubicBezTo>
                    <a:pt x="350" y="1068"/>
                    <a:pt x="380" y="1079"/>
                    <a:pt x="410" y="1079"/>
                  </a:cubicBezTo>
                  <a:cubicBezTo>
                    <a:pt x="430" y="1088"/>
                    <a:pt x="460" y="1088"/>
                    <a:pt x="470" y="1099"/>
                  </a:cubicBezTo>
                  <a:lnTo>
                    <a:pt x="500" y="1099"/>
                  </a:lnTo>
                  <a:lnTo>
                    <a:pt x="500" y="1079"/>
                  </a:lnTo>
                  <a:lnTo>
                    <a:pt x="500" y="1039"/>
                  </a:lnTo>
                  <a:lnTo>
                    <a:pt x="500" y="979"/>
                  </a:lnTo>
                  <a:lnTo>
                    <a:pt x="500" y="889"/>
                  </a:lnTo>
                  <a:lnTo>
                    <a:pt x="500" y="679"/>
                  </a:lnTo>
                  <a:cubicBezTo>
                    <a:pt x="500" y="599"/>
                    <a:pt x="490" y="520"/>
                    <a:pt x="480" y="440"/>
                  </a:cubicBezTo>
                  <a:cubicBezTo>
                    <a:pt x="470" y="360"/>
                    <a:pt x="450" y="290"/>
                    <a:pt x="420" y="230"/>
                  </a:cubicBezTo>
                  <a:cubicBezTo>
                    <a:pt x="380" y="170"/>
                    <a:pt x="330" y="120"/>
                    <a:pt x="270" y="80"/>
                  </a:cubicBezTo>
                  <a:cubicBezTo>
                    <a:pt x="240" y="60"/>
                    <a:pt x="210" y="50"/>
                    <a:pt x="180" y="40"/>
                  </a:cubicBezTo>
                  <a:lnTo>
                    <a:pt x="90" y="10"/>
                  </a:lnTo>
                  <a:cubicBezTo>
                    <a:pt x="70" y="0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8718145" y="3584611"/>
              <a:ext cx="56933" cy="113774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121" y="130"/>
                  </a:moveTo>
                  <a:cubicBezTo>
                    <a:pt x="130" y="140"/>
                    <a:pt x="130" y="140"/>
                    <a:pt x="141" y="140"/>
                  </a:cubicBezTo>
                  <a:cubicBezTo>
                    <a:pt x="161" y="140"/>
                    <a:pt x="190" y="150"/>
                    <a:pt x="220" y="160"/>
                  </a:cubicBezTo>
                  <a:cubicBezTo>
                    <a:pt x="250" y="170"/>
                    <a:pt x="280" y="190"/>
                    <a:pt x="300" y="200"/>
                  </a:cubicBezTo>
                  <a:cubicBezTo>
                    <a:pt x="350" y="230"/>
                    <a:pt x="400" y="280"/>
                    <a:pt x="420" y="330"/>
                  </a:cubicBezTo>
                  <a:cubicBezTo>
                    <a:pt x="450" y="380"/>
                    <a:pt x="470" y="439"/>
                    <a:pt x="480" y="519"/>
                  </a:cubicBezTo>
                  <a:cubicBezTo>
                    <a:pt x="490" y="599"/>
                    <a:pt x="500" y="689"/>
                    <a:pt x="500" y="749"/>
                  </a:cubicBezTo>
                  <a:lnTo>
                    <a:pt x="500" y="1098"/>
                  </a:lnTo>
                  <a:lnTo>
                    <a:pt x="480" y="1098"/>
                  </a:lnTo>
                  <a:cubicBezTo>
                    <a:pt x="460" y="1089"/>
                    <a:pt x="430" y="1078"/>
                    <a:pt x="400" y="1069"/>
                  </a:cubicBezTo>
                  <a:cubicBezTo>
                    <a:pt x="370" y="1058"/>
                    <a:pt x="340" y="1049"/>
                    <a:pt x="320" y="1029"/>
                  </a:cubicBezTo>
                  <a:cubicBezTo>
                    <a:pt x="270" y="998"/>
                    <a:pt x="220" y="959"/>
                    <a:pt x="201" y="909"/>
                  </a:cubicBezTo>
                  <a:cubicBezTo>
                    <a:pt x="170" y="859"/>
                    <a:pt x="150" y="789"/>
                    <a:pt x="141" y="709"/>
                  </a:cubicBezTo>
                  <a:cubicBezTo>
                    <a:pt x="121" y="629"/>
                    <a:pt x="121" y="539"/>
                    <a:pt x="121" y="490"/>
                  </a:cubicBezTo>
                  <a:lnTo>
                    <a:pt x="121" y="130"/>
                  </a:lnTo>
                  <a:close/>
                  <a:moveTo>
                    <a:pt x="50" y="0"/>
                  </a:moveTo>
                  <a:lnTo>
                    <a:pt x="1" y="31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1" y="490"/>
                  </a:lnTo>
                  <a:cubicBezTo>
                    <a:pt x="1" y="550"/>
                    <a:pt x="1" y="639"/>
                    <a:pt x="21" y="729"/>
                  </a:cubicBezTo>
                  <a:cubicBezTo>
                    <a:pt x="30" y="829"/>
                    <a:pt x="61" y="899"/>
                    <a:pt x="90" y="969"/>
                  </a:cubicBezTo>
                  <a:cubicBezTo>
                    <a:pt x="130" y="1038"/>
                    <a:pt x="190" y="1089"/>
                    <a:pt x="260" y="1138"/>
                  </a:cubicBezTo>
                  <a:cubicBezTo>
                    <a:pt x="290" y="1149"/>
                    <a:pt x="320" y="1169"/>
                    <a:pt x="360" y="1178"/>
                  </a:cubicBezTo>
                  <a:cubicBezTo>
                    <a:pt x="390" y="1198"/>
                    <a:pt x="420" y="1208"/>
                    <a:pt x="450" y="1208"/>
                  </a:cubicBezTo>
                  <a:cubicBezTo>
                    <a:pt x="470" y="1218"/>
                    <a:pt x="490" y="1218"/>
                    <a:pt x="510" y="1218"/>
                  </a:cubicBezTo>
                  <a:lnTo>
                    <a:pt x="609" y="1238"/>
                  </a:lnTo>
                  <a:lnTo>
                    <a:pt x="620" y="1178"/>
                  </a:lnTo>
                  <a:lnTo>
                    <a:pt x="620" y="1149"/>
                  </a:lnTo>
                  <a:lnTo>
                    <a:pt x="620" y="1138"/>
                  </a:lnTo>
                  <a:lnTo>
                    <a:pt x="620" y="1098"/>
                  </a:lnTo>
                  <a:lnTo>
                    <a:pt x="620" y="749"/>
                  </a:lnTo>
                  <a:cubicBezTo>
                    <a:pt x="620" y="689"/>
                    <a:pt x="609" y="590"/>
                    <a:pt x="600" y="499"/>
                  </a:cubicBezTo>
                  <a:cubicBezTo>
                    <a:pt x="589" y="410"/>
                    <a:pt x="560" y="330"/>
                    <a:pt x="530" y="270"/>
                  </a:cubicBezTo>
                  <a:cubicBezTo>
                    <a:pt x="490" y="200"/>
                    <a:pt x="430" y="140"/>
                    <a:pt x="360" y="100"/>
                  </a:cubicBezTo>
                  <a:cubicBezTo>
                    <a:pt x="330" y="80"/>
                    <a:pt x="300" y="60"/>
                    <a:pt x="260" y="50"/>
                  </a:cubicBezTo>
                  <a:lnTo>
                    <a:pt x="170" y="20"/>
                  </a:lnTo>
                  <a:cubicBezTo>
                    <a:pt x="150" y="20"/>
                    <a:pt x="121" y="11"/>
                    <a:pt x="110" y="11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8723655" y="3591039"/>
              <a:ext cx="45914" cy="100918"/>
            </a:xfrm>
            <a:custGeom>
              <a:avLst/>
              <a:gdLst/>
              <a:ahLst/>
              <a:cxnLst/>
              <a:rect l="l" t="t" r="r" b="b"/>
              <a:pathLst>
                <a:path w="500" h="1099" extrusionOk="0">
                  <a:moveTo>
                    <a:pt x="1" y="0"/>
                  </a:moveTo>
                  <a:lnTo>
                    <a:pt x="1" y="10"/>
                  </a:lnTo>
                  <a:lnTo>
                    <a:pt x="1" y="50"/>
                  </a:lnTo>
                  <a:lnTo>
                    <a:pt x="1" y="120"/>
                  </a:lnTo>
                  <a:lnTo>
                    <a:pt x="1" y="200"/>
                  </a:lnTo>
                  <a:lnTo>
                    <a:pt x="1" y="420"/>
                  </a:lnTo>
                  <a:cubicBezTo>
                    <a:pt x="1" y="489"/>
                    <a:pt x="10" y="569"/>
                    <a:pt x="21" y="649"/>
                  </a:cubicBezTo>
                  <a:cubicBezTo>
                    <a:pt x="30" y="729"/>
                    <a:pt x="50" y="799"/>
                    <a:pt x="81" y="869"/>
                  </a:cubicBezTo>
                  <a:cubicBezTo>
                    <a:pt x="121" y="928"/>
                    <a:pt x="170" y="979"/>
                    <a:pt x="230" y="1008"/>
                  </a:cubicBezTo>
                  <a:cubicBezTo>
                    <a:pt x="260" y="1028"/>
                    <a:pt x="290" y="1048"/>
                    <a:pt x="320" y="1059"/>
                  </a:cubicBezTo>
                  <a:cubicBezTo>
                    <a:pt x="350" y="1068"/>
                    <a:pt x="380" y="1079"/>
                    <a:pt x="410" y="1079"/>
                  </a:cubicBezTo>
                  <a:cubicBezTo>
                    <a:pt x="430" y="1088"/>
                    <a:pt x="460" y="1088"/>
                    <a:pt x="470" y="1099"/>
                  </a:cubicBezTo>
                  <a:lnTo>
                    <a:pt x="500" y="1099"/>
                  </a:lnTo>
                  <a:lnTo>
                    <a:pt x="500" y="1079"/>
                  </a:lnTo>
                  <a:lnTo>
                    <a:pt x="500" y="1039"/>
                  </a:lnTo>
                  <a:lnTo>
                    <a:pt x="500" y="979"/>
                  </a:lnTo>
                  <a:lnTo>
                    <a:pt x="500" y="889"/>
                  </a:lnTo>
                  <a:lnTo>
                    <a:pt x="500" y="679"/>
                  </a:lnTo>
                  <a:cubicBezTo>
                    <a:pt x="500" y="599"/>
                    <a:pt x="490" y="520"/>
                    <a:pt x="480" y="440"/>
                  </a:cubicBezTo>
                  <a:cubicBezTo>
                    <a:pt x="470" y="360"/>
                    <a:pt x="450" y="290"/>
                    <a:pt x="420" y="230"/>
                  </a:cubicBezTo>
                  <a:cubicBezTo>
                    <a:pt x="380" y="170"/>
                    <a:pt x="330" y="120"/>
                    <a:pt x="270" y="80"/>
                  </a:cubicBezTo>
                  <a:cubicBezTo>
                    <a:pt x="240" y="60"/>
                    <a:pt x="210" y="50"/>
                    <a:pt x="180" y="40"/>
                  </a:cubicBezTo>
                  <a:lnTo>
                    <a:pt x="90" y="10"/>
                  </a:lnTo>
                  <a:cubicBezTo>
                    <a:pt x="70" y="0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8718145" y="3584611"/>
              <a:ext cx="56933" cy="113774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121" y="130"/>
                  </a:moveTo>
                  <a:cubicBezTo>
                    <a:pt x="130" y="140"/>
                    <a:pt x="130" y="140"/>
                    <a:pt x="141" y="140"/>
                  </a:cubicBezTo>
                  <a:cubicBezTo>
                    <a:pt x="161" y="140"/>
                    <a:pt x="190" y="150"/>
                    <a:pt x="220" y="160"/>
                  </a:cubicBezTo>
                  <a:cubicBezTo>
                    <a:pt x="250" y="170"/>
                    <a:pt x="280" y="190"/>
                    <a:pt x="300" y="200"/>
                  </a:cubicBezTo>
                  <a:cubicBezTo>
                    <a:pt x="350" y="230"/>
                    <a:pt x="400" y="280"/>
                    <a:pt x="420" y="330"/>
                  </a:cubicBezTo>
                  <a:cubicBezTo>
                    <a:pt x="450" y="380"/>
                    <a:pt x="470" y="439"/>
                    <a:pt x="480" y="519"/>
                  </a:cubicBezTo>
                  <a:cubicBezTo>
                    <a:pt x="490" y="599"/>
                    <a:pt x="500" y="689"/>
                    <a:pt x="500" y="749"/>
                  </a:cubicBezTo>
                  <a:lnTo>
                    <a:pt x="500" y="1098"/>
                  </a:lnTo>
                  <a:lnTo>
                    <a:pt x="480" y="1098"/>
                  </a:lnTo>
                  <a:cubicBezTo>
                    <a:pt x="460" y="1089"/>
                    <a:pt x="430" y="1078"/>
                    <a:pt x="400" y="1069"/>
                  </a:cubicBezTo>
                  <a:cubicBezTo>
                    <a:pt x="370" y="1058"/>
                    <a:pt x="340" y="1049"/>
                    <a:pt x="320" y="1029"/>
                  </a:cubicBezTo>
                  <a:cubicBezTo>
                    <a:pt x="270" y="998"/>
                    <a:pt x="220" y="959"/>
                    <a:pt x="201" y="909"/>
                  </a:cubicBezTo>
                  <a:cubicBezTo>
                    <a:pt x="170" y="859"/>
                    <a:pt x="150" y="789"/>
                    <a:pt x="141" y="709"/>
                  </a:cubicBezTo>
                  <a:cubicBezTo>
                    <a:pt x="121" y="629"/>
                    <a:pt x="121" y="539"/>
                    <a:pt x="121" y="490"/>
                  </a:cubicBezTo>
                  <a:lnTo>
                    <a:pt x="121" y="130"/>
                  </a:lnTo>
                  <a:close/>
                  <a:moveTo>
                    <a:pt x="50" y="0"/>
                  </a:moveTo>
                  <a:lnTo>
                    <a:pt x="1" y="31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1" y="490"/>
                  </a:lnTo>
                  <a:cubicBezTo>
                    <a:pt x="1" y="550"/>
                    <a:pt x="1" y="639"/>
                    <a:pt x="21" y="729"/>
                  </a:cubicBezTo>
                  <a:cubicBezTo>
                    <a:pt x="30" y="829"/>
                    <a:pt x="61" y="899"/>
                    <a:pt x="90" y="969"/>
                  </a:cubicBezTo>
                  <a:cubicBezTo>
                    <a:pt x="130" y="1038"/>
                    <a:pt x="190" y="1089"/>
                    <a:pt x="260" y="1138"/>
                  </a:cubicBezTo>
                  <a:cubicBezTo>
                    <a:pt x="290" y="1149"/>
                    <a:pt x="320" y="1169"/>
                    <a:pt x="360" y="1178"/>
                  </a:cubicBezTo>
                  <a:cubicBezTo>
                    <a:pt x="390" y="1198"/>
                    <a:pt x="420" y="1208"/>
                    <a:pt x="450" y="1208"/>
                  </a:cubicBezTo>
                  <a:cubicBezTo>
                    <a:pt x="470" y="1218"/>
                    <a:pt x="490" y="1218"/>
                    <a:pt x="510" y="1218"/>
                  </a:cubicBezTo>
                  <a:lnTo>
                    <a:pt x="609" y="1238"/>
                  </a:lnTo>
                  <a:lnTo>
                    <a:pt x="620" y="1178"/>
                  </a:lnTo>
                  <a:lnTo>
                    <a:pt x="620" y="1149"/>
                  </a:lnTo>
                  <a:lnTo>
                    <a:pt x="620" y="1138"/>
                  </a:lnTo>
                  <a:lnTo>
                    <a:pt x="620" y="1098"/>
                  </a:lnTo>
                  <a:lnTo>
                    <a:pt x="620" y="749"/>
                  </a:lnTo>
                  <a:cubicBezTo>
                    <a:pt x="620" y="689"/>
                    <a:pt x="609" y="590"/>
                    <a:pt x="600" y="499"/>
                  </a:cubicBezTo>
                  <a:cubicBezTo>
                    <a:pt x="589" y="410"/>
                    <a:pt x="560" y="330"/>
                    <a:pt x="530" y="270"/>
                  </a:cubicBezTo>
                  <a:cubicBezTo>
                    <a:pt x="490" y="200"/>
                    <a:pt x="430" y="140"/>
                    <a:pt x="360" y="100"/>
                  </a:cubicBezTo>
                  <a:cubicBezTo>
                    <a:pt x="330" y="80"/>
                    <a:pt x="300" y="60"/>
                    <a:pt x="260" y="50"/>
                  </a:cubicBezTo>
                  <a:lnTo>
                    <a:pt x="170" y="20"/>
                  </a:lnTo>
                  <a:cubicBezTo>
                    <a:pt x="150" y="20"/>
                    <a:pt x="121" y="11"/>
                    <a:pt x="110" y="11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8764885" y="3618495"/>
              <a:ext cx="45914" cy="101010"/>
            </a:xfrm>
            <a:custGeom>
              <a:avLst/>
              <a:gdLst/>
              <a:ahLst/>
              <a:cxnLst/>
              <a:rect l="l" t="t" r="r" b="b"/>
              <a:pathLst>
                <a:path w="500" h="1100" extrusionOk="0">
                  <a:moveTo>
                    <a:pt x="1" y="1"/>
                  </a:moveTo>
                  <a:lnTo>
                    <a:pt x="1" y="11"/>
                  </a:lnTo>
                  <a:lnTo>
                    <a:pt x="1" y="61"/>
                  </a:lnTo>
                  <a:lnTo>
                    <a:pt x="1" y="121"/>
                  </a:lnTo>
                  <a:lnTo>
                    <a:pt x="1" y="210"/>
                  </a:lnTo>
                  <a:lnTo>
                    <a:pt x="1" y="420"/>
                  </a:lnTo>
                  <a:cubicBezTo>
                    <a:pt x="1" y="500"/>
                    <a:pt x="1" y="580"/>
                    <a:pt x="11" y="660"/>
                  </a:cubicBezTo>
                  <a:cubicBezTo>
                    <a:pt x="31" y="729"/>
                    <a:pt x="51" y="809"/>
                    <a:pt x="80" y="869"/>
                  </a:cubicBezTo>
                  <a:cubicBezTo>
                    <a:pt x="120" y="929"/>
                    <a:pt x="171" y="979"/>
                    <a:pt x="231" y="1019"/>
                  </a:cubicBezTo>
                  <a:cubicBezTo>
                    <a:pt x="260" y="1039"/>
                    <a:pt x="290" y="1049"/>
                    <a:pt x="320" y="1059"/>
                  </a:cubicBezTo>
                  <a:lnTo>
                    <a:pt x="410" y="1089"/>
                  </a:lnTo>
                  <a:cubicBezTo>
                    <a:pt x="430" y="1089"/>
                    <a:pt x="460" y="1099"/>
                    <a:pt x="470" y="1099"/>
                  </a:cubicBezTo>
                  <a:lnTo>
                    <a:pt x="500" y="1099"/>
                  </a:lnTo>
                  <a:lnTo>
                    <a:pt x="500" y="1089"/>
                  </a:lnTo>
                  <a:lnTo>
                    <a:pt x="500" y="1039"/>
                  </a:lnTo>
                  <a:lnTo>
                    <a:pt x="500" y="979"/>
                  </a:lnTo>
                  <a:lnTo>
                    <a:pt x="500" y="889"/>
                  </a:lnTo>
                  <a:cubicBezTo>
                    <a:pt x="500" y="829"/>
                    <a:pt x="500" y="760"/>
                    <a:pt x="490" y="680"/>
                  </a:cubicBezTo>
                  <a:cubicBezTo>
                    <a:pt x="490" y="600"/>
                    <a:pt x="490" y="520"/>
                    <a:pt x="480" y="440"/>
                  </a:cubicBezTo>
                  <a:cubicBezTo>
                    <a:pt x="470" y="370"/>
                    <a:pt x="450" y="290"/>
                    <a:pt x="410" y="230"/>
                  </a:cubicBezTo>
                  <a:cubicBezTo>
                    <a:pt x="380" y="170"/>
                    <a:pt x="330" y="121"/>
                    <a:pt x="271" y="81"/>
                  </a:cubicBezTo>
                  <a:cubicBezTo>
                    <a:pt x="240" y="70"/>
                    <a:pt x="211" y="50"/>
                    <a:pt x="180" y="41"/>
                  </a:cubicBezTo>
                  <a:lnTo>
                    <a:pt x="91" y="11"/>
                  </a:lnTo>
                  <a:cubicBezTo>
                    <a:pt x="60" y="11"/>
                    <a:pt x="41" y="11"/>
                    <a:pt x="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8759375" y="3613077"/>
              <a:ext cx="56933" cy="111846"/>
            </a:xfrm>
            <a:custGeom>
              <a:avLst/>
              <a:gdLst/>
              <a:ahLst/>
              <a:cxnLst/>
              <a:rect l="l" t="t" r="r" b="b"/>
              <a:pathLst>
                <a:path w="620" h="1218" extrusionOk="0">
                  <a:moveTo>
                    <a:pt x="140" y="129"/>
                  </a:moveTo>
                  <a:cubicBezTo>
                    <a:pt x="160" y="140"/>
                    <a:pt x="191" y="149"/>
                    <a:pt x="220" y="160"/>
                  </a:cubicBezTo>
                  <a:cubicBezTo>
                    <a:pt x="251" y="169"/>
                    <a:pt x="271" y="180"/>
                    <a:pt x="300" y="200"/>
                  </a:cubicBezTo>
                  <a:cubicBezTo>
                    <a:pt x="350" y="229"/>
                    <a:pt x="390" y="269"/>
                    <a:pt x="420" y="319"/>
                  </a:cubicBezTo>
                  <a:cubicBezTo>
                    <a:pt x="450" y="369"/>
                    <a:pt x="470" y="429"/>
                    <a:pt x="480" y="509"/>
                  </a:cubicBezTo>
                  <a:cubicBezTo>
                    <a:pt x="490" y="599"/>
                    <a:pt x="490" y="679"/>
                    <a:pt x="490" y="739"/>
                  </a:cubicBezTo>
                  <a:lnTo>
                    <a:pt x="500" y="1088"/>
                  </a:lnTo>
                  <a:lnTo>
                    <a:pt x="480" y="1088"/>
                  </a:lnTo>
                  <a:cubicBezTo>
                    <a:pt x="460" y="1078"/>
                    <a:pt x="430" y="1078"/>
                    <a:pt x="400" y="1068"/>
                  </a:cubicBezTo>
                  <a:cubicBezTo>
                    <a:pt x="370" y="1048"/>
                    <a:pt x="340" y="1038"/>
                    <a:pt x="320" y="1028"/>
                  </a:cubicBezTo>
                  <a:cubicBezTo>
                    <a:pt x="271" y="998"/>
                    <a:pt x="220" y="948"/>
                    <a:pt x="191" y="898"/>
                  </a:cubicBezTo>
                  <a:cubicBezTo>
                    <a:pt x="171" y="848"/>
                    <a:pt x="151" y="788"/>
                    <a:pt x="131" y="708"/>
                  </a:cubicBezTo>
                  <a:cubicBezTo>
                    <a:pt x="120" y="629"/>
                    <a:pt x="120" y="539"/>
                    <a:pt x="120" y="479"/>
                  </a:cubicBezTo>
                  <a:lnTo>
                    <a:pt x="120" y="129"/>
                  </a:lnTo>
                  <a:close/>
                  <a:moveTo>
                    <a:pt x="51" y="0"/>
                  </a:moveTo>
                  <a:lnTo>
                    <a:pt x="1" y="30"/>
                  </a:lnTo>
                  <a:lnTo>
                    <a:pt x="1" y="8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1" y="479"/>
                  </a:lnTo>
                  <a:cubicBezTo>
                    <a:pt x="1" y="579"/>
                    <a:pt x="11" y="659"/>
                    <a:pt x="21" y="728"/>
                  </a:cubicBezTo>
                  <a:cubicBezTo>
                    <a:pt x="31" y="819"/>
                    <a:pt x="51" y="898"/>
                    <a:pt x="91" y="958"/>
                  </a:cubicBezTo>
                  <a:cubicBezTo>
                    <a:pt x="131" y="1028"/>
                    <a:pt x="191" y="1088"/>
                    <a:pt x="260" y="1128"/>
                  </a:cubicBezTo>
                  <a:cubicBezTo>
                    <a:pt x="291" y="1148"/>
                    <a:pt x="320" y="1158"/>
                    <a:pt x="360" y="1178"/>
                  </a:cubicBezTo>
                  <a:cubicBezTo>
                    <a:pt x="390" y="1188"/>
                    <a:pt x="430" y="1198"/>
                    <a:pt x="450" y="1208"/>
                  </a:cubicBezTo>
                  <a:cubicBezTo>
                    <a:pt x="480" y="1208"/>
                    <a:pt x="500" y="1208"/>
                    <a:pt x="510" y="1218"/>
                  </a:cubicBezTo>
                  <a:lnTo>
                    <a:pt x="610" y="1218"/>
                  </a:lnTo>
                  <a:lnTo>
                    <a:pt x="620" y="1168"/>
                  </a:lnTo>
                  <a:lnTo>
                    <a:pt x="620" y="1148"/>
                  </a:lnTo>
                  <a:lnTo>
                    <a:pt x="620" y="1128"/>
                  </a:lnTo>
                  <a:lnTo>
                    <a:pt x="620" y="1098"/>
                  </a:lnTo>
                  <a:lnTo>
                    <a:pt x="610" y="739"/>
                  </a:lnTo>
                  <a:cubicBezTo>
                    <a:pt x="610" y="679"/>
                    <a:pt x="610" y="589"/>
                    <a:pt x="600" y="499"/>
                  </a:cubicBezTo>
                  <a:cubicBezTo>
                    <a:pt x="590" y="399"/>
                    <a:pt x="560" y="319"/>
                    <a:pt x="530" y="260"/>
                  </a:cubicBezTo>
                  <a:cubicBezTo>
                    <a:pt x="490" y="189"/>
                    <a:pt x="430" y="140"/>
                    <a:pt x="360" y="89"/>
                  </a:cubicBezTo>
                  <a:cubicBezTo>
                    <a:pt x="331" y="70"/>
                    <a:pt x="291" y="60"/>
                    <a:pt x="260" y="40"/>
                  </a:cubicBezTo>
                  <a:cubicBezTo>
                    <a:pt x="231" y="30"/>
                    <a:pt x="191" y="20"/>
                    <a:pt x="160" y="20"/>
                  </a:cubicBezTo>
                  <a:cubicBezTo>
                    <a:pt x="140" y="10"/>
                    <a:pt x="120" y="10"/>
                    <a:pt x="111" y="1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8764885" y="3618495"/>
              <a:ext cx="45914" cy="101010"/>
            </a:xfrm>
            <a:custGeom>
              <a:avLst/>
              <a:gdLst/>
              <a:ahLst/>
              <a:cxnLst/>
              <a:rect l="l" t="t" r="r" b="b"/>
              <a:pathLst>
                <a:path w="500" h="1100" extrusionOk="0">
                  <a:moveTo>
                    <a:pt x="1" y="1"/>
                  </a:moveTo>
                  <a:lnTo>
                    <a:pt x="1" y="11"/>
                  </a:lnTo>
                  <a:lnTo>
                    <a:pt x="1" y="61"/>
                  </a:lnTo>
                  <a:lnTo>
                    <a:pt x="1" y="121"/>
                  </a:lnTo>
                  <a:lnTo>
                    <a:pt x="1" y="210"/>
                  </a:lnTo>
                  <a:lnTo>
                    <a:pt x="1" y="420"/>
                  </a:lnTo>
                  <a:cubicBezTo>
                    <a:pt x="1" y="500"/>
                    <a:pt x="1" y="580"/>
                    <a:pt x="11" y="660"/>
                  </a:cubicBezTo>
                  <a:cubicBezTo>
                    <a:pt x="31" y="729"/>
                    <a:pt x="51" y="809"/>
                    <a:pt x="80" y="869"/>
                  </a:cubicBezTo>
                  <a:cubicBezTo>
                    <a:pt x="120" y="929"/>
                    <a:pt x="171" y="979"/>
                    <a:pt x="231" y="1019"/>
                  </a:cubicBezTo>
                  <a:cubicBezTo>
                    <a:pt x="260" y="1039"/>
                    <a:pt x="290" y="1049"/>
                    <a:pt x="320" y="1059"/>
                  </a:cubicBezTo>
                  <a:lnTo>
                    <a:pt x="410" y="1089"/>
                  </a:lnTo>
                  <a:cubicBezTo>
                    <a:pt x="430" y="1089"/>
                    <a:pt x="460" y="1099"/>
                    <a:pt x="470" y="1099"/>
                  </a:cubicBezTo>
                  <a:lnTo>
                    <a:pt x="500" y="1099"/>
                  </a:lnTo>
                  <a:lnTo>
                    <a:pt x="500" y="1089"/>
                  </a:lnTo>
                  <a:lnTo>
                    <a:pt x="500" y="1039"/>
                  </a:lnTo>
                  <a:lnTo>
                    <a:pt x="500" y="979"/>
                  </a:lnTo>
                  <a:lnTo>
                    <a:pt x="500" y="889"/>
                  </a:lnTo>
                  <a:cubicBezTo>
                    <a:pt x="500" y="829"/>
                    <a:pt x="500" y="760"/>
                    <a:pt x="490" y="680"/>
                  </a:cubicBezTo>
                  <a:cubicBezTo>
                    <a:pt x="490" y="600"/>
                    <a:pt x="490" y="520"/>
                    <a:pt x="480" y="440"/>
                  </a:cubicBezTo>
                  <a:cubicBezTo>
                    <a:pt x="470" y="370"/>
                    <a:pt x="450" y="290"/>
                    <a:pt x="410" y="230"/>
                  </a:cubicBezTo>
                  <a:cubicBezTo>
                    <a:pt x="380" y="170"/>
                    <a:pt x="330" y="121"/>
                    <a:pt x="271" y="81"/>
                  </a:cubicBezTo>
                  <a:cubicBezTo>
                    <a:pt x="240" y="70"/>
                    <a:pt x="211" y="50"/>
                    <a:pt x="180" y="41"/>
                  </a:cubicBezTo>
                  <a:lnTo>
                    <a:pt x="91" y="11"/>
                  </a:lnTo>
                  <a:cubicBezTo>
                    <a:pt x="60" y="11"/>
                    <a:pt x="41" y="11"/>
                    <a:pt x="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8759375" y="3613077"/>
              <a:ext cx="56933" cy="112764"/>
            </a:xfrm>
            <a:custGeom>
              <a:avLst/>
              <a:gdLst/>
              <a:ahLst/>
              <a:cxnLst/>
              <a:rect l="l" t="t" r="r" b="b"/>
              <a:pathLst>
                <a:path w="620" h="1228" extrusionOk="0">
                  <a:moveTo>
                    <a:pt x="140" y="129"/>
                  </a:moveTo>
                  <a:cubicBezTo>
                    <a:pt x="160" y="140"/>
                    <a:pt x="191" y="149"/>
                    <a:pt x="220" y="160"/>
                  </a:cubicBezTo>
                  <a:cubicBezTo>
                    <a:pt x="251" y="169"/>
                    <a:pt x="271" y="180"/>
                    <a:pt x="300" y="200"/>
                  </a:cubicBezTo>
                  <a:cubicBezTo>
                    <a:pt x="350" y="229"/>
                    <a:pt x="390" y="269"/>
                    <a:pt x="420" y="319"/>
                  </a:cubicBezTo>
                  <a:cubicBezTo>
                    <a:pt x="450" y="369"/>
                    <a:pt x="470" y="429"/>
                    <a:pt x="480" y="509"/>
                  </a:cubicBezTo>
                  <a:cubicBezTo>
                    <a:pt x="490" y="599"/>
                    <a:pt x="490" y="679"/>
                    <a:pt x="490" y="739"/>
                  </a:cubicBezTo>
                  <a:lnTo>
                    <a:pt x="500" y="1088"/>
                  </a:lnTo>
                  <a:lnTo>
                    <a:pt x="480" y="1088"/>
                  </a:lnTo>
                  <a:cubicBezTo>
                    <a:pt x="460" y="1078"/>
                    <a:pt x="430" y="1078"/>
                    <a:pt x="400" y="1068"/>
                  </a:cubicBezTo>
                  <a:cubicBezTo>
                    <a:pt x="370" y="1048"/>
                    <a:pt x="340" y="1038"/>
                    <a:pt x="320" y="1028"/>
                  </a:cubicBezTo>
                  <a:cubicBezTo>
                    <a:pt x="271" y="998"/>
                    <a:pt x="220" y="948"/>
                    <a:pt x="191" y="898"/>
                  </a:cubicBezTo>
                  <a:cubicBezTo>
                    <a:pt x="171" y="848"/>
                    <a:pt x="151" y="788"/>
                    <a:pt x="131" y="708"/>
                  </a:cubicBezTo>
                  <a:cubicBezTo>
                    <a:pt x="120" y="629"/>
                    <a:pt x="120" y="539"/>
                    <a:pt x="120" y="479"/>
                  </a:cubicBezTo>
                  <a:lnTo>
                    <a:pt x="120" y="129"/>
                  </a:lnTo>
                  <a:close/>
                  <a:moveTo>
                    <a:pt x="41" y="0"/>
                  </a:moveTo>
                  <a:lnTo>
                    <a:pt x="1" y="40"/>
                  </a:lnTo>
                  <a:lnTo>
                    <a:pt x="1" y="8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1" y="479"/>
                  </a:lnTo>
                  <a:cubicBezTo>
                    <a:pt x="1" y="579"/>
                    <a:pt x="11" y="659"/>
                    <a:pt x="21" y="728"/>
                  </a:cubicBezTo>
                  <a:cubicBezTo>
                    <a:pt x="31" y="819"/>
                    <a:pt x="51" y="898"/>
                    <a:pt x="91" y="958"/>
                  </a:cubicBezTo>
                  <a:cubicBezTo>
                    <a:pt x="131" y="1028"/>
                    <a:pt x="191" y="1088"/>
                    <a:pt x="260" y="1128"/>
                  </a:cubicBezTo>
                  <a:cubicBezTo>
                    <a:pt x="291" y="1148"/>
                    <a:pt x="320" y="1158"/>
                    <a:pt x="360" y="1178"/>
                  </a:cubicBezTo>
                  <a:cubicBezTo>
                    <a:pt x="390" y="1188"/>
                    <a:pt x="430" y="1198"/>
                    <a:pt x="450" y="1208"/>
                  </a:cubicBezTo>
                  <a:cubicBezTo>
                    <a:pt x="480" y="1208"/>
                    <a:pt x="500" y="1208"/>
                    <a:pt x="510" y="1218"/>
                  </a:cubicBezTo>
                  <a:lnTo>
                    <a:pt x="610" y="1228"/>
                  </a:lnTo>
                  <a:lnTo>
                    <a:pt x="620" y="1168"/>
                  </a:lnTo>
                  <a:lnTo>
                    <a:pt x="620" y="1148"/>
                  </a:lnTo>
                  <a:lnTo>
                    <a:pt x="620" y="1128"/>
                  </a:lnTo>
                  <a:lnTo>
                    <a:pt x="620" y="1098"/>
                  </a:lnTo>
                  <a:lnTo>
                    <a:pt x="610" y="739"/>
                  </a:lnTo>
                  <a:cubicBezTo>
                    <a:pt x="610" y="679"/>
                    <a:pt x="610" y="589"/>
                    <a:pt x="600" y="499"/>
                  </a:cubicBezTo>
                  <a:cubicBezTo>
                    <a:pt x="590" y="399"/>
                    <a:pt x="560" y="319"/>
                    <a:pt x="530" y="260"/>
                  </a:cubicBezTo>
                  <a:cubicBezTo>
                    <a:pt x="490" y="189"/>
                    <a:pt x="430" y="140"/>
                    <a:pt x="360" y="89"/>
                  </a:cubicBezTo>
                  <a:cubicBezTo>
                    <a:pt x="331" y="70"/>
                    <a:pt x="291" y="60"/>
                    <a:pt x="260" y="40"/>
                  </a:cubicBezTo>
                  <a:cubicBezTo>
                    <a:pt x="231" y="30"/>
                    <a:pt x="191" y="20"/>
                    <a:pt x="160" y="20"/>
                  </a:cubicBezTo>
                  <a:cubicBezTo>
                    <a:pt x="140" y="10"/>
                    <a:pt x="120" y="10"/>
                    <a:pt x="111" y="1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8805197" y="3646043"/>
              <a:ext cx="47750" cy="100918"/>
            </a:xfrm>
            <a:custGeom>
              <a:avLst/>
              <a:gdLst/>
              <a:ahLst/>
              <a:cxnLst/>
              <a:rect l="l" t="t" r="r" b="b"/>
              <a:pathLst>
                <a:path w="520" h="109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lnTo>
                    <a:pt x="1" y="60"/>
                  </a:lnTo>
                  <a:lnTo>
                    <a:pt x="1" y="120"/>
                  </a:lnTo>
                  <a:cubicBezTo>
                    <a:pt x="11" y="150"/>
                    <a:pt x="11" y="180"/>
                    <a:pt x="11" y="210"/>
                  </a:cubicBezTo>
                  <a:lnTo>
                    <a:pt x="11" y="420"/>
                  </a:lnTo>
                  <a:cubicBezTo>
                    <a:pt x="11" y="500"/>
                    <a:pt x="11" y="579"/>
                    <a:pt x="21" y="659"/>
                  </a:cubicBezTo>
                  <a:cubicBezTo>
                    <a:pt x="41" y="739"/>
                    <a:pt x="61" y="809"/>
                    <a:pt x="91" y="869"/>
                  </a:cubicBezTo>
                  <a:cubicBezTo>
                    <a:pt x="131" y="928"/>
                    <a:pt x="181" y="979"/>
                    <a:pt x="240" y="1019"/>
                  </a:cubicBezTo>
                  <a:cubicBezTo>
                    <a:pt x="271" y="1039"/>
                    <a:pt x="300" y="1048"/>
                    <a:pt x="340" y="1059"/>
                  </a:cubicBezTo>
                  <a:cubicBezTo>
                    <a:pt x="371" y="1068"/>
                    <a:pt x="400" y="1079"/>
                    <a:pt x="420" y="1088"/>
                  </a:cubicBezTo>
                  <a:cubicBezTo>
                    <a:pt x="450" y="1088"/>
                    <a:pt x="480" y="1088"/>
                    <a:pt x="490" y="1099"/>
                  </a:cubicBezTo>
                  <a:lnTo>
                    <a:pt x="520" y="1099"/>
                  </a:lnTo>
                  <a:lnTo>
                    <a:pt x="520" y="1079"/>
                  </a:lnTo>
                  <a:lnTo>
                    <a:pt x="520" y="1039"/>
                  </a:lnTo>
                  <a:cubicBezTo>
                    <a:pt x="520" y="1019"/>
                    <a:pt x="510" y="999"/>
                    <a:pt x="510" y="979"/>
                  </a:cubicBezTo>
                  <a:lnTo>
                    <a:pt x="510" y="888"/>
                  </a:lnTo>
                  <a:cubicBezTo>
                    <a:pt x="510" y="829"/>
                    <a:pt x="510" y="759"/>
                    <a:pt x="500" y="679"/>
                  </a:cubicBezTo>
                  <a:cubicBezTo>
                    <a:pt x="500" y="599"/>
                    <a:pt x="500" y="520"/>
                    <a:pt x="490" y="440"/>
                  </a:cubicBezTo>
                  <a:cubicBezTo>
                    <a:pt x="480" y="369"/>
                    <a:pt x="460" y="290"/>
                    <a:pt x="420" y="230"/>
                  </a:cubicBezTo>
                  <a:cubicBezTo>
                    <a:pt x="380" y="170"/>
                    <a:pt x="331" y="120"/>
                    <a:pt x="280" y="90"/>
                  </a:cubicBezTo>
                  <a:cubicBezTo>
                    <a:pt x="251" y="70"/>
                    <a:pt x="211" y="50"/>
                    <a:pt x="181" y="40"/>
                  </a:cubicBezTo>
                  <a:cubicBezTo>
                    <a:pt x="151" y="30"/>
                    <a:pt x="121" y="20"/>
                    <a:pt x="101" y="20"/>
                  </a:cubicBezTo>
                  <a:cubicBezTo>
                    <a:pt x="71" y="10"/>
                    <a:pt x="51" y="1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8799687" y="3640533"/>
              <a:ext cx="58770" cy="111938"/>
            </a:xfrm>
            <a:custGeom>
              <a:avLst/>
              <a:gdLst/>
              <a:ahLst/>
              <a:cxnLst/>
              <a:rect l="l" t="t" r="r" b="b"/>
              <a:pathLst>
                <a:path w="640" h="1219" extrusionOk="0">
                  <a:moveTo>
                    <a:pt x="121" y="130"/>
                  </a:moveTo>
                  <a:cubicBezTo>
                    <a:pt x="131" y="130"/>
                    <a:pt x="141" y="130"/>
                    <a:pt x="141" y="140"/>
                  </a:cubicBezTo>
                  <a:cubicBezTo>
                    <a:pt x="171" y="140"/>
                    <a:pt x="201" y="150"/>
                    <a:pt x="221" y="160"/>
                  </a:cubicBezTo>
                  <a:cubicBezTo>
                    <a:pt x="251" y="170"/>
                    <a:pt x="280" y="180"/>
                    <a:pt x="300" y="200"/>
                  </a:cubicBezTo>
                  <a:cubicBezTo>
                    <a:pt x="360" y="230"/>
                    <a:pt x="400" y="270"/>
                    <a:pt x="431" y="320"/>
                  </a:cubicBezTo>
                  <a:cubicBezTo>
                    <a:pt x="460" y="369"/>
                    <a:pt x="480" y="429"/>
                    <a:pt x="490" y="509"/>
                  </a:cubicBezTo>
                  <a:cubicBezTo>
                    <a:pt x="500" y="589"/>
                    <a:pt x="500" y="679"/>
                    <a:pt x="500" y="739"/>
                  </a:cubicBezTo>
                  <a:lnTo>
                    <a:pt x="520" y="1088"/>
                  </a:lnTo>
                  <a:lnTo>
                    <a:pt x="500" y="1088"/>
                  </a:lnTo>
                  <a:cubicBezTo>
                    <a:pt x="471" y="1079"/>
                    <a:pt x="440" y="1068"/>
                    <a:pt x="420" y="1059"/>
                  </a:cubicBezTo>
                  <a:lnTo>
                    <a:pt x="331" y="1028"/>
                  </a:lnTo>
                  <a:cubicBezTo>
                    <a:pt x="280" y="999"/>
                    <a:pt x="241" y="948"/>
                    <a:pt x="211" y="899"/>
                  </a:cubicBezTo>
                  <a:cubicBezTo>
                    <a:pt x="181" y="849"/>
                    <a:pt x="161" y="789"/>
                    <a:pt x="141" y="709"/>
                  </a:cubicBezTo>
                  <a:cubicBezTo>
                    <a:pt x="131" y="649"/>
                    <a:pt x="131" y="569"/>
                    <a:pt x="131" y="480"/>
                  </a:cubicBezTo>
                  <a:lnTo>
                    <a:pt x="121" y="130"/>
                  </a:lnTo>
                  <a:close/>
                  <a:moveTo>
                    <a:pt x="51" y="1"/>
                  </a:moveTo>
                  <a:lnTo>
                    <a:pt x="11" y="30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11" y="480"/>
                  </a:lnTo>
                  <a:cubicBezTo>
                    <a:pt x="11" y="580"/>
                    <a:pt x="11" y="659"/>
                    <a:pt x="31" y="729"/>
                  </a:cubicBezTo>
                  <a:cubicBezTo>
                    <a:pt x="41" y="819"/>
                    <a:pt x="71" y="899"/>
                    <a:pt x="101" y="959"/>
                  </a:cubicBezTo>
                  <a:cubicBezTo>
                    <a:pt x="141" y="1028"/>
                    <a:pt x="201" y="1088"/>
                    <a:pt x="271" y="1128"/>
                  </a:cubicBezTo>
                  <a:cubicBezTo>
                    <a:pt x="300" y="1148"/>
                    <a:pt x="340" y="1168"/>
                    <a:pt x="380" y="1178"/>
                  </a:cubicBezTo>
                  <a:cubicBezTo>
                    <a:pt x="411" y="1188"/>
                    <a:pt x="440" y="1198"/>
                    <a:pt x="471" y="1198"/>
                  </a:cubicBezTo>
                  <a:cubicBezTo>
                    <a:pt x="490" y="1208"/>
                    <a:pt x="510" y="1208"/>
                    <a:pt x="530" y="1208"/>
                  </a:cubicBezTo>
                  <a:lnTo>
                    <a:pt x="630" y="1218"/>
                  </a:lnTo>
                  <a:lnTo>
                    <a:pt x="640" y="1168"/>
                  </a:lnTo>
                  <a:lnTo>
                    <a:pt x="640" y="1139"/>
                  </a:lnTo>
                  <a:lnTo>
                    <a:pt x="640" y="1128"/>
                  </a:lnTo>
                  <a:lnTo>
                    <a:pt x="640" y="1099"/>
                  </a:lnTo>
                  <a:lnTo>
                    <a:pt x="620" y="739"/>
                  </a:lnTo>
                  <a:cubicBezTo>
                    <a:pt x="620" y="669"/>
                    <a:pt x="620" y="580"/>
                    <a:pt x="610" y="489"/>
                  </a:cubicBezTo>
                  <a:cubicBezTo>
                    <a:pt x="590" y="400"/>
                    <a:pt x="570" y="320"/>
                    <a:pt x="530" y="260"/>
                  </a:cubicBezTo>
                  <a:cubicBezTo>
                    <a:pt x="490" y="190"/>
                    <a:pt x="431" y="130"/>
                    <a:pt x="371" y="90"/>
                  </a:cubicBezTo>
                  <a:cubicBezTo>
                    <a:pt x="331" y="70"/>
                    <a:pt x="300" y="60"/>
                    <a:pt x="260" y="50"/>
                  </a:cubicBezTo>
                  <a:cubicBezTo>
                    <a:pt x="231" y="30"/>
                    <a:pt x="201" y="20"/>
                    <a:pt x="171" y="20"/>
                  </a:cubicBezTo>
                  <a:cubicBezTo>
                    <a:pt x="151" y="10"/>
                    <a:pt x="131" y="10"/>
                    <a:pt x="111" y="10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8805197" y="3646043"/>
              <a:ext cx="47750" cy="100918"/>
            </a:xfrm>
            <a:custGeom>
              <a:avLst/>
              <a:gdLst/>
              <a:ahLst/>
              <a:cxnLst/>
              <a:rect l="l" t="t" r="r" b="b"/>
              <a:pathLst>
                <a:path w="520" h="1099" extrusionOk="0">
                  <a:moveTo>
                    <a:pt x="1" y="0"/>
                  </a:moveTo>
                  <a:lnTo>
                    <a:pt x="1" y="10"/>
                  </a:lnTo>
                  <a:lnTo>
                    <a:pt x="1" y="20"/>
                  </a:lnTo>
                  <a:lnTo>
                    <a:pt x="1" y="60"/>
                  </a:lnTo>
                  <a:lnTo>
                    <a:pt x="1" y="120"/>
                  </a:lnTo>
                  <a:cubicBezTo>
                    <a:pt x="11" y="150"/>
                    <a:pt x="11" y="180"/>
                    <a:pt x="11" y="210"/>
                  </a:cubicBezTo>
                  <a:lnTo>
                    <a:pt x="11" y="420"/>
                  </a:lnTo>
                  <a:cubicBezTo>
                    <a:pt x="11" y="500"/>
                    <a:pt x="11" y="579"/>
                    <a:pt x="21" y="659"/>
                  </a:cubicBezTo>
                  <a:cubicBezTo>
                    <a:pt x="41" y="739"/>
                    <a:pt x="61" y="809"/>
                    <a:pt x="91" y="869"/>
                  </a:cubicBezTo>
                  <a:cubicBezTo>
                    <a:pt x="131" y="928"/>
                    <a:pt x="181" y="979"/>
                    <a:pt x="240" y="1019"/>
                  </a:cubicBezTo>
                  <a:cubicBezTo>
                    <a:pt x="271" y="1039"/>
                    <a:pt x="300" y="1048"/>
                    <a:pt x="340" y="1059"/>
                  </a:cubicBezTo>
                  <a:cubicBezTo>
                    <a:pt x="371" y="1068"/>
                    <a:pt x="400" y="1079"/>
                    <a:pt x="420" y="1088"/>
                  </a:cubicBezTo>
                  <a:cubicBezTo>
                    <a:pt x="450" y="1088"/>
                    <a:pt x="480" y="1088"/>
                    <a:pt x="490" y="1099"/>
                  </a:cubicBezTo>
                  <a:lnTo>
                    <a:pt x="520" y="1099"/>
                  </a:lnTo>
                  <a:lnTo>
                    <a:pt x="520" y="1079"/>
                  </a:lnTo>
                  <a:lnTo>
                    <a:pt x="520" y="1039"/>
                  </a:lnTo>
                  <a:cubicBezTo>
                    <a:pt x="520" y="1019"/>
                    <a:pt x="510" y="999"/>
                    <a:pt x="510" y="979"/>
                  </a:cubicBezTo>
                  <a:lnTo>
                    <a:pt x="510" y="888"/>
                  </a:lnTo>
                  <a:cubicBezTo>
                    <a:pt x="510" y="829"/>
                    <a:pt x="510" y="759"/>
                    <a:pt x="500" y="679"/>
                  </a:cubicBezTo>
                  <a:cubicBezTo>
                    <a:pt x="500" y="599"/>
                    <a:pt x="500" y="520"/>
                    <a:pt x="490" y="440"/>
                  </a:cubicBezTo>
                  <a:cubicBezTo>
                    <a:pt x="480" y="369"/>
                    <a:pt x="460" y="290"/>
                    <a:pt x="420" y="230"/>
                  </a:cubicBezTo>
                  <a:cubicBezTo>
                    <a:pt x="380" y="170"/>
                    <a:pt x="331" y="120"/>
                    <a:pt x="280" y="90"/>
                  </a:cubicBezTo>
                  <a:cubicBezTo>
                    <a:pt x="251" y="70"/>
                    <a:pt x="211" y="50"/>
                    <a:pt x="181" y="40"/>
                  </a:cubicBezTo>
                  <a:cubicBezTo>
                    <a:pt x="151" y="30"/>
                    <a:pt x="121" y="20"/>
                    <a:pt x="101" y="20"/>
                  </a:cubicBezTo>
                  <a:cubicBezTo>
                    <a:pt x="71" y="10"/>
                    <a:pt x="51" y="1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8799687" y="3640533"/>
              <a:ext cx="58770" cy="111938"/>
            </a:xfrm>
            <a:custGeom>
              <a:avLst/>
              <a:gdLst/>
              <a:ahLst/>
              <a:cxnLst/>
              <a:rect l="l" t="t" r="r" b="b"/>
              <a:pathLst>
                <a:path w="640" h="1219" extrusionOk="0">
                  <a:moveTo>
                    <a:pt x="121" y="130"/>
                  </a:moveTo>
                  <a:cubicBezTo>
                    <a:pt x="131" y="130"/>
                    <a:pt x="141" y="130"/>
                    <a:pt x="141" y="140"/>
                  </a:cubicBezTo>
                  <a:cubicBezTo>
                    <a:pt x="171" y="140"/>
                    <a:pt x="201" y="150"/>
                    <a:pt x="221" y="160"/>
                  </a:cubicBezTo>
                  <a:cubicBezTo>
                    <a:pt x="251" y="170"/>
                    <a:pt x="280" y="180"/>
                    <a:pt x="300" y="200"/>
                  </a:cubicBezTo>
                  <a:cubicBezTo>
                    <a:pt x="360" y="230"/>
                    <a:pt x="400" y="270"/>
                    <a:pt x="431" y="320"/>
                  </a:cubicBezTo>
                  <a:cubicBezTo>
                    <a:pt x="460" y="369"/>
                    <a:pt x="480" y="429"/>
                    <a:pt x="490" y="509"/>
                  </a:cubicBezTo>
                  <a:cubicBezTo>
                    <a:pt x="500" y="589"/>
                    <a:pt x="500" y="679"/>
                    <a:pt x="500" y="739"/>
                  </a:cubicBezTo>
                  <a:lnTo>
                    <a:pt x="520" y="1088"/>
                  </a:lnTo>
                  <a:lnTo>
                    <a:pt x="500" y="1088"/>
                  </a:lnTo>
                  <a:cubicBezTo>
                    <a:pt x="471" y="1079"/>
                    <a:pt x="440" y="1068"/>
                    <a:pt x="420" y="1059"/>
                  </a:cubicBezTo>
                  <a:lnTo>
                    <a:pt x="331" y="1028"/>
                  </a:lnTo>
                  <a:cubicBezTo>
                    <a:pt x="280" y="999"/>
                    <a:pt x="241" y="948"/>
                    <a:pt x="211" y="899"/>
                  </a:cubicBezTo>
                  <a:cubicBezTo>
                    <a:pt x="181" y="849"/>
                    <a:pt x="161" y="789"/>
                    <a:pt x="141" y="709"/>
                  </a:cubicBezTo>
                  <a:cubicBezTo>
                    <a:pt x="131" y="649"/>
                    <a:pt x="131" y="569"/>
                    <a:pt x="131" y="480"/>
                  </a:cubicBezTo>
                  <a:lnTo>
                    <a:pt x="121" y="130"/>
                  </a:lnTo>
                  <a:close/>
                  <a:moveTo>
                    <a:pt x="41" y="1"/>
                  </a:moveTo>
                  <a:lnTo>
                    <a:pt x="11" y="40"/>
                  </a:lnTo>
                  <a:lnTo>
                    <a:pt x="1" y="90"/>
                  </a:lnTo>
                  <a:lnTo>
                    <a:pt x="1" y="120"/>
                  </a:lnTo>
                  <a:lnTo>
                    <a:pt x="11" y="480"/>
                  </a:lnTo>
                  <a:cubicBezTo>
                    <a:pt x="11" y="580"/>
                    <a:pt x="11" y="659"/>
                    <a:pt x="31" y="729"/>
                  </a:cubicBezTo>
                  <a:cubicBezTo>
                    <a:pt x="41" y="819"/>
                    <a:pt x="71" y="899"/>
                    <a:pt x="101" y="959"/>
                  </a:cubicBezTo>
                  <a:cubicBezTo>
                    <a:pt x="141" y="1028"/>
                    <a:pt x="201" y="1088"/>
                    <a:pt x="271" y="1128"/>
                  </a:cubicBezTo>
                  <a:cubicBezTo>
                    <a:pt x="300" y="1148"/>
                    <a:pt x="340" y="1168"/>
                    <a:pt x="380" y="1178"/>
                  </a:cubicBezTo>
                  <a:cubicBezTo>
                    <a:pt x="411" y="1188"/>
                    <a:pt x="440" y="1198"/>
                    <a:pt x="471" y="1198"/>
                  </a:cubicBezTo>
                  <a:cubicBezTo>
                    <a:pt x="490" y="1208"/>
                    <a:pt x="510" y="1208"/>
                    <a:pt x="530" y="1208"/>
                  </a:cubicBezTo>
                  <a:lnTo>
                    <a:pt x="580" y="1218"/>
                  </a:lnTo>
                  <a:lnTo>
                    <a:pt x="630" y="1218"/>
                  </a:lnTo>
                  <a:lnTo>
                    <a:pt x="640" y="1168"/>
                  </a:lnTo>
                  <a:lnTo>
                    <a:pt x="640" y="1139"/>
                  </a:lnTo>
                  <a:lnTo>
                    <a:pt x="640" y="1128"/>
                  </a:lnTo>
                  <a:lnTo>
                    <a:pt x="640" y="1099"/>
                  </a:lnTo>
                  <a:lnTo>
                    <a:pt x="620" y="739"/>
                  </a:lnTo>
                  <a:cubicBezTo>
                    <a:pt x="620" y="669"/>
                    <a:pt x="620" y="580"/>
                    <a:pt x="610" y="489"/>
                  </a:cubicBezTo>
                  <a:cubicBezTo>
                    <a:pt x="590" y="400"/>
                    <a:pt x="570" y="320"/>
                    <a:pt x="530" y="260"/>
                  </a:cubicBezTo>
                  <a:cubicBezTo>
                    <a:pt x="490" y="190"/>
                    <a:pt x="440" y="130"/>
                    <a:pt x="371" y="90"/>
                  </a:cubicBezTo>
                  <a:cubicBezTo>
                    <a:pt x="331" y="70"/>
                    <a:pt x="300" y="60"/>
                    <a:pt x="260" y="50"/>
                  </a:cubicBezTo>
                  <a:cubicBezTo>
                    <a:pt x="231" y="30"/>
                    <a:pt x="201" y="20"/>
                    <a:pt x="171" y="20"/>
                  </a:cubicBezTo>
                  <a:cubicBezTo>
                    <a:pt x="151" y="10"/>
                    <a:pt x="131" y="10"/>
                    <a:pt x="111" y="1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8846518" y="3673499"/>
              <a:ext cx="48669" cy="100000"/>
            </a:xfrm>
            <a:custGeom>
              <a:avLst/>
              <a:gdLst/>
              <a:ahLst/>
              <a:cxnLst/>
              <a:rect l="l" t="t" r="r" b="b"/>
              <a:pathLst>
                <a:path w="530" h="1089" extrusionOk="0">
                  <a:moveTo>
                    <a:pt x="0" y="1"/>
                  </a:moveTo>
                  <a:lnTo>
                    <a:pt x="0" y="21"/>
                  </a:lnTo>
                  <a:lnTo>
                    <a:pt x="0" y="61"/>
                  </a:lnTo>
                  <a:lnTo>
                    <a:pt x="0" y="121"/>
                  </a:lnTo>
                  <a:cubicBezTo>
                    <a:pt x="0" y="150"/>
                    <a:pt x="0" y="181"/>
                    <a:pt x="10" y="210"/>
                  </a:cubicBezTo>
                  <a:lnTo>
                    <a:pt x="10" y="420"/>
                  </a:lnTo>
                  <a:cubicBezTo>
                    <a:pt x="10" y="500"/>
                    <a:pt x="20" y="580"/>
                    <a:pt x="30" y="660"/>
                  </a:cubicBezTo>
                  <a:cubicBezTo>
                    <a:pt x="40" y="729"/>
                    <a:pt x="60" y="809"/>
                    <a:pt x="100" y="869"/>
                  </a:cubicBezTo>
                  <a:cubicBezTo>
                    <a:pt x="140" y="929"/>
                    <a:pt x="190" y="979"/>
                    <a:pt x="250" y="1009"/>
                  </a:cubicBezTo>
                  <a:cubicBezTo>
                    <a:pt x="280" y="1029"/>
                    <a:pt x="320" y="1039"/>
                    <a:pt x="349" y="1059"/>
                  </a:cubicBezTo>
                  <a:cubicBezTo>
                    <a:pt x="380" y="1069"/>
                    <a:pt x="409" y="1069"/>
                    <a:pt x="440" y="1079"/>
                  </a:cubicBezTo>
                  <a:cubicBezTo>
                    <a:pt x="460" y="1079"/>
                    <a:pt x="489" y="1089"/>
                    <a:pt x="500" y="1089"/>
                  </a:cubicBezTo>
                  <a:lnTo>
                    <a:pt x="529" y="1089"/>
                  </a:lnTo>
                  <a:lnTo>
                    <a:pt x="529" y="1079"/>
                  </a:lnTo>
                  <a:lnTo>
                    <a:pt x="529" y="1029"/>
                  </a:lnTo>
                  <a:cubicBezTo>
                    <a:pt x="529" y="1009"/>
                    <a:pt x="520" y="989"/>
                    <a:pt x="520" y="969"/>
                  </a:cubicBezTo>
                  <a:lnTo>
                    <a:pt x="520" y="879"/>
                  </a:lnTo>
                  <a:cubicBezTo>
                    <a:pt x="520" y="819"/>
                    <a:pt x="509" y="749"/>
                    <a:pt x="509" y="669"/>
                  </a:cubicBezTo>
                  <a:cubicBezTo>
                    <a:pt x="509" y="589"/>
                    <a:pt x="500" y="510"/>
                    <a:pt x="489" y="440"/>
                  </a:cubicBezTo>
                  <a:cubicBezTo>
                    <a:pt x="480" y="360"/>
                    <a:pt x="449" y="280"/>
                    <a:pt x="420" y="221"/>
                  </a:cubicBezTo>
                  <a:cubicBezTo>
                    <a:pt x="380" y="161"/>
                    <a:pt x="329" y="110"/>
                    <a:pt x="270" y="81"/>
                  </a:cubicBezTo>
                  <a:cubicBezTo>
                    <a:pt x="240" y="61"/>
                    <a:pt x="210" y="50"/>
                    <a:pt x="180" y="41"/>
                  </a:cubicBezTo>
                  <a:lnTo>
                    <a:pt x="90" y="10"/>
                  </a:lnTo>
                  <a:cubicBezTo>
                    <a:pt x="70" y="10"/>
                    <a:pt x="40" y="10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8841009" y="3668081"/>
              <a:ext cx="59688" cy="110928"/>
            </a:xfrm>
            <a:custGeom>
              <a:avLst/>
              <a:gdLst/>
              <a:ahLst/>
              <a:cxnLst/>
              <a:rect l="l" t="t" r="r" b="b"/>
              <a:pathLst>
                <a:path w="650" h="1208" extrusionOk="0">
                  <a:moveTo>
                    <a:pt x="140" y="129"/>
                  </a:moveTo>
                  <a:cubicBezTo>
                    <a:pt x="170" y="140"/>
                    <a:pt x="190" y="149"/>
                    <a:pt x="220" y="160"/>
                  </a:cubicBezTo>
                  <a:cubicBezTo>
                    <a:pt x="250" y="169"/>
                    <a:pt x="280" y="180"/>
                    <a:pt x="300" y="189"/>
                  </a:cubicBezTo>
                  <a:cubicBezTo>
                    <a:pt x="350" y="220"/>
                    <a:pt x="400" y="260"/>
                    <a:pt x="429" y="309"/>
                  </a:cubicBezTo>
                  <a:cubicBezTo>
                    <a:pt x="460" y="359"/>
                    <a:pt x="480" y="419"/>
                    <a:pt x="489" y="499"/>
                  </a:cubicBezTo>
                  <a:cubicBezTo>
                    <a:pt x="500" y="589"/>
                    <a:pt x="509" y="668"/>
                    <a:pt x="509" y="728"/>
                  </a:cubicBezTo>
                  <a:lnTo>
                    <a:pt x="529" y="1078"/>
                  </a:lnTo>
                  <a:lnTo>
                    <a:pt x="509" y="1078"/>
                  </a:lnTo>
                  <a:cubicBezTo>
                    <a:pt x="480" y="1068"/>
                    <a:pt x="449" y="1068"/>
                    <a:pt x="429" y="1058"/>
                  </a:cubicBezTo>
                  <a:cubicBezTo>
                    <a:pt x="400" y="1048"/>
                    <a:pt x="370" y="1038"/>
                    <a:pt x="340" y="1018"/>
                  </a:cubicBezTo>
                  <a:cubicBezTo>
                    <a:pt x="290" y="988"/>
                    <a:pt x="240" y="948"/>
                    <a:pt x="210" y="898"/>
                  </a:cubicBezTo>
                  <a:cubicBezTo>
                    <a:pt x="180" y="848"/>
                    <a:pt x="160" y="788"/>
                    <a:pt x="150" y="708"/>
                  </a:cubicBezTo>
                  <a:cubicBezTo>
                    <a:pt x="140" y="639"/>
                    <a:pt x="130" y="569"/>
                    <a:pt x="130" y="479"/>
                  </a:cubicBezTo>
                  <a:lnTo>
                    <a:pt x="120" y="129"/>
                  </a:lnTo>
                  <a:close/>
                  <a:moveTo>
                    <a:pt x="60" y="0"/>
                  </a:moveTo>
                  <a:lnTo>
                    <a:pt x="10" y="10"/>
                  </a:lnTo>
                  <a:lnTo>
                    <a:pt x="1" y="8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10" y="479"/>
                  </a:lnTo>
                  <a:cubicBezTo>
                    <a:pt x="10" y="579"/>
                    <a:pt x="21" y="659"/>
                    <a:pt x="30" y="728"/>
                  </a:cubicBezTo>
                  <a:cubicBezTo>
                    <a:pt x="50" y="819"/>
                    <a:pt x="70" y="898"/>
                    <a:pt x="110" y="958"/>
                  </a:cubicBezTo>
                  <a:cubicBezTo>
                    <a:pt x="150" y="1028"/>
                    <a:pt x="210" y="1088"/>
                    <a:pt x="280" y="1128"/>
                  </a:cubicBezTo>
                  <a:cubicBezTo>
                    <a:pt x="320" y="1138"/>
                    <a:pt x="350" y="1158"/>
                    <a:pt x="389" y="1168"/>
                  </a:cubicBezTo>
                  <a:lnTo>
                    <a:pt x="480" y="1198"/>
                  </a:lnTo>
                  <a:cubicBezTo>
                    <a:pt x="509" y="1198"/>
                    <a:pt x="529" y="1198"/>
                    <a:pt x="540" y="1208"/>
                  </a:cubicBezTo>
                  <a:lnTo>
                    <a:pt x="639" y="1208"/>
                  </a:lnTo>
                  <a:lnTo>
                    <a:pt x="649" y="1158"/>
                  </a:lnTo>
                  <a:lnTo>
                    <a:pt x="649" y="1128"/>
                  </a:lnTo>
                  <a:lnTo>
                    <a:pt x="649" y="1118"/>
                  </a:lnTo>
                  <a:lnTo>
                    <a:pt x="649" y="1088"/>
                  </a:lnTo>
                  <a:lnTo>
                    <a:pt x="629" y="728"/>
                  </a:lnTo>
                  <a:cubicBezTo>
                    <a:pt x="629" y="668"/>
                    <a:pt x="619" y="569"/>
                    <a:pt x="609" y="489"/>
                  </a:cubicBezTo>
                  <a:cubicBezTo>
                    <a:pt x="589" y="389"/>
                    <a:pt x="569" y="309"/>
                    <a:pt x="529" y="249"/>
                  </a:cubicBezTo>
                  <a:cubicBezTo>
                    <a:pt x="489" y="180"/>
                    <a:pt x="429" y="129"/>
                    <a:pt x="360" y="89"/>
                  </a:cubicBezTo>
                  <a:cubicBezTo>
                    <a:pt x="330" y="69"/>
                    <a:pt x="300" y="60"/>
                    <a:pt x="260" y="40"/>
                  </a:cubicBezTo>
                  <a:cubicBezTo>
                    <a:pt x="230" y="30"/>
                    <a:pt x="200" y="20"/>
                    <a:pt x="170" y="20"/>
                  </a:cubicBezTo>
                  <a:cubicBezTo>
                    <a:pt x="150" y="10"/>
                    <a:pt x="120" y="10"/>
                    <a:pt x="110" y="1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8846518" y="3673499"/>
              <a:ext cx="48669" cy="100000"/>
            </a:xfrm>
            <a:custGeom>
              <a:avLst/>
              <a:gdLst/>
              <a:ahLst/>
              <a:cxnLst/>
              <a:rect l="l" t="t" r="r" b="b"/>
              <a:pathLst>
                <a:path w="530" h="1089" extrusionOk="0">
                  <a:moveTo>
                    <a:pt x="0" y="1"/>
                  </a:moveTo>
                  <a:lnTo>
                    <a:pt x="0" y="21"/>
                  </a:lnTo>
                  <a:lnTo>
                    <a:pt x="0" y="61"/>
                  </a:lnTo>
                  <a:lnTo>
                    <a:pt x="0" y="121"/>
                  </a:lnTo>
                  <a:cubicBezTo>
                    <a:pt x="0" y="150"/>
                    <a:pt x="0" y="181"/>
                    <a:pt x="10" y="210"/>
                  </a:cubicBezTo>
                  <a:lnTo>
                    <a:pt x="10" y="420"/>
                  </a:lnTo>
                  <a:cubicBezTo>
                    <a:pt x="10" y="500"/>
                    <a:pt x="20" y="580"/>
                    <a:pt x="30" y="660"/>
                  </a:cubicBezTo>
                  <a:cubicBezTo>
                    <a:pt x="40" y="729"/>
                    <a:pt x="60" y="809"/>
                    <a:pt x="100" y="869"/>
                  </a:cubicBezTo>
                  <a:cubicBezTo>
                    <a:pt x="140" y="929"/>
                    <a:pt x="190" y="979"/>
                    <a:pt x="250" y="1009"/>
                  </a:cubicBezTo>
                  <a:cubicBezTo>
                    <a:pt x="280" y="1029"/>
                    <a:pt x="320" y="1039"/>
                    <a:pt x="349" y="1059"/>
                  </a:cubicBezTo>
                  <a:cubicBezTo>
                    <a:pt x="380" y="1069"/>
                    <a:pt x="409" y="1069"/>
                    <a:pt x="440" y="1079"/>
                  </a:cubicBezTo>
                  <a:cubicBezTo>
                    <a:pt x="460" y="1079"/>
                    <a:pt x="489" y="1089"/>
                    <a:pt x="500" y="1089"/>
                  </a:cubicBezTo>
                  <a:lnTo>
                    <a:pt x="529" y="1089"/>
                  </a:lnTo>
                  <a:lnTo>
                    <a:pt x="529" y="1079"/>
                  </a:lnTo>
                  <a:lnTo>
                    <a:pt x="529" y="1029"/>
                  </a:lnTo>
                  <a:cubicBezTo>
                    <a:pt x="529" y="1009"/>
                    <a:pt x="520" y="989"/>
                    <a:pt x="520" y="969"/>
                  </a:cubicBezTo>
                  <a:lnTo>
                    <a:pt x="520" y="879"/>
                  </a:lnTo>
                  <a:cubicBezTo>
                    <a:pt x="520" y="819"/>
                    <a:pt x="509" y="749"/>
                    <a:pt x="509" y="669"/>
                  </a:cubicBezTo>
                  <a:cubicBezTo>
                    <a:pt x="509" y="589"/>
                    <a:pt x="500" y="510"/>
                    <a:pt x="489" y="440"/>
                  </a:cubicBezTo>
                  <a:cubicBezTo>
                    <a:pt x="480" y="360"/>
                    <a:pt x="449" y="280"/>
                    <a:pt x="420" y="221"/>
                  </a:cubicBezTo>
                  <a:cubicBezTo>
                    <a:pt x="380" y="161"/>
                    <a:pt x="329" y="110"/>
                    <a:pt x="270" y="81"/>
                  </a:cubicBezTo>
                  <a:cubicBezTo>
                    <a:pt x="240" y="61"/>
                    <a:pt x="210" y="50"/>
                    <a:pt x="180" y="41"/>
                  </a:cubicBezTo>
                  <a:lnTo>
                    <a:pt x="90" y="10"/>
                  </a:lnTo>
                  <a:cubicBezTo>
                    <a:pt x="70" y="10"/>
                    <a:pt x="40" y="10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8841009" y="3668081"/>
              <a:ext cx="59688" cy="110928"/>
            </a:xfrm>
            <a:custGeom>
              <a:avLst/>
              <a:gdLst/>
              <a:ahLst/>
              <a:cxnLst/>
              <a:rect l="l" t="t" r="r" b="b"/>
              <a:pathLst>
                <a:path w="650" h="1208" extrusionOk="0">
                  <a:moveTo>
                    <a:pt x="140" y="129"/>
                  </a:moveTo>
                  <a:cubicBezTo>
                    <a:pt x="170" y="140"/>
                    <a:pt x="190" y="149"/>
                    <a:pt x="220" y="160"/>
                  </a:cubicBezTo>
                  <a:cubicBezTo>
                    <a:pt x="250" y="169"/>
                    <a:pt x="280" y="180"/>
                    <a:pt x="300" y="189"/>
                  </a:cubicBezTo>
                  <a:cubicBezTo>
                    <a:pt x="350" y="220"/>
                    <a:pt x="400" y="260"/>
                    <a:pt x="429" y="309"/>
                  </a:cubicBezTo>
                  <a:cubicBezTo>
                    <a:pt x="460" y="359"/>
                    <a:pt x="480" y="419"/>
                    <a:pt x="489" y="499"/>
                  </a:cubicBezTo>
                  <a:cubicBezTo>
                    <a:pt x="500" y="589"/>
                    <a:pt x="509" y="668"/>
                    <a:pt x="509" y="728"/>
                  </a:cubicBezTo>
                  <a:lnTo>
                    <a:pt x="520" y="948"/>
                  </a:lnTo>
                  <a:lnTo>
                    <a:pt x="529" y="1078"/>
                  </a:lnTo>
                  <a:lnTo>
                    <a:pt x="509" y="1078"/>
                  </a:lnTo>
                  <a:cubicBezTo>
                    <a:pt x="480" y="1068"/>
                    <a:pt x="449" y="1068"/>
                    <a:pt x="429" y="1058"/>
                  </a:cubicBezTo>
                  <a:cubicBezTo>
                    <a:pt x="400" y="1048"/>
                    <a:pt x="370" y="1038"/>
                    <a:pt x="340" y="1018"/>
                  </a:cubicBezTo>
                  <a:cubicBezTo>
                    <a:pt x="290" y="988"/>
                    <a:pt x="240" y="948"/>
                    <a:pt x="210" y="898"/>
                  </a:cubicBezTo>
                  <a:cubicBezTo>
                    <a:pt x="180" y="848"/>
                    <a:pt x="160" y="788"/>
                    <a:pt x="150" y="708"/>
                  </a:cubicBezTo>
                  <a:cubicBezTo>
                    <a:pt x="140" y="639"/>
                    <a:pt x="130" y="569"/>
                    <a:pt x="130" y="479"/>
                  </a:cubicBezTo>
                  <a:lnTo>
                    <a:pt x="120" y="129"/>
                  </a:lnTo>
                  <a:close/>
                  <a:moveTo>
                    <a:pt x="70" y="0"/>
                  </a:moveTo>
                  <a:lnTo>
                    <a:pt x="10" y="10"/>
                  </a:lnTo>
                  <a:lnTo>
                    <a:pt x="1" y="8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10" y="479"/>
                  </a:lnTo>
                  <a:cubicBezTo>
                    <a:pt x="10" y="579"/>
                    <a:pt x="21" y="659"/>
                    <a:pt x="30" y="728"/>
                  </a:cubicBezTo>
                  <a:cubicBezTo>
                    <a:pt x="50" y="819"/>
                    <a:pt x="70" y="898"/>
                    <a:pt x="110" y="958"/>
                  </a:cubicBezTo>
                  <a:cubicBezTo>
                    <a:pt x="150" y="1028"/>
                    <a:pt x="210" y="1088"/>
                    <a:pt x="280" y="1128"/>
                  </a:cubicBezTo>
                  <a:cubicBezTo>
                    <a:pt x="320" y="1138"/>
                    <a:pt x="350" y="1158"/>
                    <a:pt x="389" y="1168"/>
                  </a:cubicBezTo>
                  <a:lnTo>
                    <a:pt x="480" y="1198"/>
                  </a:lnTo>
                  <a:cubicBezTo>
                    <a:pt x="509" y="1198"/>
                    <a:pt x="529" y="1198"/>
                    <a:pt x="540" y="1208"/>
                  </a:cubicBezTo>
                  <a:lnTo>
                    <a:pt x="639" y="1208"/>
                  </a:lnTo>
                  <a:lnTo>
                    <a:pt x="649" y="1158"/>
                  </a:lnTo>
                  <a:lnTo>
                    <a:pt x="649" y="1128"/>
                  </a:lnTo>
                  <a:lnTo>
                    <a:pt x="649" y="1118"/>
                  </a:lnTo>
                  <a:lnTo>
                    <a:pt x="649" y="1088"/>
                  </a:lnTo>
                  <a:lnTo>
                    <a:pt x="629" y="728"/>
                  </a:lnTo>
                  <a:cubicBezTo>
                    <a:pt x="629" y="668"/>
                    <a:pt x="619" y="569"/>
                    <a:pt x="609" y="489"/>
                  </a:cubicBezTo>
                  <a:cubicBezTo>
                    <a:pt x="589" y="389"/>
                    <a:pt x="569" y="309"/>
                    <a:pt x="529" y="249"/>
                  </a:cubicBezTo>
                  <a:cubicBezTo>
                    <a:pt x="489" y="180"/>
                    <a:pt x="429" y="129"/>
                    <a:pt x="360" y="89"/>
                  </a:cubicBezTo>
                  <a:cubicBezTo>
                    <a:pt x="330" y="69"/>
                    <a:pt x="300" y="50"/>
                    <a:pt x="260" y="40"/>
                  </a:cubicBezTo>
                  <a:cubicBezTo>
                    <a:pt x="230" y="30"/>
                    <a:pt x="200" y="20"/>
                    <a:pt x="170" y="20"/>
                  </a:cubicBezTo>
                  <a:cubicBezTo>
                    <a:pt x="150" y="10"/>
                    <a:pt x="120" y="10"/>
                    <a:pt x="110" y="1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8887748" y="3700129"/>
              <a:ext cx="50505" cy="99082"/>
            </a:xfrm>
            <a:custGeom>
              <a:avLst/>
              <a:gdLst/>
              <a:ahLst/>
              <a:cxnLst/>
              <a:rect l="l" t="t" r="r" b="b"/>
              <a:pathLst>
                <a:path w="550" h="1079" extrusionOk="0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0" y="60"/>
                  </a:lnTo>
                  <a:lnTo>
                    <a:pt x="0" y="130"/>
                  </a:lnTo>
                  <a:cubicBezTo>
                    <a:pt x="0" y="150"/>
                    <a:pt x="11" y="180"/>
                    <a:pt x="11" y="210"/>
                  </a:cubicBezTo>
                  <a:lnTo>
                    <a:pt x="11" y="419"/>
                  </a:lnTo>
                  <a:cubicBezTo>
                    <a:pt x="20" y="499"/>
                    <a:pt x="20" y="579"/>
                    <a:pt x="40" y="659"/>
                  </a:cubicBezTo>
                  <a:cubicBezTo>
                    <a:pt x="51" y="739"/>
                    <a:pt x="80" y="809"/>
                    <a:pt x="120" y="869"/>
                  </a:cubicBezTo>
                  <a:cubicBezTo>
                    <a:pt x="150" y="929"/>
                    <a:pt x="210" y="978"/>
                    <a:pt x="270" y="1009"/>
                  </a:cubicBezTo>
                  <a:cubicBezTo>
                    <a:pt x="300" y="1029"/>
                    <a:pt x="330" y="1038"/>
                    <a:pt x="370" y="1049"/>
                  </a:cubicBezTo>
                  <a:cubicBezTo>
                    <a:pt x="400" y="1058"/>
                    <a:pt x="430" y="1069"/>
                    <a:pt x="459" y="1069"/>
                  </a:cubicBezTo>
                  <a:cubicBezTo>
                    <a:pt x="479" y="1078"/>
                    <a:pt x="510" y="1078"/>
                    <a:pt x="519" y="1078"/>
                  </a:cubicBezTo>
                  <a:lnTo>
                    <a:pt x="550" y="1078"/>
                  </a:lnTo>
                  <a:lnTo>
                    <a:pt x="550" y="1069"/>
                  </a:lnTo>
                  <a:lnTo>
                    <a:pt x="550" y="1029"/>
                  </a:lnTo>
                  <a:cubicBezTo>
                    <a:pt x="539" y="1009"/>
                    <a:pt x="539" y="989"/>
                    <a:pt x="539" y="958"/>
                  </a:cubicBezTo>
                  <a:cubicBezTo>
                    <a:pt x="539" y="929"/>
                    <a:pt x="539" y="909"/>
                    <a:pt x="530" y="878"/>
                  </a:cubicBezTo>
                  <a:cubicBezTo>
                    <a:pt x="530" y="809"/>
                    <a:pt x="519" y="739"/>
                    <a:pt x="519" y="659"/>
                  </a:cubicBezTo>
                  <a:cubicBezTo>
                    <a:pt x="510" y="589"/>
                    <a:pt x="510" y="499"/>
                    <a:pt x="490" y="430"/>
                  </a:cubicBezTo>
                  <a:cubicBezTo>
                    <a:pt x="479" y="350"/>
                    <a:pt x="459" y="280"/>
                    <a:pt x="420" y="220"/>
                  </a:cubicBezTo>
                  <a:cubicBezTo>
                    <a:pt x="380" y="160"/>
                    <a:pt x="330" y="110"/>
                    <a:pt x="270" y="80"/>
                  </a:cubicBezTo>
                  <a:cubicBezTo>
                    <a:pt x="240" y="60"/>
                    <a:pt x="210" y="50"/>
                    <a:pt x="180" y="40"/>
                  </a:cubicBezTo>
                  <a:cubicBezTo>
                    <a:pt x="150" y="30"/>
                    <a:pt x="120" y="20"/>
                    <a:pt x="91" y="20"/>
                  </a:cubicBezTo>
                  <a:cubicBezTo>
                    <a:pt x="71" y="10"/>
                    <a:pt x="40" y="10"/>
                    <a:pt x="31" y="10"/>
                  </a:cubicBezTo>
                  <a:cubicBezTo>
                    <a:pt x="20" y="0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8882239" y="3694619"/>
              <a:ext cx="61524" cy="111019"/>
            </a:xfrm>
            <a:custGeom>
              <a:avLst/>
              <a:gdLst/>
              <a:ahLst/>
              <a:cxnLst/>
              <a:rect l="l" t="t" r="r" b="b"/>
              <a:pathLst>
                <a:path w="670" h="1209" extrusionOk="0">
                  <a:moveTo>
                    <a:pt x="140" y="130"/>
                  </a:moveTo>
                  <a:cubicBezTo>
                    <a:pt x="170" y="140"/>
                    <a:pt x="190" y="150"/>
                    <a:pt x="220" y="150"/>
                  </a:cubicBezTo>
                  <a:cubicBezTo>
                    <a:pt x="250" y="160"/>
                    <a:pt x="280" y="180"/>
                    <a:pt x="300" y="190"/>
                  </a:cubicBezTo>
                  <a:cubicBezTo>
                    <a:pt x="350" y="220"/>
                    <a:pt x="400" y="260"/>
                    <a:pt x="430" y="310"/>
                  </a:cubicBezTo>
                  <a:cubicBezTo>
                    <a:pt x="460" y="359"/>
                    <a:pt x="480" y="419"/>
                    <a:pt x="490" y="499"/>
                  </a:cubicBezTo>
                  <a:cubicBezTo>
                    <a:pt x="510" y="579"/>
                    <a:pt x="519" y="659"/>
                    <a:pt x="519" y="729"/>
                  </a:cubicBezTo>
                  <a:lnTo>
                    <a:pt x="539" y="1078"/>
                  </a:lnTo>
                  <a:lnTo>
                    <a:pt x="530" y="1069"/>
                  </a:lnTo>
                  <a:cubicBezTo>
                    <a:pt x="500" y="1069"/>
                    <a:pt x="470" y="1058"/>
                    <a:pt x="440" y="1049"/>
                  </a:cubicBezTo>
                  <a:cubicBezTo>
                    <a:pt x="410" y="1038"/>
                    <a:pt x="390" y="1029"/>
                    <a:pt x="360" y="1018"/>
                  </a:cubicBezTo>
                  <a:cubicBezTo>
                    <a:pt x="300" y="989"/>
                    <a:pt x="260" y="949"/>
                    <a:pt x="230" y="899"/>
                  </a:cubicBezTo>
                  <a:cubicBezTo>
                    <a:pt x="190" y="849"/>
                    <a:pt x="170" y="789"/>
                    <a:pt x="160" y="709"/>
                  </a:cubicBezTo>
                  <a:cubicBezTo>
                    <a:pt x="151" y="639"/>
                    <a:pt x="140" y="570"/>
                    <a:pt x="131" y="479"/>
                  </a:cubicBezTo>
                  <a:lnTo>
                    <a:pt x="120" y="130"/>
                  </a:lnTo>
                  <a:close/>
                  <a:moveTo>
                    <a:pt x="40" y="0"/>
                  </a:moveTo>
                  <a:lnTo>
                    <a:pt x="0" y="40"/>
                  </a:lnTo>
                  <a:lnTo>
                    <a:pt x="0" y="90"/>
                  </a:lnTo>
                  <a:lnTo>
                    <a:pt x="0" y="130"/>
                  </a:lnTo>
                  <a:lnTo>
                    <a:pt x="11" y="479"/>
                  </a:lnTo>
                  <a:cubicBezTo>
                    <a:pt x="20" y="579"/>
                    <a:pt x="31" y="659"/>
                    <a:pt x="40" y="729"/>
                  </a:cubicBezTo>
                  <a:cubicBezTo>
                    <a:pt x="60" y="819"/>
                    <a:pt x="91" y="899"/>
                    <a:pt x="120" y="958"/>
                  </a:cubicBezTo>
                  <a:cubicBezTo>
                    <a:pt x="170" y="1029"/>
                    <a:pt x="230" y="1078"/>
                    <a:pt x="300" y="1118"/>
                  </a:cubicBezTo>
                  <a:cubicBezTo>
                    <a:pt x="340" y="1138"/>
                    <a:pt x="370" y="1158"/>
                    <a:pt x="410" y="1168"/>
                  </a:cubicBezTo>
                  <a:cubicBezTo>
                    <a:pt x="440" y="1178"/>
                    <a:pt x="480" y="1188"/>
                    <a:pt x="500" y="1188"/>
                  </a:cubicBezTo>
                  <a:cubicBezTo>
                    <a:pt x="530" y="1198"/>
                    <a:pt x="550" y="1198"/>
                    <a:pt x="559" y="1198"/>
                  </a:cubicBezTo>
                  <a:lnTo>
                    <a:pt x="659" y="1208"/>
                  </a:lnTo>
                  <a:lnTo>
                    <a:pt x="670" y="1149"/>
                  </a:lnTo>
                  <a:lnTo>
                    <a:pt x="670" y="1118"/>
                  </a:lnTo>
                  <a:lnTo>
                    <a:pt x="670" y="1109"/>
                  </a:lnTo>
                  <a:lnTo>
                    <a:pt x="670" y="1078"/>
                  </a:lnTo>
                  <a:lnTo>
                    <a:pt x="639" y="719"/>
                  </a:lnTo>
                  <a:cubicBezTo>
                    <a:pt x="630" y="649"/>
                    <a:pt x="630" y="559"/>
                    <a:pt x="610" y="479"/>
                  </a:cubicBezTo>
                  <a:cubicBezTo>
                    <a:pt x="590" y="379"/>
                    <a:pt x="570" y="310"/>
                    <a:pt x="530" y="250"/>
                  </a:cubicBezTo>
                  <a:cubicBezTo>
                    <a:pt x="490" y="180"/>
                    <a:pt x="430" y="120"/>
                    <a:pt x="360" y="80"/>
                  </a:cubicBezTo>
                  <a:cubicBezTo>
                    <a:pt x="330" y="70"/>
                    <a:pt x="290" y="50"/>
                    <a:pt x="260" y="40"/>
                  </a:cubicBezTo>
                  <a:cubicBezTo>
                    <a:pt x="230" y="30"/>
                    <a:pt x="190" y="20"/>
                    <a:pt x="170" y="20"/>
                  </a:cubicBezTo>
                  <a:cubicBezTo>
                    <a:pt x="140" y="10"/>
                    <a:pt x="120" y="10"/>
                    <a:pt x="111" y="1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8887748" y="3700129"/>
              <a:ext cx="50505" cy="99082"/>
            </a:xfrm>
            <a:custGeom>
              <a:avLst/>
              <a:gdLst/>
              <a:ahLst/>
              <a:cxnLst/>
              <a:rect l="l" t="t" r="r" b="b"/>
              <a:pathLst>
                <a:path w="550" h="1079" extrusionOk="0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0" y="60"/>
                  </a:lnTo>
                  <a:lnTo>
                    <a:pt x="0" y="130"/>
                  </a:lnTo>
                  <a:cubicBezTo>
                    <a:pt x="0" y="150"/>
                    <a:pt x="11" y="180"/>
                    <a:pt x="11" y="210"/>
                  </a:cubicBezTo>
                  <a:lnTo>
                    <a:pt x="11" y="419"/>
                  </a:lnTo>
                  <a:cubicBezTo>
                    <a:pt x="20" y="499"/>
                    <a:pt x="20" y="579"/>
                    <a:pt x="40" y="659"/>
                  </a:cubicBezTo>
                  <a:cubicBezTo>
                    <a:pt x="51" y="739"/>
                    <a:pt x="80" y="809"/>
                    <a:pt x="120" y="869"/>
                  </a:cubicBezTo>
                  <a:cubicBezTo>
                    <a:pt x="150" y="929"/>
                    <a:pt x="210" y="978"/>
                    <a:pt x="270" y="1009"/>
                  </a:cubicBezTo>
                  <a:cubicBezTo>
                    <a:pt x="300" y="1029"/>
                    <a:pt x="330" y="1038"/>
                    <a:pt x="370" y="1049"/>
                  </a:cubicBezTo>
                  <a:cubicBezTo>
                    <a:pt x="400" y="1058"/>
                    <a:pt x="430" y="1069"/>
                    <a:pt x="459" y="1069"/>
                  </a:cubicBezTo>
                  <a:cubicBezTo>
                    <a:pt x="479" y="1078"/>
                    <a:pt x="510" y="1078"/>
                    <a:pt x="519" y="1078"/>
                  </a:cubicBezTo>
                  <a:lnTo>
                    <a:pt x="550" y="1078"/>
                  </a:lnTo>
                  <a:lnTo>
                    <a:pt x="550" y="1069"/>
                  </a:lnTo>
                  <a:lnTo>
                    <a:pt x="550" y="1029"/>
                  </a:lnTo>
                  <a:cubicBezTo>
                    <a:pt x="539" y="1009"/>
                    <a:pt x="539" y="989"/>
                    <a:pt x="539" y="958"/>
                  </a:cubicBezTo>
                  <a:cubicBezTo>
                    <a:pt x="539" y="929"/>
                    <a:pt x="539" y="909"/>
                    <a:pt x="530" y="878"/>
                  </a:cubicBezTo>
                  <a:cubicBezTo>
                    <a:pt x="530" y="809"/>
                    <a:pt x="519" y="739"/>
                    <a:pt x="519" y="659"/>
                  </a:cubicBezTo>
                  <a:cubicBezTo>
                    <a:pt x="510" y="589"/>
                    <a:pt x="510" y="499"/>
                    <a:pt x="490" y="430"/>
                  </a:cubicBezTo>
                  <a:cubicBezTo>
                    <a:pt x="479" y="350"/>
                    <a:pt x="459" y="280"/>
                    <a:pt x="420" y="220"/>
                  </a:cubicBezTo>
                  <a:cubicBezTo>
                    <a:pt x="380" y="160"/>
                    <a:pt x="330" y="110"/>
                    <a:pt x="270" y="80"/>
                  </a:cubicBezTo>
                  <a:cubicBezTo>
                    <a:pt x="240" y="60"/>
                    <a:pt x="210" y="50"/>
                    <a:pt x="180" y="40"/>
                  </a:cubicBezTo>
                  <a:cubicBezTo>
                    <a:pt x="150" y="30"/>
                    <a:pt x="120" y="20"/>
                    <a:pt x="91" y="20"/>
                  </a:cubicBezTo>
                  <a:cubicBezTo>
                    <a:pt x="71" y="10"/>
                    <a:pt x="40" y="10"/>
                    <a:pt x="31" y="10"/>
                  </a:cubicBezTo>
                  <a:cubicBezTo>
                    <a:pt x="20" y="0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8882239" y="3694619"/>
              <a:ext cx="61524" cy="111019"/>
            </a:xfrm>
            <a:custGeom>
              <a:avLst/>
              <a:gdLst/>
              <a:ahLst/>
              <a:cxnLst/>
              <a:rect l="l" t="t" r="r" b="b"/>
              <a:pathLst>
                <a:path w="670" h="1209" extrusionOk="0">
                  <a:moveTo>
                    <a:pt x="140" y="130"/>
                  </a:moveTo>
                  <a:cubicBezTo>
                    <a:pt x="170" y="140"/>
                    <a:pt x="190" y="150"/>
                    <a:pt x="220" y="150"/>
                  </a:cubicBezTo>
                  <a:cubicBezTo>
                    <a:pt x="250" y="160"/>
                    <a:pt x="280" y="180"/>
                    <a:pt x="300" y="190"/>
                  </a:cubicBezTo>
                  <a:cubicBezTo>
                    <a:pt x="350" y="220"/>
                    <a:pt x="400" y="260"/>
                    <a:pt x="430" y="310"/>
                  </a:cubicBezTo>
                  <a:cubicBezTo>
                    <a:pt x="460" y="359"/>
                    <a:pt x="480" y="419"/>
                    <a:pt x="490" y="499"/>
                  </a:cubicBezTo>
                  <a:cubicBezTo>
                    <a:pt x="510" y="579"/>
                    <a:pt x="519" y="659"/>
                    <a:pt x="519" y="729"/>
                  </a:cubicBezTo>
                  <a:lnTo>
                    <a:pt x="539" y="1078"/>
                  </a:lnTo>
                  <a:lnTo>
                    <a:pt x="530" y="1069"/>
                  </a:lnTo>
                  <a:cubicBezTo>
                    <a:pt x="500" y="1069"/>
                    <a:pt x="470" y="1058"/>
                    <a:pt x="440" y="1049"/>
                  </a:cubicBezTo>
                  <a:cubicBezTo>
                    <a:pt x="410" y="1038"/>
                    <a:pt x="390" y="1029"/>
                    <a:pt x="360" y="1018"/>
                  </a:cubicBezTo>
                  <a:cubicBezTo>
                    <a:pt x="300" y="989"/>
                    <a:pt x="260" y="949"/>
                    <a:pt x="230" y="899"/>
                  </a:cubicBezTo>
                  <a:cubicBezTo>
                    <a:pt x="190" y="849"/>
                    <a:pt x="170" y="789"/>
                    <a:pt x="160" y="709"/>
                  </a:cubicBezTo>
                  <a:cubicBezTo>
                    <a:pt x="151" y="639"/>
                    <a:pt x="140" y="570"/>
                    <a:pt x="131" y="479"/>
                  </a:cubicBezTo>
                  <a:lnTo>
                    <a:pt x="120" y="130"/>
                  </a:lnTo>
                  <a:close/>
                  <a:moveTo>
                    <a:pt x="40" y="0"/>
                  </a:moveTo>
                  <a:lnTo>
                    <a:pt x="0" y="40"/>
                  </a:lnTo>
                  <a:lnTo>
                    <a:pt x="0" y="90"/>
                  </a:lnTo>
                  <a:lnTo>
                    <a:pt x="0" y="130"/>
                  </a:lnTo>
                  <a:lnTo>
                    <a:pt x="11" y="479"/>
                  </a:lnTo>
                  <a:cubicBezTo>
                    <a:pt x="20" y="579"/>
                    <a:pt x="31" y="659"/>
                    <a:pt x="40" y="729"/>
                  </a:cubicBezTo>
                  <a:cubicBezTo>
                    <a:pt x="60" y="819"/>
                    <a:pt x="91" y="899"/>
                    <a:pt x="120" y="958"/>
                  </a:cubicBezTo>
                  <a:cubicBezTo>
                    <a:pt x="170" y="1029"/>
                    <a:pt x="230" y="1078"/>
                    <a:pt x="300" y="1118"/>
                  </a:cubicBezTo>
                  <a:cubicBezTo>
                    <a:pt x="340" y="1138"/>
                    <a:pt x="370" y="1158"/>
                    <a:pt x="410" y="1168"/>
                  </a:cubicBezTo>
                  <a:cubicBezTo>
                    <a:pt x="440" y="1178"/>
                    <a:pt x="480" y="1188"/>
                    <a:pt x="500" y="1188"/>
                  </a:cubicBezTo>
                  <a:cubicBezTo>
                    <a:pt x="530" y="1198"/>
                    <a:pt x="550" y="1198"/>
                    <a:pt x="559" y="1198"/>
                  </a:cubicBezTo>
                  <a:lnTo>
                    <a:pt x="659" y="1208"/>
                  </a:lnTo>
                  <a:lnTo>
                    <a:pt x="670" y="1149"/>
                  </a:lnTo>
                  <a:lnTo>
                    <a:pt x="670" y="1118"/>
                  </a:lnTo>
                  <a:lnTo>
                    <a:pt x="670" y="1109"/>
                  </a:lnTo>
                  <a:lnTo>
                    <a:pt x="670" y="1078"/>
                  </a:lnTo>
                  <a:lnTo>
                    <a:pt x="639" y="719"/>
                  </a:lnTo>
                  <a:cubicBezTo>
                    <a:pt x="630" y="649"/>
                    <a:pt x="630" y="559"/>
                    <a:pt x="610" y="479"/>
                  </a:cubicBezTo>
                  <a:cubicBezTo>
                    <a:pt x="590" y="379"/>
                    <a:pt x="570" y="310"/>
                    <a:pt x="530" y="250"/>
                  </a:cubicBezTo>
                  <a:cubicBezTo>
                    <a:pt x="490" y="180"/>
                    <a:pt x="430" y="120"/>
                    <a:pt x="360" y="80"/>
                  </a:cubicBezTo>
                  <a:cubicBezTo>
                    <a:pt x="330" y="70"/>
                    <a:pt x="290" y="50"/>
                    <a:pt x="260" y="40"/>
                  </a:cubicBezTo>
                  <a:cubicBezTo>
                    <a:pt x="230" y="30"/>
                    <a:pt x="190" y="20"/>
                    <a:pt x="170" y="20"/>
                  </a:cubicBezTo>
                  <a:cubicBezTo>
                    <a:pt x="140" y="10"/>
                    <a:pt x="120" y="10"/>
                    <a:pt x="111" y="1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8928979" y="3726666"/>
              <a:ext cx="53260" cy="97337"/>
            </a:xfrm>
            <a:custGeom>
              <a:avLst/>
              <a:gdLst/>
              <a:ahLst/>
              <a:cxnLst/>
              <a:rect l="l" t="t" r="r" b="b"/>
              <a:pathLst>
                <a:path w="580" h="1060" extrusionOk="0">
                  <a:moveTo>
                    <a:pt x="1" y="1"/>
                  </a:moveTo>
                  <a:lnTo>
                    <a:pt x="1" y="10"/>
                  </a:lnTo>
                  <a:lnTo>
                    <a:pt x="1" y="50"/>
                  </a:lnTo>
                  <a:cubicBezTo>
                    <a:pt x="1" y="70"/>
                    <a:pt x="10" y="90"/>
                    <a:pt x="10" y="121"/>
                  </a:cubicBezTo>
                  <a:lnTo>
                    <a:pt x="10" y="201"/>
                  </a:lnTo>
                  <a:cubicBezTo>
                    <a:pt x="21" y="260"/>
                    <a:pt x="21" y="340"/>
                    <a:pt x="30" y="410"/>
                  </a:cubicBezTo>
                  <a:cubicBezTo>
                    <a:pt x="30" y="490"/>
                    <a:pt x="41" y="570"/>
                    <a:pt x="50" y="649"/>
                  </a:cubicBezTo>
                  <a:cubicBezTo>
                    <a:pt x="70" y="729"/>
                    <a:pt x="101" y="800"/>
                    <a:pt x="141" y="859"/>
                  </a:cubicBezTo>
                  <a:cubicBezTo>
                    <a:pt x="181" y="919"/>
                    <a:pt x="230" y="969"/>
                    <a:pt x="300" y="999"/>
                  </a:cubicBezTo>
                  <a:cubicBezTo>
                    <a:pt x="330" y="1009"/>
                    <a:pt x="360" y="1029"/>
                    <a:pt x="390" y="1039"/>
                  </a:cubicBezTo>
                  <a:cubicBezTo>
                    <a:pt x="430" y="1039"/>
                    <a:pt x="460" y="1049"/>
                    <a:pt x="480" y="1049"/>
                  </a:cubicBezTo>
                  <a:cubicBezTo>
                    <a:pt x="510" y="1059"/>
                    <a:pt x="540" y="1059"/>
                    <a:pt x="550" y="1059"/>
                  </a:cubicBezTo>
                  <a:lnTo>
                    <a:pt x="580" y="1059"/>
                  </a:lnTo>
                  <a:lnTo>
                    <a:pt x="580" y="1049"/>
                  </a:lnTo>
                  <a:cubicBezTo>
                    <a:pt x="580" y="1039"/>
                    <a:pt x="580" y="1019"/>
                    <a:pt x="570" y="999"/>
                  </a:cubicBezTo>
                  <a:cubicBezTo>
                    <a:pt x="570" y="989"/>
                    <a:pt x="570" y="959"/>
                    <a:pt x="560" y="939"/>
                  </a:cubicBezTo>
                  <a:lnTo>
                    <a:pt x="560" y="859"/>
                  </a:lnTo>
                  <a:cubicBezTo>
                    <a:pt x="550" y="789"/>
                    <a:pt x="540" y="720"/>
                    <a:pt x="540" y="640"/>
                  </a:cubicBezTo>
                  <a:cubicBezTo>
                    <a:pt x="530" y="570"/>
                    <a:pt x="520" y="480"/>
                    <a:pt x="500" y="410"/>
                  </a:cubicBezTo>
                  <a:cubicBezTo>
                    <a:pt x="490" y="330"/>
                    <a:pt x="460" y="260"/>
                    <a:pt x="420" y="201"/>
                  </a:cubicBezTo>
                  <a:cubicBezTo>
                    <a:pt x="390" y="141"/>
                    <a:pt x="330" y="101"/>
                    <a:pt x="270" y="61"/>
                  </a:cubicBezTo>
                  <a:lnTo>
                    <a:pt x="181" y="30"/>
                  </a:lnTo>
                  <a:cubicBezTo>
                    <a:pt x="150" y="21"/>
                    <a:pt x="121" y="10"/>
                    <a:pt x="90" y="10"/>
                  </a:cubicBezTo>
                  <a:cubicBezTo>
                    <a:pt x="70" y="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8923469" y="3721249"/>
              <a:ext cx="64279" cy="108173"/>
            </a:xfrm>
            <a:custGeom>
              <a:avLst/>
              <a:gdLst/>
              <a:ahLst/>
              <a:cxnLst/>
              <a:rect l="l" t="t" r="r" b="b"/>
              <a:pathLst>
                <a:path w="700" h="1178" extrusionOk="0">
                  <a:moveTo>
                    <a:pt x="121" y="120"/>
                  </a:moveTo>
                  <a:cubicBezTo>
                    <a:pt x="130" y="120"/>
                    <a:pt x="141" y="120"/>
                    <a:pt x="150" y="129"/>
                  </a:cubicBezTo>
                  <a:cubicBezTo>
                    <a:pt x="170" y="129"/>
                    <a:pt x="201" y="140"/>
                    <a:pt x="230" y="140"/>
                  </a:cubicBezTo>
                  <a:cubicBezTo>
                    <a:pt x="250" y="149"/>
                    <a:pt x="281" y="160"/>
                    <a:pt x="310" y="180"/>
                  </a:cubicBezTo>
                  <a:cubicBezTo>
                    <a:pt x="360" y="200"/>
                    <a:pt x="400" y="240"/>
                    <a:pt x="430" y="289"/>
                  </a:cubicBezTo>
                  <a:cubicBezTo>
                    <a:pt x="470" y="339"/>
                    <a:pt x="490" y="399"/>
                    <a:pt x="500" y="479"/>
                  </a:cubicBezTo>
                  <a:cubicBezTo>
                    <a:pt x="520" y="559"/>
                    <a:pt x="530" y="639"/>
                    <a:pt x="540" y="708"/>
                  </a:cubicBezTo>
                  <a:lnTo>
                    <a:pt x="570" y="1058"/>
                  </a:lnTo>
                  <a:lnTo>
                    <a:pt x="550" y="1058"/>
                  </a:lnTo>
                  <a:cubicBezTo>
                    <a:pt x="530" y="1048"/>
                    <a:pt x="500" y="1048"/>
                    <a:pt x="470" y="1038"/>
                  </a:cubicBezTo>
                  <a:cubicBezTo>
                    <a:pt x="440" y="1028"/>
                    <a:pt x="410" y="1018"/>
                    <a:pt x="380" y="998"/>
                  </a:cubicBezTo>
                  <a:cubicBezTo>
                    <a:pt x="330" y="978"/>
                    <a:pt x="281" y="938"/>
                    <a:pt x="250" y="888"/>
                  </a:cubicBezTo>
                  <a:cubicBezTo>
                    <a:pt x="210" y="839"/>
                    <a:pt x="190" y="779"/>
                    <a:pt x="170" y="699"/>
                  </a:cubicBezTo>
                  <a:cubicBezTo>
                    <a:pt x="161" y="629"/>
                    <a:pt x="150" y="559"/>
                    <a:pt x="141" y="469"/>
                  </a:cubicBezTo>
                  <a:lnTo>
                    <a:pt x="121" y="120"/>
                  </a:lnTo>
                  <a:close/>
                  <a:moveTo>
                    <a:pt x="51" y="0"/>
                  </a:moveTo>
                  <a:lnTo>
                    <a:pt x="1" y="30"/>
                  </a:lnTo>
                  <a:lnTo>
                    <a:pt x="1" y="6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31" y="479"/>
                  </a:lnTo>
                  <a:cubicBezTo>
                    <a:pt x="31" y="579"/>
                    <a:pt x="41" y="648"/>
                    <a:pt x="61" y="719"/>
                  </a:cubicBezTo>
                  <a:cubicBezTo>
                    <a:pt x="81" y="819"/>
                    <a:pt x="110" y="898"/>
                    <a:pt x="150" y="948"/>
                  </a:cubicBezTo>
                  <a:cubicBezTo>
                    <a:pt x="190" y="1018"/>
                    <a:pt x="261" y="1078"/>
                    <a:pt x="330" y="1108"/>
                  </a:cubicBezTo>
                  <a:cubicBezTo>
                    <a:pt x="360" y="1128"/>
                    <a:pt x="400" y="1138"/>
                    <a:pt x="440" y="1148"/>
                  </a:cubicBezTo>
                  <a:cubicBezTo>
                    <a:pt x="470" y="1158"/>
                    <a:pt x="510" y="1168"/>
                    <a:pt x="530" y="1168"/>
                  </a:cubicBezTo>
                  <a:cubicBezTo>
                    <a:pt x="560" y="1178"/>
                    <a:pt x="580" y="1178"/>
                    <a:pt x="600" y="1178"/>
                  </a:cubicBezTo>
                  <a:lnTo>
                    <a:pt x="700" y="1178"/>
                  </a:lnTo>
                  <a:lnTo>
                    <a:pt x="700" y="1118"/>
                  </a:lnTo>
                  <a:lnTo>
                    <a:pt x="700" y="1098"/>
                  </a:lnTo>
                  <a:lnTo>
                    <a:pt x="700" y="1088"/>
                  </a:lnTo>
                  <a:cubicBezTo>
                    <a:pt x="700" y="1078"/>
                    <a:pt x="689" y="1068"/>
                    <a:pt x="689" y="1058"/>
                  </a:cubicBezTo>
                  <a:lnTo>
                    <a:pt x="660" y="699"/>
                  </a:lnTo>
                  <a:cubicBezTo>
                    <a:pt x="649" y="629"/>
                    <a:pt x="640" y="539"/>
                    <a:pt x="620" y="459"/>
                  </a:cubicBezTo>
                  <a:cubicBezTo>
                    <a:pt x="600" y="359"/>
                    <a:pt x="570" y="289"/>
                    <a:pt x="530" y="229"/>
                  </a:cubicBezTo>
                  <a:cubicBezTo>
                    <a:pt x="490" y="160"/>
                    <a:pt x="430" y="109"/>
                    <a:pt x="360" y="69"/>
                  </a:cubicBezTo>
                  <a:cubicBezTo>
                    <a:pt x="330" y="50"/>
                    <a:pt x="300" y="40"/>
                    <a:pt x="261" y="30"/>
                  </a:cubicBezTo>
                  <a:cubicBezTo>
                    <a:pt x="230" y="20"/>
                    <a:pt x="190" y="10"/>
                    <a:pt x="170" y="10"/>
                  </a:cubicBezTo>
                  <a:cubicBezTo>
                    <a:pt x="150" y="0"/>
                    <a:pt x="130" y="0"/>
                    <a:pt x="1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8928979" y="3726666"/>
              <a:ext cx="53260" cy="97337"/>
            </a:xfrm>
            <a:custGeom>
              <a:avLst/>
              <a:gdLst/>
              <a:ahLst/>
              <a:cxnLst/>
              <a:rect l="l" t="t" r="r" b="b"/>
              <a:pathLst>
                <a:path w="580" h="1060" extrusionOk="0">
                  <a:moveTo>
                    <a:pt x="1" y="1"/>
                  </a:moveTo>
                  <a:lnTo>
                    <a:pt x="1" y="10"/>
                  </a:lnTo>
                  <a:lnTo>
                    <a:pt x="1" y="50"/>
                  </a:lnTo>
                  <a:cubicBezTo>
                    <a:pt x="1" y="70"/>
                    <a:pt x="10" y="90"/>
                    <a:pt x="10" y="121"/>
                  </a:cubicBezTo>
                  <a:lnTo>
                    <a:pt x="10" y="201"/>
                  </a:lnTo>
                  <a:cubicBezTo>
                    <a:pt x="21" y="260"/>
                    <a:pt x="21" y="340"/>
                    <a:pt x="30" y="410"/>
                  </a:cubicBezTo>
                  <a:cubicBezTo>
                    <a:pt x="30" y="490"/>
                    <a:pt x="41" y="570"/>
                    <a:pt x="50" y="649"/>
                  </a:cubicBezTo>
                  <a:cubicBezTo>
                    <a:pt x="70" y="729"/>
                    <a:pt x="101" y="800"/>
                    <a:pt x="141" y="859"/>
                  </a:cubicBezTo>
                  <a:cubicBezTo>
                    <a:pt x="181" y="919"/>
                    <a:pt x="230" y="969"/>
                    <a:pt x="300" y="999"/>
                  </a:cubicBezTo>
                  <a:cubicBezTo>
                    <a:pt x="330" y="1009"/>
                    <a:pt x="360" y="1029"/>
                    <a:pt x="390" y="1039"/>
                  </a:cubicBezTo>
                  <a:cubicBezTo>
                    <a:pt x="430" y="1039"/>
                    <a:pt x="460" y="1049"/>
                    <a:pt x="480" y="1049"/>
                  </a:cubicBezTo>
                  <a:cubicBezTo>
                    <a:pt x="510" y="1059"/>
                    <a:pt x="540" y="1059"/>
                    <a:pt x="550" y="1059"/>
                  </a:cubicBezTo>
                  <a:lnTo>
                    <a:pt x="580" y="1059"/>
                  </a:lnTo>
                  <a:lnTo>
                    <a:pt x="580" y="1049"/>
                  </a:lnTo>
                  <a:cubicBezTo>
                    <a:pt x="580" y="1039"/>
                    <a:pt x="580" y="1019"/>
                    <a:pt x="570" y="999"/>
                  </a:cubicBezTo>
                  <a:cubicBezTo>
                    <a:pt x="570" y="989"/>
                    <a:pt x="570" y="959"/>
                    <a:pt x="560" y="939"/>
                  </a:cubicBezTo>
                  <a:lnTo>
                    <a:pt x="560" y="859"/>
                  </a:lnTo>
                  <a:cubicBezTo>
                    <a:pt x="550" y="789"/>
                    <a:pt x="540" y="720"/>
                    <a:pt x="540" y="640"/>
                  </a:cubicBezTo>
                  <a:cubicBezTo>
                    <a:pt x="530" y="570"/>
                    <a:pt x="520" y="480"/>
                    <a:pt x="500" y="410"/>
                  </a:cubicBezTo>
                  <a:cubicBezTo>
                    <a:pt x="490" y="330"/>
                    <a:pt x="460" y="260"/>
                    <a:pt x="420" y="201"/>
                  </a:cubicBezTo>
                  <a:cubicBezTo>
                    <a:pt x="390" y="141"/>
                    <a:pt x="330" y="101"/>
                    <a:pt x="270" y="61"/>
                  </a:cubicBezTo>
                  <a:lnTo>
                    <a:pt x="181" y="30"/>
                  </a:lnTo>
                  <a:cubicBezTo>
                    <a:pt x="150" y="21"/>
                    <a:pt x="121" y="10"/>
                    <a:pt x="90" y="10"/>
                  </a:cubicBezTo>
                  <a:cubicBezTo>
                    <a:pt x="70" y="1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8923469" y="3721249"/>
              <a:ext cx="64279" cy="108173"/>
            </a:xfrm>
            <a:custGeom>
              <a:avLst/>
              <a:gdLst/>
              <a:ahLst/>
              <a:cxnLst/>
              <a:rect l="l" t="t" r="r" b="b"/>
              <a:pathLst>
                <a:path w="700" h="1178" extrusionOk="0">
                  <a:moveTo>
                    <a:pt x="121" y="120"/>
                  </a:moveTo>
                  <a:cubicBezTo>
                    <a:pt x="130" y="120"/>
                    <a:pt x="141" y="120"/>
                    <a:pt x="150" y="129"/>
                  </a:cubicBezTo>
                  <a:cubicBezTo>
                    <a:pt x="170" y="129"/>
                    <a:pt x="201" y="140"/>
                    <a:pt x="230" y="140"/>
                  </a:cubicBezTo>
                  <a:cubicBezTo>
                    <a:pt x="250" y="149"/>
                    <a:pt x="281" y="160"/>
                    <a:pt x="310" y="180"/>
                  </a:cubicBezTo>
                  <a:cubicBezTo>
                    <a:pt x="360" y="200"/>
                    <a:pt x="400" y="240"/>
                    <a:pt x="430" y="289"/>
                  </a:cubicBezTo>
                  <a:cubicBezTo>
                    <a:pt x="470" y="339"/>
                    <a:pt x="490" y="399"/>
                    <a:pt x="500" y="479"/>
                  </a:cubicBezTo>
                  <a:cubicBezTo>
                    <a:pt x="520" y="559"/>
                    <a:pt x="530" y="639"/>
                    <a:pt x="540" y="708"/>
                  </a:cubicBezTo>
                  <a:lnTo>
                    <a:pt x="570" y="1058"/>
                  </a:lnTo>
                  <a:lnTo>
                    <a:pt x="550" y="1058"/>
                  </a:lnTo>
                  <a:cubicBezTo>
                    <a:pt x="530" y="1048"/>
                    <a:pt x="500" y="1048"/>
                    <a:pt x="470" y="1038"/>
                  </a:cubicBezTo>
                  <a:cubicBezTo>
                    <a:pt x="440" y="1028"/>
                    <a:pt x="410" y="1018"/>
                    <a:pt x="380" y="998"/>
                  </a:cubicBezTo>
                  <a:cubicBezTo>
                    <a:pt x="330" y="978"/>
                    <a:pt x="281" y="938"/>
                    <a:pt x="250" y="888"/>
                  </a:cubicBezTo>
                  <a:cubicBezTo>
                    <a:pt x="210" y="839"/>
                    <a:pt x="190" y="779"/>
                    <a:pt x="170" y="699"/>
                  </a:cubicBezTo>
                  <a:cubicBezTo>
                    <a:pt x="161" y="639"/>
                    <a:pt x="150" y="559"/>
                    <a:pt x="141" y="469"/>
                  </a:cubicBezTo>
                  <a:lnTo>
                    <a:pt x="121" y="120"/>
                  </a:lnTo>
                  <a:close/>
                  <a:moveTo>
                    <a:pt x="51" y="0"/>
                  </a:moveTo>
                  <a:lnTo>
                    <a:pt x="1" y="30"/>
                  </a:lnTo>
                  <a:lnTo>
                    <a:pt x="1" y="80"/>
                  </a:lnTo>
                  <a:lnTo>
                    <a:pt x="1" y="89"/>
                  </a:lnTo>
                  <a:lnTo>
                    <a:pt x="1" y="120"/>
                  </a:lnTo>
                  <a:lnTo>
                    <a:pt x="31" y="479"/>
                  </a:lnTo>
                  <a:cubicBezTo>
                    <a:pt x="31" y="579"/>
                    <a:pt x="41" y="648"/>
                    <a:pt x="61" y="719"/>
                  </a:cubicBezTo>
                  <a:cubicBezTo>
                    <a:pt x="81" y="819"/>
                    <a:pt x="110" y="898"/>
                    <a:pt x="150" y="948"/>
                  </a:cubicBezTo>
                  <a:cubicBezTo>
                    <a:pt x="190" y="1018"/>
                    <a:pt x="261" y="1078"/>
                    <a:pt x="330" y="1108"/>
                  </a:cubicBezTo>
                  <a:cubicBezTo>
                    <a:pt x="360" y="1128"/>
                    <a:pt x="400" y="1138"/>
                    <a:pt x="440" y="1148"/>
                  </a:cubicBezTo>
                  <a:cubicBezTo>
                    <a:pt x="470" y="1158"/>
                    <a:pt x="510" y="1168"/>
                    <a:pt x="530" y="1168"/>
                  </a:cubicBezTo>
                  <a:cubicBezTo>
                    <a:pt x="560" y="1178"/>
                    <a:pt x="580" y="1178"/>
                    <a:pt x="600" y="1178"/>
                  </a:cubicBezTo>
                  <a:lnTo>
                    <a:pt x="700" y="1178"/>
                  </a:lnTo>
                  <a:lnTo>
                    <a:pt x="700" y="1118"/>
                  </a:lnTo>
                  <a:lnTo>
                    <a:pt x="700" y="1098"/>
                  </a:lnTo>
                  <a:lnTo>
                    <a:pt x="700" y="1088"/>
                  </a:lnTo>
                  <a:cubicBezTo>
                    <a:pt x="700" y="1078"/>
                    <a:pt x="689" y="1068"/>
                    <a:pt x="689" y="1058"/>
                  </a:cubicBezTo>
                  <a:lnTo>
                    <a:pt x="660" y="699"/>
                  </a:lnTo>
                  <a:cubicBezTo>
                    <a:pt x="649" y="629"/>
                    <a:pt x="640" y="539"/>
                    <a:pt x="620" y="459"/>
                  </a:cubicBezTo>
                  <a:cubicBezTo>
                    <a:pt x="600" y="359"/>
                    <a:pt x="570" y="289"/>
                    <a:pt x="530" y="229"/>
                  </a:cubicBezTo>
                  <a:cubicBezTo>
                    <a:pt x="490" y="160"/>
                    <a:pt x="430" y="109"/>
                    <a:pt x="360" y="69"/>
                  </a:cubicBezTo>
                  <a:cubicBezTo>
                    <a:pt x="330" y="50"/>
                    <a:pt x="300" y="40"/>
                    <a:pt x="261" y="30"/>
                  </a:cubicBezTo>
                  <a:cubicBezTo>
                    <a:pt x="230" y="20"/>
                    <a:pt x="190" y="10"/>
                    <a:pt x="170" y="10"/>
                  </a:cubicBezTo>
                  <a:cubicBezTo>
                    <a:pt x="150" y="0"/>
                    <a:pt x="130" y="0"/>
                    <a:pt x="1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8971219" y="3751460"/>
              <a:ext cx="55923" cy="95409"/>
            </a:xfrm>
            <a:custGeom>
              <a:avLst/>
              <a:gdLst/>
              <a:ahLst/>
              <a:cxnLst/>
              <a:rect l="l" t="t" r="r" b="b"/>
              <a:pathLst>
                <a:path w="609" h="1039" extrusionOk="0">
                  <a:moveTo>
                    <a:pt x="0" y="0"/>
                  </a:moveTo>
                  <a:lnTo>
                    <a:pt x="0" y="10"/>
                  </a:lnTo>
                  <a:lnTo>
                    <a:pt x="0" y="60"/>
                  </a:lnTo>
                  <a:cubicBezTo>
                    <a:pt x="0" y="70"/>
                    <a:pt x="10" y="100"/>
                    <a:pt x="10" y="120"/>
                  </a:cubicBezTo>
                  <a:cubicBezTo>
                    <a:pt x="10" y="140"/>
                    <a:pt x="10" y="170"/>
                    <a:pt x="20" y="200"/>
                  </a:cubicBezTo>
                  <a:cubicBezTo>
                    <a:pt x="20" y="270"/>
                    <a:pt x="30" y="339"/>
                    <a:pt x="30" y="419"/>
                  </a:cubicBezTo>
                  <a:cubicBezTo>
                    <a:pt x="40" y="490"/>
                    <a:pt x="50" y="569"/>
                    <a:pt x="70" y="649"/>
                  </a:cubicBezTo>
                  <a:cubicBezTo>
                    <a:pt x="90" y="729"/>
                    <a:pt x="120" y="799"/>
                    <a:pt x="160" y="859"/>
                  </a:cubicBezTo>
                  <a:cubicBezTo>
                    <a:pt x="200" y="918"/>
                    <a:pt x="260" y="958"/>
                    <a:pt x="320" y="989"/>
                  </a:cubicBezTo>
                  <a:cubicBezTo>
                    <a:pt x="359" y="1009"/>
                    <a:pt x="389" y="1018"/>
                    <a:pt x="419" y="1029"/>
                  </a:cubicBezTo>
                  <a:cubicBezTo>
                    <a:pt x="449" y="1029"/>
                    <a:pt x="489" y="1038"/>
                    <a:pt x="509" y="1038"/>
                  </a:cubicBezTo>
                  <a:lnTo>
                    <a:pt x="609" y="1038"/>
                  </a:lnTo>
                  <a:lnTo>
                    <a:pt x="609" y="1029"/>
                  </a:lnTo>
                  <a:cubicBezTo>
                    <a:pt x="609" y="1018"/>
                    <a:pt x="599" y="998"/>
                    <a:pt x="599" y="989"/>
                  </a:cubicBezTo>
                  <a:cubicBezTo>
                    <a:pt x="599" y="969"/>
                    <a:pt x="589" y="949"/>
                    <a:pt x="589" y="918"/>
                  </a:cubicBezTo>
                  <a:cubicBezTo>
                    <a:pt x="589" y="898"/>
                    <a:pt x="579" y="869"/>
                    <a:pt x="579" y="839"/>
                  </a:cubicBezTo>
                  <a:cubicBezTo>
                    <a:pt x="569" y="779"/>
                    <a:pt x="559" y="709"/>
                    <a:pt x="549" y="629"/>
                  </a:cubicBezTo>
                  <a:cubicBezTo>
                    <a:pt x="539" y="549"/>
                    <a:pt x="529" y="470"/>
                    <a:pt x="509" y="390"/>
                  </a:cubicBezTo>
                  <a:cubicBezTo>
                    <a:pt x="489" y="319"/>
                    <a:pt x="469" y="250"/>
                    <a:pt x="419" y="190"/>
                  </a:cubicBezTo>
                  <a:cubicBezTo>
                    <a:pt x="379" y="130"/>
                    <a:pt x="329" y="90"/>
                    <a:pt x="269" y="60"/>
                  </a:cubicBezTo>
                  <a:cubicBezTo>
                    <a:pt x="240" y="40"/>
                    <a:pt x="209" y="30"/>
                    <a:pt x="180" y="20"/>
                  </a:cubicBezTo>
                  <a:cubicBezTo>
                    <a:pt x="149" y="20"/>
                    <a:pt x="120" y="10"/>
                    <a:pt x="90" y="10"/>
                  </a:cubicBezTo>
                  <a:cubicBezTo>
                    <a:pt x="70" y="0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8965709" y="3745950"/>
              <a:ext cx="66942" cy="106428"/>
            </a:xfrm>
            <a:custGeom>
              <a:avLst/>
              <a:gdLst/>
              <a:ahLst/>
              <a:cxnLst/>
              <a:rect l="l" t="t" r="r" b="b"/>
              <a:pathLst>
                <a:path w="729" h="1159" extrusionOk="0">
                  <a:moveTo>
                    <a:pt x="120" y="120"/>
                  </a:moveTo>
                  <a:cubicBezTo>
                    <a:pt x="130" y="120"/>
                    <a:pt x="140" y="120"/>
                    <a:pt x="140" y="130"/>
                  </a:cubicBezTo>
                  <a:cubicBezTo>
                    <a:pt x="170" y="130"/>
                    <a:pt x="200" y="130"/>
                    <a:pt x="220" y="140"/>
                  </a:cubicBezTo>
                  <a:lnTo>
                    <a:pt x="309" y="170"/>
                  </a:lnTo>
                  <a:cubicBezTo>
                    <a:pt x="360" y="200"/>
                    <a:pt x="400" y="240"/>
                    <a:pt x="439" y="290"/>
                  </a:cubicBezTo>
                  <a:cubicBezTo>
                    <a:pt x="469" y="330"/>
                    <a:pt x="489" y="390"/>
                    <a:pt x="509" y="470"/>
                  </a:cubicBezTo>
                  <a:cubicBezTo>
                    <a:pt x="529" y="550"/>
                    <a:pt x="539" y="629"/>
                    <a:pt x="549" y="699"/>
                  </a:cubicBezTo>
                  <a:lnTo>
                    <a:pt x="559" y="759"/>
                  </a:lnTo>
                  <a:cubicBezTo>
                    <a:pt x="569" y="809"/>
                    <a:pt x="569" y="859"/>
                    <a:pt x="579" y="909"/>
                  </a:cubicBezTo>
                  <a:lnTo>
                    <a:pt x="599" y="1038"/>
                  </a:lnTo>
                  <a:lnTo>
                    <a:pt x="579" y="1038"/>
                  </a:lnTo>
                  <a:cubicBezTo>
                    <a:pt x="549" y="1038"/>
                    <a:pt x="529" y="1038"/>
                    <a:pt x="499" y="1029"/>
                  </a:cubicBezTo>
                  <a:lnTo>
                    <a:pt x="409" y="998"/>
                  </a:lnTo>
                  <a:cubicBezTo>
                    <a:pt x="349" y="969"/>
                    <a:pt x="300" y="929"/>
                    <a:pt x="269" y="879"/>
                  </a:cubicBezTo>
                  <a:cubicBezTo>
                    <a:pt x="229" y="829"/>
                    <a:pt x="200" y="769"/>
                    <a:pt x="189" y="699"/>
                  </a:cubicBezTo>
                  <a:cubicBezTo>
                    <a:pt x="170" y="629"/>
                    <a:pt x="160" y="559"/>
                    <a:pt x="150" y="470"/>
                  </a:cubicBezTo>
                  <a:lnTo>
                    <a:pt x="120" y="120"/>
                  </a:lnTo>
                  <a:close/>
                  <a:moveTo>
                    <a:pt x="50" y="0"/>
                  </a:moveTo>
                  <a:lnTo>
                    <a:pt x="0" y="30"/>
                  </a:lnTo>
                  <a:lnTo>
                    <a:pt x="0" y="60"/>
                  </a:lnTo>
                  <a:lnTo>
                    <a:pt x="0" y="90"/>
                  </a:lnTo>
                  <a:lnTo>
                    <a:pt x="0" y="120"/>
                  </a:lnTo>
                  <a:lnTo>
                    <a:pt x="30" y="479"/>
                  </a:lnTo>
                  <a:cubicBezTo>
                    <a:pt x="40" y="579"/>
                    <a:pt x="50" y="659"/>
                    <a:pt x="70" y="729"/>
                  </a:cubicBezTo>
                  <a:cubicBezTo>
                    <a:pt x="90" y="819"/>
                    <a:pt x="130" y="889"/>
                    <a:pt x="170" y="949"/>
                  </a:cubicBezTo>
                  <a:cubicBezTo>
                    <a:pt x="220" y="1018"/>
                    <a:pt x="280" y="1069"/>
                    <a:pt x="360" y="1109"/>
                  </a:cubicBezTo>
                  <a:cubicBezTo>
                    <a:pt x="389" y="1118"/>
                    <a:pt x="429" y="1129"/>
                    <a:pt x="469" y="1138"/>
                  </a:cubicBezTo>
                  <a:cubicBezTo>
                    <a:pt x="499" y="1149"/>
                    <a:pt x="529" y="1158"/>
                    <a:pt x="569" y="1158"/>
                  </a:cubicBezTo>
                  <a:lnTo>
                    <a:pt x="639" y="1158"/>
                  </a:lnTo>
                  <a:cubicBezTo>
                    <a:pt x="679" y="1158"/>
                    <a:pt x="689" y="1158"/>
                    <a:pt x="709" y="1149"/>
                  </a:cubicBezTo>
                  <a:lnTo>
                    <a:pt x="729" y="1129"/>
                  </a:lnTo>
                  <a:lnTo>
                    <a:pt x="729" y="1098"/>
                  </a:lnTo>
                  <a:lnTo>
                    <a:pt x="729" y="1078"/>
                  </a:lnTo>
                  <a:lnTo>
                    <a:pt x="719" y="1069"/>
                  </a:lnTo>
                  <a:lnTo>
                    <a:pt x="719" y="1038"/>
                  </a:lnTo>
                  <a:lnTo>
                    <a:pt x="699" y="889"/>
                  </a:lnTo>
                  <a:cubicBezTo>
                    <a:pt x="689" y="849"/>
                    <a:pt x="679" y="799"/>
                    <a:pt x="679" y="749"/>
                  </a:cubicBezTo>
                  <a:lnTo>
                    <a:pt x="669" y="679"/>
                  </a:lnTo>
                  <a:cubicBezTo>
                    <a:pt x="659" y="609"/>
                    <a:pt x="649" y="519"/>
                    <a:pt x="629" y="439"/>
                  </a:cubicBezTo>
                  <a:cubicBezTo>
                    <a:pt x="609" y="350"/>
                    <a:pt x="569" y="270"/>
                    <a:pt x="529" y="220"/>
                  </a:cubicBezTo>
                  <a:cubicBezTo>
                    <a:pt x="489" y="150"/>
                    <a:pt x="429" y="100"/>
                    <a:pt x="360" y="60"/>
                  </a:cubicBezTo>
                  <a:cubicBezTo>
                    <a:pt x="329" y="50"/>
                    <a:pt x="289" y="40"/>
                    <a:pt x="260" y="30"/>
                  </a:cubicBezTo>
                  <a:cubicBezTo>
                    <a:pt x="220" y="20"/>
                    <a:pt x="189" y="11"/>
                    <a:pt x="160" y="11"/>
                  </a:cubicBezTo>
                  <a:cubicBezTo>
                    <a:pt x="140" y="0"/>
                    <a:pt x="120" y="0"/>
                    <a:pt x="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8971219" y="3751460"/>
              <a:ext cx="55923" cy="95409"/>
            </a:xfrm>
            <a:custGeom>
              <a:avLst/>
              <a:gdLst/>
              <a:ahLst/>
              <a:cxnLst/>
              <a:rect l="l" t="t" r="r" b="b"/>
              <a:pathLst>
                <a:path w="609" h="1039" extrusionOk="0">
                  <a:moveTo>
                    <a:pt x="0" y="0"/>
                  </a:moveTo>
                  <a:lnTo>
                    <a:pt x="0" y="10"/>
                  </a:lnTo>
                  <a:lnTo>
                    <a:pt x="0" y="60"/>
                  </a:lnTo>
                  <a:cubicBezTo>
                    <a:pt x="0" y="70"/>
                    <a:pt x="10" y="100"/>
                    <a:pt x="10" y="120"/>
                  </a:cubicBezTo>
                  <a:cubicBezTo>
                    <a:pt x="10" y="140"/>
                    <a:pt x="10" y="170"/>
                    <a:pt x="20" y="200"/>
                  </a:cubicBezTo>
                  <a:cubicBezTo>
                    <a:pt x="20" y="270"/>
                    <a:pt x="30" y="339"/>
                    <a:pt x="30" y="419"/>
                  </a:cubicBezTo>
                  <a:cubicBezTo>
                    <a:pt x="40" y="490"/>
                    <a:pt x="50" y="569"/>
                    <a:pt x="70" y="649"/>
                  </a:cubicBezTo>
                  <a:cubicBezTo>
                    <a:pt x="90" y="729"/>
                    <a:pt x="120" y="799"/>
                    <a:pt x="160" y="859"/>
                  </a:cubicBezTo>
                  <a:cubicBezTo>
                    <a:pt x="200" y="918"/>
                    <a:pt x="260" y="958"/>
                    <a:pt x="320" y="989"/>
                  </a:cubicBezTo>
                  <a:cubicBezTo>
                    <a:pt x="359" y="1009"/>
                    <a:pt x="389" y="1018"/>
                    <a:pt x="419" y="1029"/>
                  </a:cubicBezTo>
                  <a:cubicBezTo>
                    <a:pt x="449" y="1029"/>
                    <a:pt x="489" y="1038"/>
                    <a:pt x="509" y="1038"/>
                  </a:cubicBezTo>
                  <a:lnTo>
                    <a:pt x="609" y="1038"/>
                  </a:lnTo>
                  <a:lnTo>
                    <a:pt x="609" y="1029"/>
                  </a:lnTo>
                  <a:cubicBezTo>
                    <a:pt x="609" y="1018"/>
                    <a:pt x="599" y="998"/>
                    <a:pt x="599" y="989"/>
                  </a:cubicBezTo>
                  <a:cubicBezTo>
                    <a:pt x="599" y="969"/>
                    <a:pt x="589" y="949"/>
                    <a:pt x="589" y="918"/>
                  </a:cubicBezTo>
                  <a:cubicBezTo>
                    <a:pt x="589" y="898"/>
                    <a:pt x="579" y="869"/>
                    <a:pt x="579" y="839"/>
                  </a:cubicBezTo>
                  <a:cubicBezTo>
                    <a:pt x="569" y="779"/>
                    <a:pt x="559" y="709"/>
                    <a:pt x="549" y="629"/>
                  </a:cubicBezTo>
                  <a:cubicBezTo>
                    <a:pt x="539" y="549"/>
                    <a:pt x="529" y="470"/>
                    <a:pt x="509" y="390"/>
                  </a:cubicBezTo>
                  <a:cubicBezTo>
                    <a:pt x="489" y="319"/>
                    <a:pt x="469" y="250"/>
                    <a:pt x="419" y="190"/>
                  </a:cubicBezTo>
                  <a:cubicBezTo>
                    <a:pt x="379" y="130"/>
                    <a:pt x="329" y="90"/>
                    <a:pt x="269" y="60"/>
                  </a:cubicBezTo>
                  <a:cubicBezTo>
                    <a:pt x="240" y="40"/>
                    <a:pt x="209" y="30"/>
                    <a:pt x="180" y="20"/>
                  </a:cubicBezTo>
                  <a:cubicBezTo>
                    <a:pt x="149" y="20"/>
                    <a:pt x="120" y="10"/>
                    <a:pt x="90" y="10"/>
                  </a:cubicBezTo>
                  <a:cubicBezTo>
                    <a:pt x="70" y="0"/>
                    <a:pt x="40" y="0"/>
                    <a:pt x="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8965709" y="3745950"/>
              <a:ext cx="66942" cy="106428"/>
            </a:xfrm>
            <a:custGeom>
              <a:avLst/>
              <a:gdLst/>
              <a:ahLst/>
              <a:cxnLst/>
              <a:rect l="l" t="t" r="r" b="b"/>
              <a:pathLst>
                <a:path w="729" h="1159" extrusionOk="0">
                  <a:moveTo>
                    <a:pt x="120" y="120"/>
                  </a:moveTo>
                  <a:cubicBezTo>
                    <a:pt x="130" y="120"/>
                    <a:pt x="140" y="120"/>
                    <a:pt x="140" y="130"/>
                  </a:cubicBezTo>
                  <a:cubicBezTo>
                    <a:pt x="170" y="130"/>
                    <a:pt x="200" y="130"/>
                    <a:pt x="220" y="140"/>
                  </a:cubicBezTo>
                  <a:lnTo>
                    <a:pt x="309" y="170"/>
                  </a:lnTo>
                  <a:cubicBezTo>
                    <a:pt x="360" y="200"/>
                    <a:pt x="400" y="240"/>
                    <a:pt x="439" y="290"/>
                  </a:cubicBezTo>
                  <a:cubicBezTo>
                    <a:pt x="469" y="330"/>
                    <a:pt x="489" y="390"/>
                    <a:pt x="509" y="470"/>
                  </a:cubicBezTo>
                  <a:cubicBezTo>
                    <a:pt x="529" y="550"/>
                    <a:pt x="539" y="629"/>
                    <a:pt x="549" y="699"/>
                  </a:cubicBezTo>
                  <a:lnTo>
                    <a:pt x="559" y="759"/>
                  </a:lnTo>
                  <a:cubicBezTo>
                    <a:pt x="569" y="809"/>
                    <a:pt x="569" y="859"/>
                    <a:pt x="579" y="909"/>
                  </a:cubicBezTo>
                  <a:lnTo>
                    <a:pt x="599" y="1038"/>
                  </a:lnTo>
                  <a:lnTo>
                    <a:pt x="579" y="1038"/>
                  </a:lnTo>
                  <a:cubicBezTo>
                    <a:pt x="549" y="1038"/>
                    <a:pt x="529" y="1038"/>
                    <a:pt x="499" y="1029"/>
                  </a:cubicBezTo>
                  <a:lnTo>
                    <a:pt x="409" y="998"/>
                  </a:lnTo>
                  <a:cubicBezTo>
                    <a:pt x="349" y="969"/>
                    <a:pt x="300" y="929"/>
                    <a:pt x="269" y="879"/>
                  </a:cubicBezTo>
                  <a:cubicBezTo>
                    <a:pt x="229" y="829"/>
                    <a:pt x="200" y="769"/>
                    <a:pt x="189" y="699"/>
                  </a:cubicBezTo>
                  <a:cubicBezTo>
                    <a:pt x="170" y="629"/>
                    <a:pt x="160" y="559"/>
                    <a:pt x="150" y="470"/>
                  </a:cubicBezTo>
                  <a:lnTo>
                    <a:pt x="120" y="120"/>
                  </a:lnTo>
                  <a:close/>
                  <a:moveTo>
                    <a:pt x="50" y="0"/>
                  </a:moveTo>
                  <a:lnTo>
                    <a:pt x="0" y="30"/>
                  </a:lnTo>
                  <a:lnTo>
                    <a:pt x="0" y="60"/>
                  </a:lnTo>
                  <a:lnTo>
                    <a:pt x="0" y="90"/>
                  </a:lnTo>
                  <a:lnTo>
                    <a:pt x="0" y="120"/>
                  </a:lnTo>
                  <a:lnTo>
                    <a:pt x="30" y="479"/>
                  </a:lnTo>
                  <a:cubicBezTo>
                    <a:pt x="40" y="579"/>
                    <a:pt x="50" y="659"/>
                    <a:pt x="70" y="729"/>
                  </a:cubicBezTo>
                  <a:cubicBezTo>
                    <a:pt x="90" y="819"/>
                    <a:pt x="130" y="889"/>
                    <a:pt x="170" y="949"/>
                  </a:cubicBezTo>
                  <a:cubicBezTo>
                    <a:pt x="220" y="1018"/>
                    <a:pt x="280" y="1069"/>
                    <a:pt x="360" y="1109"/>
                  </a:cubicBezTo>
                  <a:cubicBezTo>
                    <a:pt x="389" y="1118"/>
                    <a:pt x="429" y="1129"/>
                    <a:pt x="469" y="1138"/>
                  </a:cubicBezTo>
                  <a:cubicBezTo>
                    <a:pt x="499" y="1149"/>
                    <a:pt x="529" y="1158"/>
                    <a:pt x="569" y="1158"/>
                  </a:cubicBezTo>
                  <a:lnTo>
                    <a:pt x="639" y="1158"/>
                  </a:lnTo>
                  <a:cubicBezTo>
                    <a:pt x="679" y="1158"/>
                    <a:pt x="689" y="1158"/>
                    <a:pt x="709" y="1149"/>
                  </a:cubicBezTo>
                  <a:lnTo>
                    <a:pt x="729" y="1129"/>
                  </a:lnTo>
                  <a:lnTo>
                    <a:pt x="729" y="1098"/>
                  </a:lnTo>
                  <a:lnTo>
                    <a:pt x="729" y="1078"/>
                  </a:lnTo>
                  <a:lnTo>
                    <a:pt x="719" y="1069"/>
                  </a:lnTo>
                  <a:lnTo>
                    <a:pt x="719" y="1038"/>
                  </a:lnTo>
                  <a:lnTo>
                    <a:pt x="699" y="889"/>
                  </a:lnTo>
                  <a:cubicBezTo>
                    <a:pt x="689" y="849"/>
                    <a:pt x="679" y="799"/>
                    <a:pt x="679" y="749"/>
                  </a:cubicBezTo>
                  <a:lnTo>
                    <a:pt x="669" y="679"/>
                  </a:lnTo>
                  <a:cubicBezTo>
                    <a:pt x="659" y="609"/>
                    <a:pt x="649" y="519"/>
                    <a:pt x="629" y="439"/>
                  </a:cubicBezTo>
                  <a:cubicBezTo>
                    <a:pt x="609" y="350"/>
                    <a:pt x="569" y="270"/>
                    <a:pt x="529" y="220"/>
                  </a:cubicBezTo>
                  <a:cubicBezTo>
                    <a:pt x="489" y="150"/>
                    <a:pt x="429" y="100"/>
                    <a:pt x="360" y="60"/>
                  </a:cubicBezTo>
                  <a:cubicBezTo>
                    <a:pt x="329" y="50"/>
                    <a:pt x="289" y="40"/>
                    <a:pt x="260" y="30"/>
                  </a:cubicBezTo>
                  <a:cubicBezTo>
                    <a:pt x="220" y="20"/>
                    <a:pt x="189" y="11"/>
                    <a:pt x="160" y="11"/>
                  </a:cubicBezTo>
                  <a:cubicBezTo>
                    <a:pt x="140" y="0"/>
                    <a:pt x="120" y="0"/>
                    <a:pt x="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9013367" y="3775243"/>
              <a:ext cx="59596" cy="93572"/>
            </a:xfrm>
            <a:custGeom>
              <a:avLst/>
              <a:gdLst/>
              <a:ahLst/>
              <a:cxnLst/>
              <a:rect l="l" t="t" r="r" b="b"/>
              <a:pathLst>
                <a:path w="649" h="1019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21"/>
                    <a:pt x="0" y="41"/>
                    <a:pt x="10" y="51"/>
                  </a:cubicBezTo>
                  <a:lnTo>
                    <a:pt x="10" y="120"/>
                  </a:lnTo>
                  <a:cubicBezTo>
                    <a:pt x="20" y="140"/>
                    <a:pt x="20" y="171"/>
                    <a:pt x="20" y="200"/>
                  </a:cubicBezTo>
                  <a:cubicBezTo>
                    <a:pt x="30" y="260"/>
                    <a:pt x="40" y="330"/>
                    <a:pt x="50" y="410"/>
                  </a:cubicBezTo>
                  <a:cubicBezTo>
                    <a:pt x="60" y="490"/>
                    <a:pt x="70" y="570"/>
                    <a:pt x="90" y="650"/>
                  </a:cubicBezTo>
                  <a:cubicBezTo>
                    <a:pt x="120" y="719"/>
                    <a:pt x="150" y="790"/>
                    <a:pt x="190" y="850"/>
                  </a:cubicBezTo>
                  <a:cubicBezTo>
                    <a:pt x="240" y="909"/>
                    <a:pt x="300" y="949"/>
                    <a:pt x="360" y="979"/>
                  </a:cubicBezTo>
                  <a:cubicBezTo>
                    <a:pt x="389" y="989"/>
                    <a:pt x="429" y="999"/>
                    <a:pt x="460" y="1009"/>
                  </a:cubicBezTo>
                  <a:cubicBezTo>
                    <a:pt x="489" y="1009"/>
                    <a:pt x="529" y="1019"/>
                    <a:pt x="549" y="1019"/>
                  </a:cubicBezTo>
                  <a:lnTo>
                    <a:pt x="649" y="1019"/>
                  </a:lnTo>
                  <a:lnTo>
                    <a:pt x="649" y="999"/>
                  </a:lnTo>
                  <a:cubicBezTo>
                    <a:pt x="649" y="989"/>
                    <a:pt x="639" y="979"/>
                    <a:pt x="639" y="959"/>
                  </a:cubicBezTo>
                  <a:cubicBezTo>
                    <a:pt x="639" y="939"/>
                    <a:pt x="629" y="919"/>
                    <a:pt x="629" y="899"/>
                  </a:cubicBezTo>
                  <a:cubicBezTo>
                    <a:pt x="619" y="869"/>
                    <a:pt x="619" y="850"/>
                    <a:pt x="609" y="810"/>
                  </a:cubicBezTo>
                  <a:cubicBezTo>
                    <a:pt x="599" y="750"/>
                    <a:pt x="589" y="679"/>
                    <a:pt x="569" y="610"/>
                  </a:cubicBezTo>
                  <a:cubicBezTo>
                    <a:pt x="559" y="530"/>
                    <a:pt x="549" y="450"/>
                    <a:pt x="529" y="370"/>
                  </a:cubicBezTo>
                  <a:cubicBezTo>
                    <a:pt x="499" y="300"/>
                    <a:pt x="469" y="231"/>
                    <a:pt x="429" y="171"/>
                  </a:cubicBezTo>
                  <a:cubicBezTo>
                    <a:pt x="389" y="120"/>
                    <a:pt x="340" y="80"/>
                    <a:pt x="280" y="51"/>
                  </a:cubicBezTo>
                  <a:cubicBezTo>
                    <a:pt x="240" y="31"/>
                    <a:pt x="210" y="21"/>
                    <a:pt x="180" y="21"/>
                  </a:cubicBezTo>
                  <a:cubicBezTo>
                    <a:pt x="150" y="11"/>
                    <a:pt x="120" y="1"/>
                    <a:pt x="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9007857" y="3769733"/>
              <a:ext cx="70615" cy="104592"/>
            </a:xfrm>
            <a:custGeom>
              <a:avLst/>
              <a:gdLst/>
              <a:ahLst/>
              <a:cxnLst/>
              <a:rect l="l" t="t" r="r" b="b"/>
              <a:pathLst>
                <a:path w="769" h="1139" extrusionOk="0">
                  <a:moveTo>
                    <a:pt x="150" y="120"/>
                  </a:moveTo>
                  <a:cubicBezTo>
                    <a:pt x="170" y="120"/>
                    <a:pt x="200" y="131"/>
                    <a:pt x="230" y="131"/>
                  </a:cubicBezTo>
                  <a:cubicBezTo>
                    <a:pt x="260" y="140"/>
                    <a:pt x="280" y="151"/>
                    <a:pt x="309" y="160"/>
                  </a:cubicBezTo>
                  <a:cubicBezTo>
                    <a:pt x="369" y="191"/>
                    <a:pt x="409" y="220"/>
                    <a:pt x="440" y="271"/>
                  </a:cubicBezTo>
                  <a:cubicBezTo>
                    <a:pt x="480" y="311"/>
                    <a:pt x="509" y="370"/>
                    <a:pt x="529" y="450"/>
                  </a:cubicBezTo>
                  <a:cubicBezTo>
                    <a:pt x="549" y="530"/>
                    <a:pt x="559" y="610"/>
                    <a:pt x="569" y="680"/>
                  </a:cubicBezTo>
                  <a:cubicBezTo>
                    <a:pt x="589" y="750"/>
                    <a:pt x="599" y="819"/>
                    <a:pt x="609" y="890"/>
                  </a:cubicBezTo>
                  <a:lnTo>
                    <a:pt x="639" y="1019"/>
                  </a:lnTo>
                  <a:lnTo>
                    <a:pt x="619" y="1019"/>
                  </a:lnTo>
                  <a:cubicBezTo>
                    <a:pt x="589" y="1019"/>
                    <a:pt x="559" y="1009"/>
                    <a:pt x="529" y="1009"/>
                  </a:cubicBezTo>
                  <a:cubicBezTo>
                    <a:pt x="500" y="999"/>
                    <a:pt x="469" y="989"/>
                    <a:pt x="449" y="979"/>
                  </a:cubicBezTo>
                  <a:cubicBezTo>
                    <a:pt x="389" y="959"/>
                    <a:pt x="340" y="919"/>
                    <a:pt x="300" y="870"/>
                  </a:cubicBezTo>
                  <a:cubicBezTo>
                    <a:pt x="260" y="830"/>
                    <a:pt x="230" y="770"/>
                    <a:pt x="210" y="690"/>
                  </a:cubicBezTo>
                  <a:cubicBezTo>
                    <a:pt x="190" y="620"/>
                    <a:pt x="180" y="530"/>
                    <a:pt x="170" y="460"/>
                  </a:cubicBezTo>
                  <a:lnTo>
                    <a:pt x="130" y="120"/>
                  </a:lnTo>
                  <a:close/>
                  <a:moveTo>
                    <a:pt x="50" y="1"/>
                  </a:moveTo>
                  <a:lnTo>
                    <a:pt x="0" y="31"/>
                  </a:lnTo>
                  <a:lnTo>
                    <a:pt x="0" y="91"/>
                  </a:lnTo>
                  <a:cubicBezTo>
                    <a:pt x="10" y="101"/>
                    <a:pt x="10" y="111"/>
                    <a:pt x="10" y="120"/>
                  </a:cubicBezTo>
                  <a:lnTo>
                    <a:pt x="50" y="480"/>
                  </a:lnTo>
                  <a:cubicBezTo>
                    <a:pt x="60" y="550"/>
                    <a:pt x="70" y="640"/>
                    <a:pt x="100" y="719"/>
                  </a:cubicBezTo>
                  <a:cubicBezTo>
                    <a:pt x="120" y="819"/>
                    <a:pt x="160" y="890"/>
                    <a:pt x="210" y="949"/>
                  </a:cubicBezTo>
                  <a:cubicBezTo>
                    <a:pt x="260" y="1009"/>
                    <a:pt x="320" y="1059"/>
                    <a:pt x="400" y="1089"/>
                  </a:cubicBezTo>
                  <a:cubicBezTo>
                    <a:pt x="440" y="1109"/>
                    <a:pt x="469" y="1119"/>
                    <a:pt x="509" y="1129"/>
                  </a:cubicBezTo>
                  <a:cubicBezTo>
                    <a:pt x="549" y="1129"/>
                    <a:pt x="579" y="1139"/>
                    <a:pt x="609" y="1139"/>
                  </a:cubicBezTo>
                  <a:lnTo>
                    <a:pt x="699" y="1139"/>
                  </a:lnTo>
                  <a:cubicBezTo>
                    <a:pt x="719" y="1139"/>
                    <a:pt x="739" y="1139"/>
                    <a:pt x="749" y="1119"/>
                  </a:cubicBezTo>
                  <a:lnTo>
                    <a:pt x="769" y="1099"/>
                  </a:lnTo>
                  <a:lnTo>
                    <a:pt x="769" y="1069"/>
                  </a:lnTo>
                  <a:lnTo>
                    <a:pt x="769" y="1049"/>
                  </a:lnTo>
                  <a:lnTo>
                    <a:pt x="759" y="1039"/>
                  </a:lnTo>
                  <a:lnTo>
                    <a:pt x="759" y="1009"/>
                  </a:lnTo>
                  <a:lnTo>
                    <a:pt x="729" y="859"/>
                  </a:lnTo>
                  <a:cubicBezTo>
                    <a:pt x="719" y="799"/>
                    <a:pt x="709" y="730"/>
                    <a:pt x="689" y="660"/>
                  </a:cubicBezTo>
                  <a:cubicBezTo>
                    <a:pt x="679" y="590"/>
                    <a:pt x="669" y="500"/>
                    <a:pt x="639" y="420"/>
                  </a:cubicBezTo>
                  <a:cubicBezTo>
                    <a:pt x="619" y="320"/>
                    <a:pt x="579" y="251"/>
                    <a:pt x="539" y="200"/>
                  </a:cubicBezTo>
                  <a:cubicBezTo>
                    <a:pt x="500" y="140"/>
                    <a:pt x="429" y="91"/>
                    <a:pt x="360" y="51"/>
                  </a:cubicBezTo>
                  <a:cubicBezTo>
                    <a:pt x="329" y="41"/>
                    <a:pt x="290" y="31"/>
                    <a:pt x="260" y="21"/>
                  </a:cubicBezTo>
                  <a:cubicBezTo>
                    <a:pt x="220" y="11"/>
                    <a:pt x="190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9013367" y="3775243"/>
              <a:ext cx="59596" cy="93572"/>
            </a:xfrm>
            <a:custGeom>
              <a:avLst/>
              <a:gdLst/>
              <a:ahLst/>
              <a:cxnLst/>
              <a:rect l="l" t="t" r="r" b="b"/>
              <a:pathLst>
                <a:path w="649" h="1019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21"/>
                    <a:pt x="0" y="41"/>
                    <a:pt x="10" y="51"/>
                  </a:cubicBezTo>
                  <a:lnTo>
                    <a:pt x="10" y="120"/>
                  </a:lnTo>
                  <a:cubicBezTo>
                    <a:pt x="20" y="140"/>
                    <a:pt x="20" y="171"/>
                    <a:pt x="20" y="200"/>
                  </a:cubicBezTo>
                  <a:cubicBezTo>
                    <a:pt x="30" y="260"/>
                    <a:pt x="40" y="330"/>
                    <a:pt x="50" y="410"/>
                  </a:cubicBezTo>
                  <a:cubicBezTo>
                    <a:pt x="60" y="490"/>
                    <a:pt x="70" y="570"/>
                    <a:pt x="90" y="650"/>
                  </a:cubicBezTo>
                  <a:cubicBezTo>
                    <a:pt x="120" y="719"/>
                    <a:pt x="150" y="790"/>
                    <a:pt x="190" y="850"/>
                  </a:cubicBezTo>
                  <a:cubicBezTo>
                    <a:pt x="240" y="909"/>
                    <a:pt x="300" y="949"/>
                    <a:pt x="360" y="979"/>
                  </a:cubicBezTo>
                  <a:cubicBezTo>
                    <a:pt x="389" y="989"/>
                    <a:pt x="429" y="999"/>
                    <a:pt x="460" y="1009"/>
                  </a:cubicBezTo>
                  <a:cubicBezTo>
                    <a:pt x="489" y="1009"/>
                    <a:pt x="529" y="1019"/>
                    <a:pt x="549" y="1019"/>
                  </a:cubicBezTo>
                  <a:lnTo>
                    <a:pt x="649" y="1019"/>
                  </a:lnTo>
                  <a:lnTo>
                    <a:pt x="649" y="999"/>
                  </a:lnTo>
                  <a:cubicBezTo>
                    <a:pt x="649" y="989"/>
                    <a:pt x="639" y="979"/>
                    <a:pt x="639" y="959"/>
                  </a:cubicBezTo>
                  <a:cubicBezTo>
                    <a:pt x="639" y="939"/>
                    <a:pt x="629" y="919"/>
                    <a:pt x="629" y="899"/>
                  </a:cubicBezTo>
                  <a:cubicBezTo>
                    <a:pt x="619" y="869"/>
                    <a:pt x="619" y="850"/>
                    <a:pt x="609" y="810"/>
                  </a:cubicBezTo>
                  <a:cubicBezTo>
                    <a:pt x="599" y="750"/>
                    <a:pt x="589" y="679"/>
                    <a:pt x="569" y="610"/>
                  </a:cubicBezTo>
                  <a:cubicBezTo>
                    <a:pt x="559" y="530"/>
                    <a:pt x="549" y="450"/>
                    <a:pt x="529" y="370"/>
                  </a:cubicBezTo>
                  <a:cubicBezTo>
                    <a:pt x="499" y="300"/>
                    <a:pt x="469" y="231"/>
                    <a:pt x="429" y="171"/>
                  </a:cubicBezTo>
                  <a:cubicBezTo>
                    <a:pt x="389" y="120"/>
                    <a:pt x="340" y="80"/>
                    <a:pt x="280" y="51"/>
                  </a:cubicBezTo>
                  <a:cubicBezTo>
                    <a:pt x="240" y="31"/>
                    <a:pt x="210" y="21"/>
                    <a:pt x="180" y="21"/>
                  </a:cubicBezTo>
                  <a:cubicBezTo>
                    <a:pt x="150" y="11"/>
                    <a:pt x="120" y="1"/>
                    <a:pt x="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9007857" y="3769733"/>
              <a:ext cx="70615" cy="104592"/>
            </a:xfrm>
            <a:custGeom>
              <a:avLst/>
              <a:gdLst/>
              <a:ahLst/>
              <a:cxnLst/>
              <a:rect l="l" t="t" r="r" b="b"/>
              <a:pathLst>
                <a:path w="769" h="1139" extrusionOk="0">
                  <a:moveTo>
                    <a:pt x="150" y="120"/>
                  </a:moveTo>
                  <a:cubicBezTo>
                    <a:pt x="170" y="120"/>
                    <a:pt x="200" y="131"/>
                    <a:pt x="230" y="131"/>
                  </a:cubicBezTo>
                  <a:cubicBezTo>
                    <a:pt x="260" y="140"/>
                    <a:pt x="280" y="151"/>
                    <a:pt x="309" y="160"/>
                  </a:cubicBezTo>
                  <a:cubicBezTo>
                    <a:pt x="369" y="191"/>
                    <a:pt x="409" y="220"/>
                    <a:pt x="440" y="271"/>
                  </a:cubicBezTo>
                  <a:cubicBezTo>
                    <a:pt x="480" y="311"/>
                    <a:pt x="509" y="370"/>
                    <a:pt x="529" y="450"/>
                  </a:cubicBezTo>
                  <a:cubicBezTo>
                    <a:pt x="549" y="530"/>
                    <a:pt x="559" y="610"/>
                    <a:pt x="569" y="680"/>
                  </a:cubicBezTo>
                  <a:cubicBezTo>
                    <a:pt x="589" y="750"/>
                    <a:pt x="599" y="819"/>
                    <a:pt x="609" y="890"/>
                  </a:cubicBezTo>
                  <a:lnTo>
                    <a:pt x="639" y="1019"/>
                  </a:lnTo>
                  <a:lnTo>
                    <a:pt x="619" y="1019"/>
                  </a:lnTo>
                  <a:cubicBezTo>
                    <a:pt x="589" y="1019"/>
                    <a:pt x="559" y="1009"/>
                    <a:pt x="529" y="1009"/>
                  </a:cubicBezTo>
                  <a:cubicBezTo>
                    <a:pt x="500" y="999"/>
                    <a:pt x="469" y="989"/>
                    <a:pt x="449" y="979"/>
                  </a:cubicBezTo>
                  <a:cubicBezTo>
                    <a:pt x="389" y="959"/>
                    <a:pt x="340" y="919"/>
                    <a:pt x="300" y="870"/>
                  </a:cubicBezTo>
                  <a:cubicBezTo>
                    <a:pt x="260" y="830"/>
                    <a:pt x="230" y="770"/>
                    <a:pt x="210" y="690"/>
                  </a:cubicBezTo>
                  <a:cubicBezTo>
                    <a:pt x="190" y="620"/>
                    <a:pt x="180" y="530"/>
                    <a:pt x="170" y="460"/>
                  </a:cubicBezTo>
                  <a:lnTo>
                    <a:pt x="130" y="120"/>
                  </a:lnTo>
                  <a:close/>
                  <a:moveTo>
                    <a:pt x="40" y="1"/>
                  </a:moveTo>
                  <a:lnTo>
                    <a:pt x="0" y="41"/>
                  </a:lnTo>
                  <a:lnTo>
                    <a:pt x="0" y="91"/>
                  </a:lnTo>
                  <a:cubicBezTo>
                    <a:pt x="10" y="101"/>
                    <a:pt x="10" y="111"/>
                    <a:pt x="10" y="120"/>
                  </a:cubicBezTo>
                  <a:lnTo>
                    <a:pt x="50" y="480"/>
                  </a:lnTo>
                  <a:cubicBezTo>
                    <a:pt x="60" y="550"/>
                    <a:pt x="70" y="640"/>
                    <a:pt x="100" y="719"/>
                  </a:cubicBezTo>
                  <a:cubicBezTo>
                    <a:pt x="120" y="819"/>
                    <a:pt x="160" y="890"/>
                    <a:pt x="210" y="949"/>
                  </a:cubicBezTo>
                  <a:cubicBezTo>
                    <a:pt x="260" y="1009"/>
                    <a:pt x="320" y="1059"/>
                    <a:pt x="400" y="1089"/>
                  </a:cubicBezTo>
                  <a:cubicBezTo>
                    <a:pt x="440" y="1109"/>
                    <a:pt x="469" y="1119"/>
                    <a:pt x="509" y="1129"/>
                  </a:cubicBezTo>
                  <a:cubicBezTo>
                    <a:pt x="549" y="1129"/>
                    <a:pt x="579" y="1139"/>
                    <a:pt x="609" y="1139"/>
                  </a:cubicBezTo>
                  <a:lnTo>
                    <a:pt x="689" y="1139"/>
                  </a:lnTo>
                  <a:cubicBezTo>
                    <a:pt x="719" y="1139"/>
                    <a:pt x="739" y="1139"/>
                    <a:pt x="749" y="1119"/>
                  </a:cubicBezTo>
                  <a:lnTo>
                    <a:pt x="769" y="1099"/>
                  </a:lnTo>
                  <a:lnTo>
                    <a:pt x="769" y="1069"/>
                  </a:lnTo>
                  <a:lnTo>
                    <a:pt x="769" y="1049"/>
                  </a:lnTo>
                  <a:lnTo>
                    <a:pt x="759" y="1039"/>
                  </a:lnTo>
                  <a:lnTo>
                    <a:pt x="759" y="1009"/>
                  </a:lnTo>
                  <a:lnTo>
                    <a:pt x="729" y="859"/>
                  </a:lnTo>
                  <a:cubicBezTo>
                    <a:pt x="719" y="799"/>
                    <a:pt x="709" y="730"/>
                    <a:pt x="689" y="660"/>
                  </a:cubicBezTo>
                  <a:cubicBezTo>
                    <a:pt x="679" y="590"/>
                    <a:pt x="669" y="500"/>
                    <a:pt x="639" y="420"/>
                  </a:cubicBezTo>
                  <a:cubicBezTo>
                    <a:pt x="619" y="320"/>
                    <a:pt x="579" y="251"/>
                    <a:pt x="539" y="200"/>
                  </a:cubicBezTo>
                  <a:cubicBezTo>
                    <a:pt x="500" y="140"/>
                    <a:pt x="429" y="91"/>
                    <a:pt x="360" y="51"/>
                  </a:cubicBezTo>
                  <a:cubicBezTo>
                    <a:pt x="329" y="41"/>
                    <a:pt x="290" y="31"/>
                    <a:pt x="260" y="21"/>
                  </a:cubicBezTo>
                  <a:cubicBezTo>
                    <a:pt x="220" y="11"/>
                    <a:pt x="190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9056434" y="3796822"/>
              <a:ext cx="63361" cy="91277"/>
            </a:xfrm>
            <a:custGeom>
              <a:avLst/>
              <a:gdLst/>
              <a:ahLst/>
              <a:cxnLst/>
              <a:rect l="l" t="t" r="r" b="b"/>
              <a:pathLst>
                <a:path w="690" h="994" extrusionOk="0">
                  <a:moveTo>
                    <a:pt x="68" y="1"/>
                  </a:moveTo>
                  <a:cubicBezTo>
                    <a:pt x="52" y="1"/>
                    <a:pt x="37" y="5"/>
                    <a:pt x="30" y="5"/>
                  </a:cubicBezTo>
                  <a:lnTo>
                    <a:pt x="0" y="5"/>
                  </a:lnTo>
                  <a:lnTo>
                    <a:pt x="0" y="16"/>
                  </a:lnTo>
                  <a:cubicBezTo>
                    <a:pt x="10" y="25"/>
                    <a:pt x="10" y="45"/>
                    <a:pt x="10" y="55"/>
                  </a:cubicBezTo>
                  <a:cubicBezTo>
                    <a:pt x="10" y="75"/>
                    <a:pt x="10" y="95"/>
                    <a:pt x="20" y="125"/>
                  </a:cubicBezTo>
                  <a:cubicBezTo>
                    <a:pt x="20" y="145"/>
                    <a:pt x="30" y="175"/>
                    <a:pt x="30" y="205"/>
                  </a:cubicBezTo>
                  <a:cubicBezTo>
                    <a:pt x="40" y="265"/>
                    <a:pt x="50" y="335"/>
                    <a:pt x="60" y="415"/>
                  </a:cubicBezTo>
                  <a:cubicBezTo>
                    <a:pt x="80" y="495"/>
                    <a:pt x="90" y="575"/>
                    <a:pt x="120" y="644"/>
                  </a:cubicBezTo>
                  <a:cubicBezTo>
                    <a:pt x="140" y="724"/>
                    <a:pt x="180" y="794"/>
                    <a:pt x="230" y="844"/>
                  </a:cubicBezTo>
                  <a:cubicBezTo>
                    <a:pt x="270" y="904"/>
                    <a:pt x="330" y="944"/>
                    <a:pt x="399" y="964"/>
                  </a:cubicBezTo>
                  <a:cubicBezTo>
                    <a:pt x="439" y="974"/>
                    <a:pt x="470" y="983"/>
                    <a:pt x="499" y="994"/>
                  </a:cubicBezTo>
                  <a:lnTo>
                    <a:pt x="689" y="994"/>
                  </a:lnTo>
                  <a:lnTo>
                    <a:pt x="689" y="974"/>
                  </a:lnTo>
                  <a:cubicBezTo>
                    <a:pt x="689" y="974"/>
                    <a:pt x="689" y="954"/>
                    <a:pt x="679" y="934"/>
                  </a:cubicBezTo>
                  <a:cubicBezTo>
                    <a:pt x="679" y="924"/>
                    <a:pt x="669" y="894"/>
                    <a:pt x="659" y="874"/>
                  </a:cubicBezTo>
                  <a:cubicBezTo>
                    <a:pt x="659" y="854"/>
                    <a:pt x="649" y="824"/>
                    <a:pt x="639" y="794"/>
                  </a:cubicBezTo>
                  <a:cubicBezTo>
                    <a:pt x="629" y="734"/>
                    <a:pt x="609" y="664"/>
                    <a:pt x="599" y="584"/>
                  </a:cubicBezTo>
                  <a:cubicBezTo>
                    <a:pt x="579" y="515"/>
                    <a:pt x="559" y="435"/>
                    <a:pt x="539" y="355"/>
                  </a:cubicBezTo>
                  <a:cubicBezTo>
                    <a:pt x="510" y="285"/>
                    <a:pt x="479" y="215"/>
                    <a:pt x="439" y="155"/>
                  </a:cubicBezTo>
                  <a:cubicBezTo>
                    <a:pt x="390" y="105"/>
                    <a:pt x="339" y="65"/>
                    <a:pt x="280" y="45"/>
                  </a:cubicBezTo>
                  <a:cubicBezTo>
                    <a:pt x="240" y="36"/>
                    <a:pt x="210" y="25"/>
                    <a:pt x="180" y="16"/>
                  </a:cubicBezTo>
                  <a:cubicBezTo>
                    <a:pt x="150" y="5"/>
                    <a:pt x="120" y="5"/>
                    <a:pt x="90" y="5"/>
                  </a:cubicBezTo>
                  <a:cubicBezTo>
                    <a:pt x="84" y="2"/>
                    <a:pt x="76" y="1"/>
                    <a:pt x="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9050924" y="3791771"/>
              <a:ext cx="75207" cy="101837"/>
            </a:xfrm>
            <a:custGeom>
              <a:avLst/>
              <a:gdLst/>
              <a:ahLst/>
              <a:cxnLst/>
              <a:rect l="l" t="t" r="r" b="b"/>
              <a:pathLst>
                <a:path w="819" h="1109" extrusionOk="0">
                  <a:moveTo>
                    <a:pt x="150" y="120"/>
                  </a:moveTo>
                  <a:cubicBezTo>
                    <a:pt x="170" y="120"/>
                    <a:pt x="200" y="120"/>
                    <a:pt x="230" y="130"/>
                  </a:cubicBezTo>
                  <a:cubicBezTo>
                    <a:pt x="260" y="130"/>
                    <a:pt x="290" y="140"/>
                    <a:pt x="310" y="150"/>
                  </a:cubicBezTo>
                  <a:cubicBezTo>
                    <a:pt x="370" y="170"/>
                    <a:pt x="419" y="210"/>
                    <a:pt x="450" y="250"/>
                  </a:cubicBezTo>
                  <a:cubicBezTo>
                    <a:pt x="490" y="290"/>
                    <a:pt x="519" y="350"/>
                    <a:pt x="539" y="430"/>
                  </a:cubicBezTo>
                  <a:cubicBezTo>
                    <a:pt x="559" y="499"/>
                    <a:pt x="579" y="579"/>
                    <a:pt x="599" y="650"/>
                  </a:cubicBezTo>
                  <a:lnTo>
                    <a:pt x="679" y="989"/>
                  </a:lnTo>
                  <a:lnTo>
                    <a:pt x="669" y="989"/>
                  </a:lnTo>
                  <a:lnTo>
                    <a:pt x="669" y="1049"/>
                  </a:lnTo>
                  <a:lnTo>
                    <a:pt x="659" y="989"/>
                  </a:lnTo>
                  <a:lnTo>
                    <a:pt x="570" y="989"/>
                  </a:lnTo>
                  <a:cubicBezTo>
                    <a:pt x="539" y="979"/>
                    <a:pt x="510" y="979"/>
                    <a:pt x="479" y="969"/>
                  </a:cubicBezTo>
                  <a:cubicBezTo>
                    <a:pt x="430" y="949"/>
                    <a:pt x="370" y="909"/>
                    <a:pt x="330" y="859"/>
                  </a:cubicBezTo>
                  <a:cubicBezTo>
                    <a:pt x="290" y="819"/>
                    <a:pt x="260" y="759"/>
                    <a:pt x="240" y="679"/>
                  </a:cubicBezTo>
                  <a:cubicBezTo>
                    <a:pt x="210" y="619"/>
                    <a:pt x="200" y="539"/>
                    <a:pt x="180" y="459"/>
                  </a:cubicBezTo>
                  <a:lnTo>
                    <a:pt x="130" y="120"/>
                  </a:lnTo>
                  <a:close/>
                  <a:moveTo>
                    <a:pt x="51" y="0"/>
                  </a:moveTo>
                  <a:lnTo>
                    <a:pt x="0" y="31"/>
                  </a:lnTo>
                  <a:lnTo>
                    <a:pt x="11" y="91"/>
                  </a:lnTo>
                  <a:lnTo>
                    <a:pt x="11" y="120"/>
                  </a:lnTo>
                  <a:lnTo>
                    <a:pt x="60" y="479"/>
                  </a:lnTo>
                  <a:cubicBezTo>
                    <a:pt x="80" y="570"/>
                    <a:pt x="100" y="650"/>
                    <a:pt x="120" y="719"/>
                  </a:cubicBezTo>
                  <a:cubicBezTo>
                    <a:pt x="150" y="809"/>
                    <a:pt x="190" y="889"/>
                    <a:pt x="240" y="939"/>
                  </a:cubicBezTo>
                  <a:cubicBezTo>
                    <a:pt x="300" y="999"/>
                    <a:pt x="370" y="1049"/>
                    <a:pt x="439" y="1078"/>
                  </a:cubicBezTo>
                  <a:lnTo>
                    <a:pt x="559" y="1109"/>
                  </a:lnTo>
                  <a:lnTo>
                    <a:pt x="729" y="1109"/>
                  </a:lnTo>
                  <a:cubicBezTo>
                    <a:pt x="769" y="1109"/>
                    <a:pt x="779" y="1109"/>
                    <a:pt x="799" y="1089"/>
                  </a:cubicBezTo>
                  <a:lnTo>
                    <a:pt x="819" y="1069"/>
                  </a:lnTo>
                  <a:lnTo>
                    <a:pt x="809" y="1038"/>
                  </a:lnTo>
                  <a:lnTo>
                    <a:pt x="809" y="1019"/>
                  </a:lnTo>
                  <a:lnTo>
                    <a:pt x="809" y="1009"/>
                  </a:lnTo>
                  <a:cubicBezTo>
                    <a:pt x="799" y="999"/>
                    <a:pt x="799" y="989"/>
                    <a:pt x="799" y="979"/>
                  </a:cubicBezTo>
                  <a:lnTo>
                    <a:pt x="719" y="630"/>
                  </a:lnTo>
                  <a:cubicBezTo>
                    <a:pt x="699" y="550"/>
                    <a:pt x="679" y="470"/>
                    <a:pt x="649" y="390"/>
                  </a:cubicBezTo>
                  <a:cubicBezTo>
                    <a:pt x="619" y="300"/>
                    <a:pt x="590" y="230"/>
                    <a:pt x="539" y="180"/>
                  </a:cubicBezTo>
                  <a:cubicBezTo>
                    <a:pt x="499" y="120"/>
                    <a:pt x="430" y="71"/>
                    <a:pt x="360" y="40"/>
                  </a:cubicBezTo>
                  <a:cubicBezTo>
                    <a:pt x="330" y="31"/>
                    <a:pt x="290" y="20"/>
                    <a:pt x="250" y="11"/>
                  </a:cubicBezTo>
                  <a:cubicBezTo>
                    <a:pt x="220" y="0"/>
                    <a:pt x="190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9056434" y="3796822"/>
              <a:ext cx="63361" cy="91277"/>
            </a:xfrm>
            <a:custGeom>
              <a:avLst/>
              <a:gdLst/>
              <a:ahLst/>
              <a:cxnLst/>
              <a:rect l="l" t="t" r="r" b="b"/>
              <a:pathLst>
                <a:path w="690" h="994" extrusionOk="0">
                  <a:moveTo>
                    <a:pt x="68" y="1"/>
                  </a:moveTo>
                  <a:cubicBezTo>
                    <a:pt x="52" y="1"/>
                    <a:pt x="37" y="5"/>
                    <a:pt x="30" y="5"/>
                  </a:cubicBezTo>
                  <a:lnTo>
                    <a:pt x="0" y="5"/>
                  </a:lnTo>
                  <a:lnTo>
                    <a:pt x="0" y="16"/>
                  </a:lnTo>
                  <a:cubicBezTo>
                    <a:pt x="10" y="25"/>
                    <a:pt x="10" y="45"/>
                    <a:pt x="10" y="55"/>
                  </a:cubicBezTo>
                  <a:cubicBezTo>
                    <a:pt x="10" y="75"/>
                    <a:pt x="10" y="95"/>
                    <a:pt x="20" y="125"/>
                  </a:cubicBezTo>
                  <a:cubicBezTo>
                    <a:pt x="20" y="145"/>
                    <a:pt x="30" y="175"/>
                    <a:pt x="30" y="205"/>
                  </a:cubicBezTo>
                  <a:cubicBezTo>
                    <a:pt x="40" y="265"/>
                    <a:pt x="50" y="335"/>
                    <a:pt x="60" y="415"/>
                  </a:cubicBezTo>
                  <a:cubicBezTo>
                    <a:pt x="80" y="495"/>
                    <a:pt x="90" y="575"/>
                    <a:pt x="120" y="644"/>
                  </a:cubicBezTo>
                  <a:cubicBezTo>
                    <a:pt x="140" y="724"/>
                    <a:pt x="180" y="794"/>
                    <a:pt x="230" y="844"/>
                  </a:cubicBezTo>
                  <a:cubicBezTo>
                    <a:pt x="270" y="904"/>
                    <a:pt x="330" y="944"/>
                    <a:pt x="399" y="964"/>
                  </a:cubicBezTo>
                  <a:cubicBezTo>
                    <a:pt x="439" y="974"/>
                    <a:pt x="470" y="983"/>
                    <a:pt x="499" y="994"/>
                  </a:cubicBezTo>
                  <a:lnTo>
                    <a:pt x="689" y="994"/>
                  </a:lnTo>
                  <a:lnTo>
                    <a:pt x="689" y="974"/>
                  </a:lnTo>
                  <a:cubicBezTo>
                    <a:pt x="689" y="974"/>
                    <a:pt x="689" y="954"/>
                    <a:pt x="679" y="934"/>
                  </a:cubicBezTo>
                  <a:cubicBezTo>
                    <a:pt x="679" y="924"/>
                    <a:pt x="669" y="894"/>
                    <a:pt x="659" y="874"/>
                  </a:cubicBezTo>
                  <a:cubicBezTo>
                    <a:pt x="659" y="854"/>
                    <a:pt x="649" y="824"/>
                    <a:pt x="639" y="794"/>
                  </a:cubicBezTo>
                  <a:cubicBezTo>
                    <a:pt x="629" y="734"/>
                    <a:pt x="609" y="664"/>
                    <a:pt x="599" y="584"/>
                  </a:cubicBezTo>
                  <a:cubicBezTo>
                    <a:pt x="579" y="515"/>
                    <a:pt x="559" y="435"/>
                    <a:pt x="539" y="355"/>
                  </a:cubicBezTo>
                  <a:cubicBezTo>
                    <a:pt x="510" y="285"/>
                    <a:pt x="479" y="215"/>
                    <a:pt x="439" y="155"/>
                  </a:cubicBezTo>
                  <a:cubicBezTo>
                    <a:pt x="390" y="105"/>
                    <a:pt x="339" y="65"/>
                    <a:pt x="280" y="45"/>
                  </a:cubicBezTo>
                  <a:cubicBezTo>
                    <a:pt x="240" y="36"/>
                    <a:pt x="210" y="25"/>
                    <a:pt x="180" y="16"/>
                  </a:cubicBezTo>
                  <a:cubicBezTo>
                    <a:pt x="150" y="5"/>
                    <a:pt x="120" y="5"/>
                    <a:pt x="90" y="5"/>
                  </a:cubicBezTo>
                  <a:cubicBezTo>
                    <a:pt x="84" y="2"/>
                    <a:pt x="76" y="1"/>
                    <a:pt x="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9050924" y="3791771"/>
              <a:ext cx="75207" cy="101837"/>
            </a:xfrm>
            <a:custGeom>
              <a:avLst/>
              <a:gdLst/>
              <a:ahLst/>
              <a:cxnLst/>
              <a:rect l="l" t="t" r="r" b="b"/>
              <a:pathLst>
                <a:path w="819" h="1109" extrusionOk="0">
                  <a:moveTo>
                    <a:pt x="150" y="120"/>
                  </a:moveTo>
                  <a:cubicBezTo>
                    <a:pt x="170" y="120"/>
                    <a:pt x="200" y="120"/>
                    <a:pt x="230" y="130"/>
                  </a:cubicBezTo>
                  <a:cubicBezTo>
                    <a:pt x="260" y="130"/>
                    <a:pt x="290" y="140"/>
                    <a:pt x="310" y="150"/>
                  </a:cubicBezTo>
                  <a:cubicBezTo>
                    <a:pt x="370" y="170"/>
                    <a:pt x="419" y="210"/>
                    <a:pt x="450" y="250"/>
                  </a:cubicBezTo>
                  <a:cubicBezTo>
                    <a:pt x="490" y="290"/>
                    <a:pt x="519" y="350"/>
                    <a:pt x="539" y="430"/>
                  </a:cubicBezTo>
                  <a:cubicBezTo>
                    <a:pt x="559" y="499"/>
                    <a:pt x="579" y="579"/>
                    <a:pt x="599" y="650"/>
                  </a:cubicBezTo>
                  <a:lnTo>
                    <a:pt x="679" y="989"/>
                  </a:lnTo>
                  <a:lnTo>
                    <a:pt x="669" y="989"/>
                  </a:lnTo>
                  <a:lnTo>
                    <a:pt x="669" y="1049"/>
                  </a:lnTo>
                  <a:lnTo>
                    <a:pt x="659" y="989"/>
                  </a:lnTo>
                  <a:lnTo>
                    <a:pt x="570" y="989"/>
                  </a:lnTo>
                  <a:cubicBezTo>
                    <a:pt x="539" y="979"/>
                    <a:pt x="510" y="979"/>
                    <a:pt x="479" y="969"/>
                  </a:cubicBezTo>
                  <a:cubicBezTo>
                    <a:pt x="430" y="949"/>
                    <a:pt x="370" y="909"/>
                    <a:pt x="330" y="859"/>
                  </a:cubicBezTo>
                  <a:cubicBezTo>
                    <a:pt x="290" y="819"/>
                    <a:pt x="260" y="759"/>
                    <a:pt x="240" y="679"/>
                  </a:cubicBezTo>
                  <a:cubicBezTo>
                    <a:pt x="210" y="619"/>
                    <a:pt x="200" y="539"/>
                    <a:pt x="180" y="459"/>
                  </a:cubicBezTo>
                  <a:lnTo>
                    <a:pt x="130" y="120"/>
                  </a:lnTo>
                  <a:close/>
                  <a:moveTo>
                    <a:pt x="40" y="0"/>
                  </a:moveTo>
                  <a:lnTo>
                    <a:pt x="0" y="40"/>
                  </a:lnTo>
                  <a:lnTo>
                    <a:pt x="11" y="91"/>
                  </a:lnTo>
                  <a:lnTo>
                    <a:pt x="11" y="120"/>
                  </a:lnTo>
                  <a:lnTo>
                    <a:pt x="60" y="479"/>
                  </a:lnTo>
                  <a:cubicBezTo>
                    <a:pt x="80" y="570"/>
                    <a:pt x="100" y="650"/>
                    <a:pt x="120" y="719"/>
                  </a:cubicBezTo>
                  <a:cubicBezTo>
                    <a:pt x="150" y="809"/>
                    <a:pt x="190" y="889"/>
                    <a:pt x="240" y="939"/>
                  </a:cubicBezTo>
                  <a:cubicBezTo>
                    <a:pt x="300" y="999"/>
                    <a:pt x="370" y="1049"/>
                    <a:pt x="439" y="1078"/>
                  </a:cubicBezTo>
                  <a:lnTo>
                    <a:pt x="559" y="1109"/>
                  </a:lnTo>
                  <a:lnTo>
                    <a:pt x="729" y="1109"/>
                  </a:lnTo>
                  <a:cubicBezTo>
                    <a:pt x="769" y="1109"/>
                    <a:pt x="779" y="1109"/>
                    <a:pt x="799" y="1089"/>
                  </a:cubicBezTo>
                  <a:lnTo>
                    <a:pt x="819" y="1069"/>
                  </a:lnTo>
                  <a:lnTo>
                    <a:pt x="809" y="1038"/>
                  </a:lnTo>
                  <a:lnTo>
                    <a:pt x="809" y="1019"/>
                  </a:lnTo>
                  <a:lnTo>
                    <a:pt x="809" y="1009"/>
                  </a:lnTo>
                  <a:cubicBezTo>
                    <a:pt x="799" y="999"/>
                    <a:pt x="799" y="989"/>
                    <a:pt x="799" y="979"/>
                  </a:cubicBezTo>
                  <a:lnTo>
                    <a:pt x="719" y="630"/>
                  </a:lnTo>
                  <a:cubicBezTo>
                    <a:pt x="699" y="550"/>
                    <a:pt x="679" y="470"/>
                    <a:pt x="649" y="390"/>
                  </a:cubicBezTo>
                  <a:cubicBezTo>
                    <a:pt x="619" y="300"/>
                    <a:pt x="590" y="230"/>
                    <a:pt x="539" y="180"/>
                  </a:cubicBezTo>
                  <a:cubicBezTo>
                    <a:pt x="499" y="120"/>
                    <a:pt x="430" y="71"/>
                    <a:pt x="360" y="40"/>
                  </a:cubicBezTo>
                  <a:cubicBezTo>
                    <a:pt x="330" y="31"/>
                    <a:pt x="290" y="20"/>
                    <a:pt x="250" y="11"/>
                  </a:cubicBezTo>
                  <a:cubicBezTo>
                    <a:pt x="220" y="0"/>
                    <a:pt x="190" y="0"/>
                    <a:pt x="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9100419" y="3816564"/>
              <a:ext cx="67861" cy="89899"/>
            </a:xfrm>
            <a:custGeom>
              <a:avLst/>
              <a:gdLst/>
              <a:ahLst/>
              <a:cxnLst/>
              <a:rect l="l" t="t" r="r" b="b"/>
              <a:pathLst>
                <a:path w="739" h="979" extrusionOk="0">
                  <a:moveTo>
                    <a:pt x="91" y="0"/>
                  </a:moveTo>
                  <a:cubicBezTo>
                    <a:pt x="60" y="0"/>
                    <a:pt x="40" y="0"/>
                    <a:pt x="31" y="10"/>
                  </a:cubicBezTo>
                  <a:lnTo>
                    <a:pt x="0" y="10"/>
                  </a:lnTo>
                  <a:lnTo>
                    <a:pt x="0" y="20"/>
                  </a:lnTo>
                  <a:cubicBezTo>
                    <a:pt x="0" y="30"/>
                    <a:pt x="0" y="50"/>
                    <a:pt x="11" y="60"/>
                  </a:cubicBezTo>
                  <a:cubicBezTo>
                    <a:pt x="11" y="80"/>
                    <a:pt x="20" y="100"/>
                    <a:pt x="20" y="130"/>
                  </a:cubicBezTo>
                  <a:cubicBezTo>
                    <a:pt x="31" y="150"/>
                    <a:pt x="31" y="180"/>
                    <a:pt x="40" y="209"/>
                  </a:cubicBezTo>
                  <a:cubicBezTo>
                    <a:pt x="51" y="269"/>
                    <a:pt x="60" y="340"/>
                    <a:pt x="80" y="419"/>
                  </a:cubicBezTo>
                  <a:cubicBezTo>
                    <a:pt x="100" y="489"/>
                    <a:pt x="120" y="569"/>
                    <a:pt x="150" y="649"/>
                  </a:cubicBezTo>
                  <a:cubicBezTo>
                    <a:pt x="170" y="719"/>
                    <a:pt x="210" y="788"/>
                    <a:pt x="260" y="839"/>
                  </a:cubicBezTo>
                  <a:cubicBezTo>
                    <a:pt x="290" y="868"/>
                    <a:pt x="320" y="888"/>
                    <a:pt x="350" y="908"/>
                  </a:cubicBezTo>
                  <a:cubicBezTo>
                    <a:pt x="380" y="928"/>
                    <a:pt x="410" y="939"/>
                    <a:pt x="439" y="948"/>
                  </a:cubicBezTo>
                  <a:cubicBezTo>
                    <a:pt x="479" y="959"/>
                    <a:pt x="510" y="968"/>
                    <a:pt x="550" y="968"/>
                  </a:cubicBezTo>
                  <a:cubicBezTo>
                    <a:pt x="579" y="979"/>
                    <a:pt x="610" y="979"/>
                    <a:pt x="639" y="979"/>
                  </a:cubicBezTo>
                  <a:cubicBezTo>
                    <a:pt x="669" y="968"/>
                    <a:pt x="689" y="968"/>
                    <a:pt x="709" y="968"/>
                  </a:cubicBezTo>
                  <a:lnTo>
                    <a:pt x="739" y="968"/>
                  </a:lnTo>
                  <a:cubicBezTo>
                    <a:pt x="739" y="968"/>
                    <a:pt x="739" y="959"/>
                    <a:pt x="729" y="948"/>
                  </a:cubicBezTo>
                  <a:cubicBezTo>
                    <a:pt x="729" y="939"/>
                    <a:pt x="729" y="928"/>
                    <a:pt x="719" y="908"/>
                  </a:cubicBezTo>
                  <a:cubicBezTo>
                    <a:pt x="719" y="888"/>
                    <a:pt x="709" y="868"/>
                    <a:pt x="699" y="848"/>
                  </a:cubicBezTo>
                  <a:cubicBezTo>
                    <a:pt x="689" y="819"/>
                    <a:pt x="689" y="799"/>
                    <a:pt x="679" y="768"/>
                  </a:cubicBezTo>
                  <a:cubicBezTo>
                    <a:pt x="659" y="709"/>
                    <a:pt x="639" y="639"/>
                    <a:pt x="619" y="559"/>
                  </a:cubicBezTo>
                  <a:cubicBezTo>
                    <a:pt x="599" y="489"/>
                    <a:pt x="579" y="409"/>
                    <a:pt x="550" y="340"/>
                  </a:cubicBezTo>
                  <a:cubicBezTo>
                    <a:pt x="519" y="260"/>
                    <a:pt x="490" y="200"/>
                    <a:pt x="439" y="140"/>
                  </a:cubicBezTo>
                  <a:cubicBezTo>
                    <a:pt x="390" y="90"/>
                    <a:pt x="340" y="60"/>
                    <a:pt x="270" y="30"/>
                  </a:cubicBezTo>
                  <a:cubicBezTo>
                    <a:pt x="240" y="20"/>
                    <a:pt x="210" y="20"/>
                    <a:pt x="180" y="10"/>
                  </a:cubicBezTo>
                  <a:cubicBezTo>
                    <a:pt x="150" y="10"/>
                    <a:pt x="120" y="0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9094909" y="3811055"/>
              <a:ext cx="78880" cy="100918"/>
            </a:xfrm>
            <a:custGeom>
              <a:avLst/>
              <a:gdLst/>
              <a:ahLst/>
              <a:cxnLst/>
              <a:rect l="l" t="t" r="r" b="b"/>
              <a:pathLst>
                <a:path w="859" h="1099" extrusionOk="0">
                  <a:moveTo>
                    <a:pt x="151" y="120"/>
                  </a:moveTo>
                  <a:cubicBezTo>
                    <a:pt x="170" y="120"/>
                    <a:pt x="200" y="130"/>
                    <a:pt x="240" y="130"/>
                  </a:cubicBezTo>
                  <a:cubicBezTo>
                    <a:pt x="260" y="140"/>
                    <a:pt x="290" y="140"/>
                    <a:pt x="320" y="150"/>
                  </a:cubicBezTo>
                  <a:cubicBezTo>
                    <a:pt x="370" y="170"/>
                    <a:pt x="420" y="200"/>
                    <a:pt x="460" y="240"/>
                  </a:cubicBezTo>
                  <a:cubicBezTo>
                    <a:pt x="490" y="280"/>
                    <a:pt x="519" y="340"/>
                    <a:pt x="550" y="420"/>
                  </a:cubicBezTo>
                  <a:cubicBezTo>
                    <a:pt x="579" y="479"/>
                    <a:pt x="599" y="549"/>
                    <a:pt x="619" y="639"/>
                  </a:cubicBezTo>
                  <a:lnTo>
                    <a:pt x="719" y="968"/>
                  </a:lnTo>
                  <a:cubicBezTo>
                    <a:pt x="710" y="968"/>
                    <a:pt x="710" y="968"/>
                    <a:pt x="699" y="979"/>
                  </a:cubicBezTo>
                  <a:lnTo>
                    <a:pt x="679" y="979"/>
                  </a:lnTo>
                  <a:cubicBezTo>
                    <a:pt x="659" y="979"/>
                    <a:pt x="639" y="968"/>
                    <a:pt x="610" y="968"/>
                  </a:cubicBezTo>
                  <a:cubicBezTo>
                    <a:pt x="579" y="968"/>
                    <a:pt x="550" y="959"/>
                    <a:pt x="519" y="948"/>
                  </a:cubicBezTo>
                  <a:cubicBezTo>
                    <a:pt x="490" y="948"/>
                    <a:pt x="460" y="928"/>
                    <a:pt x="440" y="919"/>
                  </a:cubicBezTo>
                  <a:cubicBezTo>
                    <a:pt x="410" y="899"/>
                    <a:pt x="390" y="879"/>
                    <a:pt x="370" y="859"/>
                  </a:cubicBezTo>
                  <a:cubicBezTo>
                    <a:pt x="330" y="819"/>
                    <a:pt x="290" y="759"/>
                    <a:pt x="260" y="679"/>
                  </a:cubicBezTo>
                  <a:cubicBezTo>
                    <a:pt x="240" y="619"/>
                    <a:pt x="220" y="549"/>
                    <a:pt x="200" y="469"/>
                  </a:cubicBezTo>
                  <a:cubicBezTo>
                    <a:pt x="190" y="409"/>
                    <a:pt x="180" y="360"/>
                    <a:pt x="170" y="309"/>
                  </a:cubicBezTo>
                  <a:lnTo>
                    <a:pt x="131" y="120"/>
                  </a:lnTo>
                  <a:close/>
                  <a:moveTo>
                    <a:pt x="91" y="0"/>
                  </a:moveTo>
                  <a:lnTo>
                    <a:pt x="31" y="10"/>
                  </a:lnTo>
                  <a:lnTo>
                    <a:pt x="0" y="50"/>
                  </a:lnTo>
                  <a:lnTo>
                    <a:pt x="0" y="100"/>
                  </a:lnTo>
                  <a:cubicBezTo>
                    <a:pt x="11" y="110"/>
                    <a:pt x="11" y="120"/>
                    <a:pt x="11" y="130"/>
                  </a:cubicBezTo>
                  <a:lnTo>
                    <a:pt x="51" y="340"/>
                  </a:lnTo>
                  <a:lnTo>
                    <a:pt x="80" y="489"/>
                  </a:lnTo>
                  <a:cubicBezTo>
                    <a:pt x="100" y="589"/>
                    <a:pt x="120" y="659"/>
                    <a:pt x="151" y="729"/>
                  </a:cubicBezTo>
                  <a:cubicBezTo>
                    <a:pt x="180" y="819"/>
                    <a:pt x="230" y="888"/>
                    <a:pt x="280" y="939"/>
                  </a:cubicBezTo>
                  <a:cubicBezTo>
                    <a:pt x="310" y="968"/>
                    <a:pt x="340" y="999"/>
                    <a:pt x="380" y="1019"/>
                  </a:cubicBezTo>
                  <a:cubicBezTo>
                    <a:pt x="410" y="1039"/>
                    <a:pt x="450" y="1058"/>
                    <a:pt x="490" y="1068"/>
                  </a:cubicBezTo>
                  <a:cubicBezTo>
                    <a:pt x="519" y="1078"/>
                    <a:pt x="559" y="1088"/>
                    <a:pt x="599" y="1088"/>
                  </a:cubicBezTo>
                  <a:cubicBezTo>
                    <a:pt x="630" y="1088"/>
                    <a:pt x="650" y="1098"/>
                    <a:pt x="679" y="1098"/>
                  </a:cubicBezTo>
                  <a:lnTo>
                    <a:pt x="699" y="1098"/>
                  </a:lnTo>
                  <a:cubicBezTo>
                    <a:pt x="729" y="1088"/>
                    <a:pt x="749" y="1088"/>
                    <a:pt x="759" y="1088"/>
                  </a:cubicBezTo>
                  <a:lnTo>
                    <a:pt x="779" y="1088"/>
                  </a:lnTo>
                  <a:cubicBezTo>
                    <a:pt x="819" y="1078"/>
                    <a:pt x="819" y="1078"/>
                    <a:pt x="839" y="1068"/>
                  </a:cubicBezTo>
                  <a:lnTo>
                    <a:pt x="859" y="1048"/>
                  </a:lnTo>
                  <a:lnTo>
                    <a:pt x="859" y="1019"/>
                  </a:lnTo>
                  <a:cubicBezTo>
                    <a:pt x="859" y="1019"/>
                    <a:pt x="849" y="1008"/>
                    <a:pt x="849" y="988"/>
                  </a:cubicBezTo>
                  <a:lnTo>
                    <a:pt x="849" y="979"/>
                  </a:lnTo>
                  <a:cubicBezTo>
                    <a:pt x="839" y="968"/>
                    <a:pt x="839" y="959"/>
                    <a:pt x="839" y="948"/>
                  </a:cubicBezTo>
                  <a:lnTo>
                    <a:pt x="739" y="609"/>
                  </a:lnTo>
                  <a:cubicBezTo>
                    <a:pt x="710" y="509"/>
                    <a:pt x="690" y="440"/>
                    <a:pt x="659" y="380"/>
                  </a:cubicBezTo>
                  <a:cubicBezTo>
                    <a:pt x="630" y="280"/>
                    <a:pt x="590" y="220"/>
                    <a:pt x="539" y="160"/>
                  </a:cubicBezTo>
                  <a:cubicBezTo>
                    <a:pt x="490" y="110"/>
                    <a:pt x="430" y="60"/>
                    <a:pt x="350" y="40"/>
                  </a:cubicBezTo>
                  <a:cubicBezTo>
                    <a:pt x="320" y="30"/>
                    <a:pt x="290" y="20"/>
                    <a:pt x="250" y="10"/>
                  </a:cubicBezTo>
                  <a:cubicBezTo>
                    <a:pt x="210" y="10"/>
                    <a:pt x="180" y="10"/>
                    <a:pt x="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9100419" y="3816564"/>
              <a:ext cx="67861" cy="89899"/>
            </a:xfrm>
            <a:custGeom>
              <a:avLst/>
              <a:gdLst/>
              <a:ahLst/>
              <a:cxnLst/>
              <a:rect l="l" t="t" r="r" b="b"/>
              <a:pathLst>
                <a:path w="739" h="979" extrusionOk="0">
                  <a:moveTo>
                    <a:pt x="91" y="0"/>
                  </a:moveTo>
                  <a:cubicBezTo>
                    <a:pt x="60" y="0"/>
                    <a:pt x="40" y="0"/>
                    <a:pt x="31" y="10"/>
                  </a:cubicBezTo>
                  <a:lnTo>
                    <a:pt x="0" y="10"/>
                  </a:lnTo>
                  <a:lnTo>
                    <a:pt x="0" y="20"/>
                  </a:lnTo>
                  <a:cubicBezTo>
                    <a:pt x="0" y="30"/>
                    <a:pt x="0" y="50"/>
                    <a:pt x="11" y="60"/>
                  </a:cubicBezTo>
                  <a:cubicBezTo>
                    <a:pt x="11" y="80"/>
                    <a:pt x="20" y="100"/>
                    <a:pt x="20" y="130"/>
                  </a:cubicBezTo>
                  <a:cubicBezTo>
                    <a:pt x="31" y="150"/>
                    <a:pt x="31" y="180"/>
                    <a:pt x="40" y="209"/>
                  </a:cubicBezTo>
                  <a:cubicBezTo>
                    <a:pt x="51" y="269"/>
                    <a:pt x="60" y="340"/>
                    <a:pt x="80" y="419"/>
                  </a:cubicBezTo>
                  <a:cubicBezTo>
                    <a:pt x="100" y="489"/>
                    <a:pt x="120" y="569"/>
                    <a:pt x="150" y="649"/>
                  </a:cubicBezTo>
                  <a:cubicBezTo>
                    <a:pt x="170" y="719"/>
                    <a:pt x="210" y="788"/>
                    <a:pt x="260" y="839"/>
                  </a:cubicBezTo>
                  <a:cubicBezTo>
                    <a:pt x="290" y="868"/>
                    <a:pt x="320" y="888"/>
                    <a:pt x="350" y="908"/>
                  </a:cubicBezTo>
                  <a:cubicBezTo>
                    <a:pt x="380" y="928"/>
                    <a:pt x="410" y="939"/>
                    <a:pt x="439" y="948"/>
                  </a:cubicBezTo>
                  <a:cubicBezTo>
                    <a:pt x="479" y="959"/>
                    <a:pt x="510" y="968"/>
                    <a:pt x="550" y="968"/>
                  </a:cubicBezTo>
                  <a:cubicBezTo>
                    <a:pt x="579" y="979"/>
                    <a:pt x="610" y="979"/>
                    <a:pt x="639" y="979"/>
                  </a:cubicBezTo>
                  <a:cubicBezTo>
                    <a:pt x="669" y="968"/>
                    <a:pt x="689" y="968"/>
                    <a:pt x="709" y="968"/>
                  </a:cubicBezTo>
                  <a:lnTo>
                    <a:pt x="739" y="968"/>
                  </a:lnTo>
                  <a:cubicBezTo>
                    <a:pt x="739" y="968"/>
                    <a:pt x="739" y="959"/>
                    <a:pt x="729" y="948"/>
                  </a:cubicBezTo>
                  <a:cubicBezTo>
                    <a:pt x="729" y="939"/>
                    <a:pt x="729" y="928"/>
                    <a:pt x="719" y="908"/>
                  </a:cubicBezTo>
                  <a:cubicBezTo>
                    <a:pt x="719" y="888"/>
                    <a:pt x="709" y="868"/>
                    <a:pt x="699" y="848"/>
                  </a:cubicBezTo>
                  <a:cubicBezTo>
                    <a:pt x="689" y="819"/>
                    <a:pt x="689" y="799"/>
                    <a:pt x="679" y="768"/>
                  </a:cubicBezTo>
                  <a:cubicBezTo>
                    <a:pt x="659" y="709"/>
                    <a:pt x="639" y="639"/>
                    <a:pt x="619" y="559"/>
                  </a:cubicBezTo>
                  <a:cubicBezTo>
                    <a:pt x="599" y="489"/>
                    <a:pt x="579" y="409"/>
                    <a:pt x="550" y="340"/>
                  </a:cubicBezTo>
                  <a:cubicBezTo>
                    <a:pt x="519" y="260"/>
                    <a:pt x="490" y="200"/>
                    <a:pt x="439" y="140"/>
                  </a:cubicBezTo>
                  <a:cubicBezTo>
                    <a:pt x="390" y="90"/>
                    <a:pt x="340" y="60"/>
                    <a:pt x="270" y="30"/>
                  </a:cubicBezTo>
                  <a:cubicBezTo>
                    <a:pt x="240" y="20"/>
                    <a:pt x="210" y="20"/>
                    <a:pt x="180" y="10"/>
                  </a:cubicBezTo>
                  <a:cubicBezTo>
                    <a:pt x="150" y="10"/>
                    <a:pt x="120" y="0"/>
                    <a:pt x="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9094909" y="3811055"/>
              <a:ext cx="78880" cy="100918"/>
            </a:xfrm>
            <a:custGeom>
              <a:avLst/>
              <a:gdLst/>
              <a:ahLst/>
              <a:cxnLst/>
              <a:rect l="l" t="t" r="r" b="b"/>
              <a:pathLst>
                <a:path w="859" h="1099" extrusionOk="0">
                  <a:moveTo>
                    <a:pt x="151" y="120"/>
                  </a:moveTo>
                  <a:cubicBezTo>
                    <a:pt x="170" y="120"/>
                    <a:pt x="200" y="130"/>
                    <a:pt x="240" y="130"/>
                  </a:cubicBezTo>
                  <a:cubicBezTo>
                    <a:pt x="260" y="140"/>
                    <a:pt x="290" y="140"/>
                    <a:pt x="320" y="150"/>
                  </a:cubicBezTo>
                  <a:cubicBezTo>
                    <a:pt x="370" y="170"/>
                    <a:pt x="420" y="200"/>
                    <a:pt x="460" y="240"/>
                  </a:cubicBezTo>
                  <a:cubicBezTo>
                    <a:pt x="490" y="280"/>
                    <a:pt x="519" y="340"/>
                    <a:pt x="550" y="420"/>
                  </a:cubicBezTo>
                  <a:cubicBezTo>
                    <a:pt x="579" y="479"/>
                    <a:pt x="599" y="549"/>
                    <a:pt x="619" y="639"/>
                  </a:cubicBezTo>
                  <a:lnTo>
                    <a:pt x="719" y="968"/>
                  </a:lnTo>
                  <a:cubicBezTo>
                    <a:pt x="710" y="968"/>
                    <a:pt x="710" y="968"/>
                    <a:pt x="699" y="979"/>
                  </a:cubicBezTo>
                  <a:lnTo>
                    <a:pt x="679" y="979"/>
                  </a:lnTo>
                  <a:cubicBezTo>
                    <a:pt x="659" y="979"/>
                    <a:pt x="639" y="968"/>
                    <a:pt x="610" y="968"/>
                  </a:cubicBezTo>
                  <a:cubicBezTo>
                    <a:pt x="579" y="968"/>
                    <a:pt x="550" y="959"/>
                    <a:pt x="519" y="948"/>
                  </a:cubicBezTo>
                  <a:cubicBezTo>
                    <a:pt x="490" y="948"/>
                    <a:pt x="460" y="928"/>
                    <a:pt x="440" y="919"/>
                  </a:cubicBezTo>
                  <a:cubicBezTo>
                    <a:pt x="410" y="899"/>
                    <a:pt x="390" y="879"/>
                    <a:pt x="370" y="859"/>
                  </a:cubicBezTo>
                  <a:cubicBezTo>
                    <a:pt x="330" y="819"/>
                    <a:pt x="290" y="759"/>
                    <a:pt x="260" y="679"/>
                  </a:cubicBezTo>
                  <a:cubicBezTo>
                    <a:pt x="240" y="619"/>
                    <a:pt x="220" y="549"/>
                    <a:pt x="200" y="469"/>
                  </a:cubicBezTo>
                  <a:cubicBezTo>
                    <a:pt x="190" y="409"/>
                    <a:pt x="180" y="360"/>
                    <a:pt x="170" y="309"/>
                  </a:cubicBezTo>
                  <a:lnTo>
                    <a:pt x="131" y="120"/>
                  </a:lnTo>
                  <a:close/>
                  <a:moveTo>
                    <a:pt x="91" y="0"/>
                  </a:moveTo>
                  <a:lnTo>
                    <a:pt x="31" y="10"/>
                  </a:lnTo>
                  <a:lnTo>
                    <a:pt x="0" y="50"/>
                  </a:lnTo>
                  <a:lnTo>
                    <a:pt x="0" y="100"/>
                  </a:lnTo>
                  <a:cubicBezTo>
                    <a:pt x="11" y="110"/>
                    <a:pt x="11" y="120"/>
                    <a:pt x="11" y="130"/>
                  </a:cubicBezTo>
                  <a:lnTo>
                    <a:pt x="51" y="340"/>
                  </a:lnTo>
                  <a:lnTo>
                    <a:pt x="80" y="489"/>
                  </a:lnTo>
                  <a:cubicBezTo>
                    <a:pt x="100" y="589"/>
                    <a:pt x="120" y="659"/>
                    <a:pt x="151" y="729"/>
                  </a:cubicBezTo>
                  <a:cubicBezTo>
                    <a:pt x="180" y="819"/>
                    <a:pt x="230" y="888"/>
                    <a:pt x="280" y="939"/>
                  </a:cubicBezTo>
                  <a:cubicBezTo>
                    <a:pt x="310" y="968"/>
                    <a:pt x="340" y="999"/>
                    <a:pt x="380" y="1019"/>
                  </a:cubicBezTo>
                  <a:cubicBezTo>
                    <a:pt x="410" y="1039"/>
                    <a:pt x="450" y="1058"/>
                    <a:pt x="490" y="1068"/>
                  </a:cubicBezTo>
                  <a:cubicBezTo>
                    <a:pt x="519" y="1078"/>
                    <a:pt x="559" y="1088"/>
                    <a:pt x="599" y="1088"/>
                  </a:cubicBezTo>
                  <a:cubicBezTo>
                    <a:pt x="630" y="1088"/>
                    <a:pt x="650" y="1098"/>
                    <a:pt x="679" y="1098"/>
                  </a:cubicBezTo>
                  <a:lnTo>
                    <a:pt x="699" y="1098"/>
                  </a:lnTo>
                  <a:cubicBezTo>
                    <a:pt x="729" y="1088"/>
                    <a:pt x="749" y="1088"/>
                    <a:pt x="759" y="1088"/>
                  </a:cubicBezTo>
                  <a:lnTo>
                    <a:pt x="779" y="1088"/>
                  </a:lnTo>
                  <a:cubicBezTo>
                    <a:pt x="819" y="1078"/>
                    <a:pt x="819" y="1078"/>
                    <a:pt x="839" y="1068"/>
                  </a:cubicBezTo>
                  <a:lnTo>
                    <a:pt x="859" y="1048"/>
                  </a:lnTo>
                  <a:lnTo>
                    <a:pt x="859" y="1019"/>
                  </a:lnTo>
                  <a:cubicBezTo>
                    <a:pt x="859" y="1019"/>
                    <a:pt x="849" y="1008"/>
                    <a:pt x="849" y="988"/>
                  </a:cubicBezTo>
                  <a:lnTo>
                    <a:pt x="849" y="979"/>
                  </a:lnTo>
                  <a:cubicBezTo>
                    <a:pt x="839" y="968"/>
                    <a:pt x="839" y="959"/>
                    <a:pt x="839" y="948"/>
                  </a:cubicBezTo>
                  <a:lnTo>
                    <a:pt x="739" y="609"/>
                  </a:lnTo>
                  <a:cubicBezTo>
                    <a:pt x="710" y="509"/>
                    <a:pt x="690" y="440"/>
                    <a:pt x="659" y="380"/>
                  </a:cubicBezTo>
                  <a:cubicBezTo>
                    <a:pt x="630" y="280"/>
                    <a:pt x="590" y="220"/>
                    <a:pt x="539" y="160"/>
                  </a:cubicBezTo>
                  <a:cubicBezTo>
                    <a:pt x="490" y="110"/>
                    <a:pt x="430" y="60"/>
                    <a:pt x="350" y="40"/>
                  </a:cubicBezTo>
                  <a:cubicBezTo>
                    <a:pt x="320" y="30"/>
                    <a:pt x="290" y="20"/>
                    <a:pt x="250" y="10"/>
                  </a:cubicBezTo>
                  <a:cubicBezTo>
                    <a:pt x="210" y="10"/>
                    <a:pt x="180" y="10"/>
                    <a:pt x="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9144403" y="3834838"/>
              <a:ext cx="72544" cy="86318"/>
            </a:xfrm>
            <a:custGeom>
              <a:avLst/>
              <a:gdLst/>
              <a:ahLst/>
              <a:cxnLst/>
              <a:rect l="l" t="t" r="r" b="b"/>
              <a:pathLst>
                <a:path w="790" h="940" extrusionOk="0">
                  <a:moveTo>
                    <a:pt x="11" y="1"/>
                  </a:moveTo>
                  <a:lnTo>
                    <a:pt x="0" y="10"/>
                  </a:lnTo>
                  <a:lnTo>
                    <a:pt x="11" y="10"/>
                  </a:lnTo>
                  <a:lnTo>
                    <a:pt x="11" y="21"/>
                  </a:lnTo>
                  <a:cubicBezTo>
                    <a:pt x="11" y="30"/>
                    <a:pt x="11" y="41"/>
                    <a:pt x="20" y="61"/>
                  </a:cubicBezTo>
                  <a:cubicBezTo>
                    <a:pt x="20" y="81"/>
                    <a:pt x="31" y="101"/>
                    <a:pt x="31" y="121"/>
                  </a:cubicBezTo>
                  <a:cubicBezTo>
                    <a:pt x="40" y="150"/>
                    <a:pt x="40" y="181"/>
                    <a:pt x="51" y="210"/>
                  </a:cubicBezTo>
                  <a:cubicBezTo>
                    <a:pt x="71" y="270"/>
                    <a:pt x="91" y="340"/>
                    <a:pt x="100" y="410"/>
                  </a:cubicBezTo>
                  <a:cubicBezTo>
                    <a:pt x="131" y="480"/>
                    <a:pt x="151" y="560"/>
                    <a:pt x="180" y="640"/>
                  </a:cubicBezTo>
                  <a:cubicBezTo>
                    <a:pt x="210" y="709"/>
                    <a:pt x="260" y="780"/>
                    <a:pt x="310" y="829"/>
                  </a:cubicBezTo>
                  <a:cubicBezTo>
                    <a:pt x="360" y="879"/>
                    <a:pt x="430" y="909"/>
                    <a:pt x="500" y="919"/>
                  </a:cubicBezTo>
                  <a:cubicBezTo>
                    <a:pt x="530" y="929"/>
                    <a:pt x="570" y="939"/>
                    <a:pt x="599" y="939"/>
                  </a:cubicBezTo>
                  <a:lnTo>
                    <a:pt x="699" y="939"/>
                  </a:lnTo>
                  <a:cubicBezTo>
                    <a:pt x="719" y="939"/>
                    <a:pt x="750" y="929"/>
                    <a:pt x="759" y="929"/>
                  </a:cubicBezTo>
                  <a:cubicBezTo>
                    <a:pt x="779" y="929"/>
                    <a:pt x="789" y="919"/>
                    <a:pt x="789" y="919"/>
                  </a:cubicBezTo>
                  <a:lnTo>
                    <a:pt x="789" y="909"/>
                  </a:lnTo>
                  <a:cubicBezTo>
                    <a:pt x="779" y="899"/>
                    <a:pt x="779" y="889"/>
                    <a:pt x="769" y="869"/>
                  </a:cubicBezTo>
                  <a:cubicBezTo>
                    <a:pt x="769" y="849"/>
                    <a:pt x="759" y="829"/>
                    <a:pt x="750" y="809"/>
                  </a:cubicBezTo>
                  <a:cubicBezTo>
                    <a:pt x="739" y="780"/>
                    <a:pt x="730" y="760"/>
                    <a:pt x="719" y="729"/>
                  </a:cubicBezTo>
                  <a:cubicBezTo>
                    <a:pt x="699" y="669"/>
                    <a:pt x="679" y="600"/>
                    <a:pt x="650" y="530"/>
                  </a:cubicBezTo>
                  <a:cubicBezTo>
                    <a:pt x="630" y="450"/>
                    <a:pt x="599" y="380"/>
                    <a:pt x="570" y="300"/>
                  </a:cubicBezTo>
                  <a:cubicBezTo>
                    <a:pt x="539" y="240"/>
                    <a:pt x="500" y="170"/>
                    <a:pt x="450" y="121"/>
                  </a:cubicBezTo>
                  <a:cubicBezTo>
                    <a:pt x="400" y="70"/>
                    <a:pt x="340" y="41"/>
                    <a:pt x="280" y="21"/>
                  </a:cubicBezTo>
                  <a:cubicBezTo>
                    <a:pt x="250" y="10"/>
                    <a:pt x="210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9138894" y="3829328"/>
              <a:ext cx="84389" cy="97337"/>
            </a:xfrm>
            <a:custGeom>
              <a:avLst/>
              <a:gdLst/>
              <a:ahLst/>
              <a:cxnLst/>
              <a:rect l="l" t="t" r="r" b="b"/>
              <a:pathLst>
                <a:path w="919" h="1060" extrusionOk="0">
                  <a:moveTo>
                    <a:pt x="240" y="121"/>
                  </a:moveTo>
                  <a:cubicBezTo>
                    <a:pt x="270" y="121"/>
                    <a:pt x="300" y="130"/>
                    <a:pt x="320" y="141"/>
                  </a:cubicBezTo>
                  <a:cubicBezTo>
                    <a:pt x="380" y="150"/>
                    <a:pt x="430" y="181"/>
                    <a:pt x="470" y="221"/>
                  </a:cubicBezTo>
                  <a:cubicBezTo>
                    <a:pt x="500" y="261"/>
                    <a:pt x="540" y="310"/>
                    <a:pt x="570" y="390"/>
                  </a:cubicBezTo>
                  <a:cubicBezTo>
                    <a:pt x="610" y="460"/>
                    <a:pt x="630" y="540"/>
                    <a:pt x="659" y="600"/>
                  </a:cubicBezTo>
                  <a:lnTo>
                    <a:pt x="770" y="939"/>
                  </a:lnTo>
                  <a:lnTo>
                    <a:pt x="670" y="939"/>
                  </a:lnTo>
                  <a:cubicBezTo>
                    <a:pt x="630" y="939"/>
                    <a:pt x="599" y="929"/>
                    <a:pt x="570" y="929"/>
                  </a:cubicBezTo>
                  <a:cubicBezTo>
                    <a:pt x="510" y="909"/>
                    <a:pt x="450" y="879"/>
                    <a:pt x="410" y="840"/>
                  </a:cubicBezTo>
                  <a:cubicBezTo>
                    <a:pt x="370" y="800"/>
                    <a:pt x="330" y="749"/>
                    <a:pt x="300" y="669"/>
                  </a:cubicBezTo>
                  <a:cubicBezTo>
                    <a:pt x="270" y="610"/>
                    <a:pt x="250" y="540"/>
                    <a:pt x="220" y="460"/>
                  </a:cubicBezTo>
                  <a:lnTo>
                    <a:pt x="140" y="121"/>
                  </a:lnTo>
                  <a:close/>
                  <a:moveTo>
                    <a:pt x="100" y="1"/>
                  </a:moveTo>
                  <a:lnTo>
                    <a:pt x="51" y="11"/>
                  </a:lnTo>
                  <a:lnTo>
                    <a:pt x="1" y="41"/>
                  </a:lnTo>
                  <a:lnTo>
                    <a:pt x="11" y="110"/>
                  </a:lnTo>
                  <a:cubicBezTo>
                    <a:pt x="11" y="110"/>
                    <a:pt x="20" y="130"/>
                    <a:pt x="20" y="141"/>
                  </a:cubicBezTo>
                  <a:lnTo>
                    <a:pt x="111" y="490"/>
                  </a:lnTo>
                  <a:cubicBezTo>
                    <a:pt x="131" y="580"/>
                    <a:pt x="160" y="649"/>
                    <a:pt x="191" y="720"/>
                  </a:cubicBezTo>
                  <a:cubicBezTo>
                    <a:pt x="231" y="809"/>
                    <a:pt x="270" y="879"/>
                    <a:pt x="330" y="929"/>
                  </a:cubicBezTo>
                  <a:cubicBezTo>
                    <a:pt x="380" y="979"/>
                    <a:pt x="460" y="1019"/>
                    <a:pt x="540" y="1039"/>
                  </a:cubicBezTo>
                  <a:cubicBezTo>
                    <a:pt x="580" y="1049"/>
                    <a:pt x="619" y="1059"/>
                    <a:pt x="659" y="1059"/>
                  </a:cubicBezTo>
                  <a:lnTo>
                    <a:pt x="759" y="1059"/>
                  </a:lnTo>
                  <a:cubicBezTo>
                    <a:pt x="779" y="1059"/>
                    <a:pt x="799" y="1049"/>
                    <a:pt x="819" y="1049"/>
                  </a:cubicBezTo>
                  <a:lnTo>
                    <a:pt x="879" y="1039"/>
                  </a:lnTo>
                  <a:lnTo>
                    <a:pt x="919" y="999"/>
                  </a:lnTo>
                  <a:lnTo>
                    <a:pt x="909" y="969"/>
                  </a:lnTo>
                  <a:cubicBezTo>
                    <a:pt x="909" y="969"/>
                    <a:pt x="909" y="959"/>
                    <a:pt x="899" y="949"/>
                  </a:cubicBezTo>
                  <a:lnTo>
                    <a:pt x="899" y="939"/>
                  </a:lnTo>
                  <a:cubicBezTo>
                    <a:pt x="899" y="929"/>
                    <a:pt x="889" y="919"/>
                    <a:pt x="889" y="909"/>
                  </a:cubicBezTo>
                  <a:lnTo>
                    <a:pt x="770" y="570"/>
                  </a:lnTo>
                  <a:cubicBezTo>
                    <a:pt x="750" y="500"/>
                    <a:pt x="719" y="420"/>
                    <a:pt x="679" y="340"/>
                  </a:cubicBezTo>
                  <a:cubicBezTo>
                    <a:pt x="650" y="280"/>
                    <a:pt x="610" y="201"/>
                    <a:pt x="550" y="141"/>
                  </a:cubicBezTo>
                  <a:cubicBezTo>
                    <a:pt x="500" y="81"/>
                    <a:pt x="430" y="41"/>
                    <a:pt x="360" y="21"/>
                  </a:cubicBezTo>
                  <a:cubicBezTo>
                    <a:pt x="320" y="11"/>
                    <a:pt x="290" y="1"/>
                    <a:pt x="2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9144403" y="3834838"/>
              <a:ext cx="72544" cy="86318"/>
            </a:xfrm>
            <a:custGeom>
              <a:avLst/>
              <a:gdLst/>
              <a:ahLst/>
              <a:cxnLst/>
              <a:rect l="l" t="t" r="r" b="b"/>
              <a:pathLst>
                <a:path w="790" h="940" extrusionOk="0">
                  <a:moveTo>
                    <a:pt x="11" y="1"/>
                  </a:moveTo>
                  <a:lnTo>
                    <a:pt x="0" y="10"/>
                  </a:lnTo>
                  <a:lnTo>
                    <a:pt x="11" y="10"/>
                  </a:lnTo>
                  <a:lnTo>
                    <a:pt x="11" y="21"/>
                  </a:lnTo>
                  <a:cubicBezTo>
                    <a:pt x="11" y="30"/>
                    <a:pt x="11" y="41"/>
                    <a:pt x="20" y="61"/>
                  </a:cubicBezTo>
                  <a:cubicBezTo>
                    <a:pt x="20" y="81"/>
                    <a:pt x="31" y="101"/>
                    <a:pt x="31" y="121"/>
                  </a:cubicBezTo>
                  <a:cubicBezTo>
                    <a:pt x="40" y="150"/>
                    <a:pt x="40" y="181"/>
                    <a:pt x="51" y="210"/>
                  </a:cubicBezTo>
                  <a:cubicBezTo>
                    <a:pt x="71" y="270"/>
                    <a:pt x="91" y="340"/>
                    <a:pt x="100" y="410"/>
                  </a:cubicBezTo>
                  <a:cubicBezTo>
                    <a:pt x="131" y="480"/>
                    <a:pt x="151" y="560"/>
                    <a:pt x="180" y="640"/>
                  </a:cubicBezTo>
                  <a:cubicBezTo>
                    <a:pt x="210" y="709"/>
                    <a:pt x="260" y="780"/>
                    <a:pt x="310" y="829"/>
                  </a:cubicBezTo>
                  <a:cubicBezTo>
                    <a:pt x="360" y="879"/>
                    <a:pt x="430" y="909"/>
                    <a:pt x="500" y="919"/>
                  </a:cubicBezTo>
                  <a:cubicBezTo>
                    <a:pt x="530" y="929"/>
                    <a:pt x="570" y="939"/>
                    <a:pt x="599" y="939"/>
                  </a:cubicBezTo>
                  <a:lnTo>
                    <a:pt x="699" y="939"/>
                  </a:lnTo>
                  <a:cubicBezTo>
                    <a:pt x="719" y="939"/>
                    <a:pt x="750" y="929"/>
                    <a:pt x="759" y="929"/>
                  </a:cubicBezTo>
                  <a:cubicBezTo>
                    <a:pt x="779" y="929"/>
                    <a:pt x="789" y="919"/>
                    <a:pt x="789" y="919"/>
                  </a:cubicBezTo>
                  <a:lnTo>
                    <a:pt x="789" y="909"/>
                  </a:lnTo>
                  <a:cubicBezTo>
                    <a:pt x="779" y="899"/>
                    <a:pt x="779" y="889"/>
                    <a:pt x="769" y="869"/>
                  </a:cubicBezTo>
                  <a:cubicBezTo>
                    <a:pt x="769" y="849"/>
                    <a:pt x="759" y="829"/>
                    <a:pt x="750" y="809"/>
                  </a:cubicBezTo>
                  <a:cubicBezTo>
                    <a:pt x="739" y="780"/>
                    <a:pt x="730" y="760"/>
                    <a:pt x="719" y="729"/>
                  </a:cubicBezTo>
                  <a:cubicBezTo>
                    <a:pt x="699" y="669"/>
                    <a:pt x="679" y="600"/>
                    <a:pt x="650" y="530"/>
                  </a:cubicBezTo>
                  <a:cubicBezTo>
                    <a:pt x="630" y="450"/>
                    <a:pt x="599" y="380"/>
                    <a:pt x="570" y="300"/>
                  </a:cubicBezTo>
                  <a:cubicBezTo>
                    <a:pt x="539" y="240"/>
                    <a:pt x="500" y="170"/>
                    <a:pt x="450" y="121"/>
                  </a:cubicBezTo>
                  <a:cubicBezTo>
                    <a:pt x="400" y="70"/>
                    <a:pt x="340" y="41"/>
                    <a:pt x="280" y="21"/>
                  </a:cubicBezTo>
                  <a:cubicBezTo>
                    <a:pt x="250" y="10"/>
                    <a:pt x="210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9138894" y="3829328"/>
              <a:ext cx="84389" cy="97337"/>
            </a:xfrm>
            <a:custGeom>
              <a:avLst/>
              <a:gdLst/>
              <a:ahLst/>
              <a:cxnLst/>
              <a:rect l="l" t="t" r="r" b="b"/>
              <a:pathLst>
                <a:path w="919" h="1060" extrusionOk="0">
                  <a:moveTo>
                    <a:pt x="240" y="121"/>
                  </a:moveTo>
                  <a:cubicBezTo>
                    <a:pt x="270" y="121"/>
                    <a:pt x="300" y="130"/>
                    <a:pt x="320" y="141"/>
                  </a:cubicBezTo>
                  <a:cubicBezTo>
                    <a:pt x="380" y="150"/>
                    <a:pt x="430" y="181"/>
                    <a:pt x="470" y="221"/>
                  </a:cubicBezTo>
                  <a:cubicBezTo>
                    <a:pt x="500" y="261"/>
                    <a:pt x="540" y="310"/>
                    <a:pt x="570" y="390"/>
                  </a:cubicBezTo>
                  <a:cubicBezTo>
                    <a:pt x="610" y="460"/>
                    <a:pt x="630" y="540"/>
                    <a:pt x="659" y="600"/>
                  </a:cubicBezTo>
                  <a:lnTo>
                    <a:pt x="770" y="939"/>
                  </a:lnTo>
                  <a:lnTo>
                    <a:pt x="670" y="939"/>
                  </a:lnTo>
                  <a:cubicBezTo>
                    <a:pt x="630" y="939"/>
                    <a:pt x="599" y="929"/>
                    <a:pt x="570" y="929"/>
                  </a:cubicBezTo>
                  <a:cubicBezTo>
                    <a:pt x="510" y="909"/>
                    <a:pt x="450" y="879"/>
                    <a:pt x="410" y="840"/>
                  </a:cubicBezTo>
                  <a:cubicBezTo>
                    <a:pt x="370" y="800"/>
                    <a:pt x="330" y="749"/>
                    <a:pt x="300" y="669"/>
                  </a:cubicBezTo>
                  <a:cubicBezTo>
                    <a:pt x="270" y="610"/>
                    <a:pt x="250" y="540"/>
                    <a:pt x="220" y="460"/>
                  </a:cubicBezTo>
                  <a:lnTo>
                    <a:pt x="140" y="121"/>
                  </a:lnTo>
                  <a:close/>
                  <a:moveTo>
                    <a:pt x="100" y="1"/>
                  </a:moveTo>
                  <a:lnTo>
                    <a:pt x="51" y="11"/>
                  </a:lnTo>
                  <a:lnTo>
                    <a:pt x="1" y="41"/>
                  </a:lnTo>
                  <a:lnTo>
                    <a:pt x="11" y="110"/>
                  </a:lnTo>
                  <a:cubicBezTo>
                    <a:pt x="11" y="110"/>
                    <a:pt x="11" y="130"/>
                    <a:pt x="20" y="141"/>
                  </a:cubicBezTo>
                  <a:lnTo>
                    <a:pt x="111" y="490"/>
                  </a:lnTo>
                  <a:cubicBezTo>
                    <a:pt x="131" y="580"/>
                    <a:pt x="160" y="649"/>
                    <a:pt x="191" y="720"/>
                  </a:cubicBezTo>
                  <a:cubicBezTo>
                    <a:pt x="231" y="809"/>
                    <a:pt x="270" y="879"/>
                    <a:pt x="330" y="929"/>
                  </a:cubicBezTo>
                  <a:cubicBezTo>
                    <a:pt x="380" y="979"/>
                    <a:pt x="460" y="1019"/>
                    <a:pt x="540" y="1039"/>
                  </a:cubicBezTo>
                  <a:cubicBezTo>
                    <a:pt x="580" y="1049"/>
                    <a:pt x="619" y="1059"/>
                    <a:pt x="659" y="1059"/>
                  </a:cubicBezTo>
                  <a:lnTo>
                    <a:pt x="759" y="1059"/>
                  </a:lnTo>
                  <a:cubicBezTo>
                    <a:pt x="779" y="1059"/>
                    <a:pt x="799" y="1049"/>
                    <a:pt x="819" y="1049"/>
                  </a:cubicBezTo>
                  <a:lnTo>
                    <a:pt x="839" y="1049"/>
                  </a:lnTo>
                  <a:cubicBezTo>
                    <a:pt x="869" y="1039"/>
                    <a:pt x="879" y="1039"/>
                    <a:pt x="889" y="1029"/>
                  </a:cubicBezTo>
                  <a:lnTo>
                    <a:pt x="919" y="999"/>
                  </a:lnTo>
                  <a:lnTo>
                    <a:pt x="909" y="969"/>
                  </a:lnTo>
                  <a:cubicBezTo>
                    <a:pt x="909" y="969"/>
                    <a:pt x="909" y="959"/>
                    <a:pt x="899" y="949"/>
                  </a:cubicBezTo>
                  <a:lnTo>
                    <a:pt x="899" y="939"/>
                  </a:lnTo>
                  <a:cubicBezTo>
                    <a:pt x="899" y="929"/>
                    <a:pt x="889" y="919"/>
                    <a:pt x="889" y="909"/>
                  </a:cubicBezTo>
                  <a:lnTo>
                    <a:pt x="770" y="570"/>
                  </a:lnTo>
                  <a:cubicBezTo>
                    <a:pt x="750" y="500"/>
                    <a:pt x="719" y="420"/>
                    <a:pt x="679" y="340"/>
                  </a:cubicBezTo>
                  <a:cubicBezTo>
                    <a:pt x="650" y="280"/>
                    <a:pt x="610" y="201"/>
                    <a:pt x="550" y="141"/>
                  </a:cubicBezTo>
                  <a:cubicBezTo>
                    <a:pt x="500" y="81"/>
                    <a:pt x="430" y="41"/>
                    <a:pt x="360" y="21"/>
                  </a:cubicBezTo>
                  <a:cubicBezTo>
                    <a:pt x="320" y="11"/>
                    <a:pt x="290" y="1"/>
                    <a:pt x="2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9190225" y="3849530"/>
              <a:ext cx="74380" cy="84389"/>
            </a:xfrm>
            <a:custGeom>
              <a:avLst/>
              <a:gdLst/>
              <a:ahLst/>
              <a:cxnLst/>
              <a:rect l="l" t="t" r="r" b="b"/>
              <a:pathLst>
                <a:path w="810" h="919" extrusionOk="0">
                  <a:moveTo>
                    <a:pt x="180" y="1"/>
                  </a:moveTo>
                  <a:cubicBezTo>
                    <a:pt x="140" y="1"/>
                    <a:pt x="111" y="1"/>
                    <a:pt x="91" y="10"/>
                  </a:cubicBezTo>
                  <a:lnTo>
                    <a:pt x="21" y="10"/>
                  </a:lnTo>
                  <a:cubicBezTo>
                    <a:pt x="21" y="21"/>
                    <a:pt x="11" y="21"/>
                    <a:pt x="1" y="21"/>
                  </a:cubicBezTo>
                  <a:lnTo>
                    <a:pt x="1" y="30"/>
                  </a:lnTo>
                  <a:cubicBezTo>
                    <a:pt x="1" y="41"/>
                    <a:pt x="11" y="60"/>
                    <a:pt x="11" y="70"/>
                  </a:cubicBezTo>
                  <a:cubicBezTo>
                    <a:pt x="21" y="90"/>
                    <a:pt x="21" y="110"/>
                    <a:pt x="31" y="140"/>
                  </a:cubicBezTo>
                  <a:cubicBezTo>
                    <a:pt x="40" y="160"/>
                    <a:pt x="51" y="190"/>
                    <a:pt x="60" y="220"/>
                  </a:cubicBezTo>
                  <a:cubicBezTo>
                    <a:pt x="71" y="270"/>
                    <a:pt x="100" y="340"/>
                    <a:pt x="120" y="420"/>
                  </a:cubicBezTo>
                  <a:cubicBezTo>
                    <a:pt x="140" y="489"/>
                    <a:pt x="171" y="569"/>
                    <a:pt x="211" y="639"/>
                  </a:cubicBezTo>
                  <a:cubicBezTo>
                    <a:pt x="251" y="709"/>
                    <a:pt x="290" y="779"/>
                    <a:pt x="350" y="819"/>
                  </a:cubicBezTo>
                  <a:cubicBezTo>
                    <a:pt x="400" y="869"/>
                    <a:pt x="460" y="899"/>
                    <a:pt x="530" y="909"/>
                  </a:cubicBezTo>
                  <a:cubicBezTo>
                    <a:pt x="560" y="919"/>
                    <a:pt x="600" y="919"/>
                    <a:pt x="630" y="919"/>
                  </a:cubicBezTo>
                  <a:lnTo>
                    <a:pt x="719" y="919"/>
                  </a:lnTo>
                  <a:cubicBezTo>
                    <a:pt x="750" y="919"/>
                    <a:pt x="770" y="909"/>
                    <a:pt x="790" y="909"/>
                  </a:cubicBezTo>
                  <a:cubicBezTo>
                    <a:pt x="799" y="899"/>
                    <a:pt x="810" y="899"/>
                    <a:pt x="810" y="899"/>
                  </a:cubicBezTo>
                  <a:lnTo>
                    <a:pt x="810" y="889"/>
                  </a:lnTo>
                  <a:cubicBezTo>
                    <a:pt x="810" y="879"/>
                    <a:pt x="799" y="859"/>
                    <a:pt x="799" y="849"/>
                  </a:cubicBezTo>
                  <a:lnTo>
                    <a:pt x="770" y="789"/>
                  </a:lnTo>
                  <a:cubicBezTo>
                    <a:pt x="759" y="759"/>
                    <a:pt x="750" y="739"/>
                    <a:pt x="739" y="709"/>
                  </a:cubicBezTo>
                  <a:cubicBezTo>
                    <a:pt x="719" y="649"/>
                    <a:pt x="699" y="580"/>
                    <a:pt x="670" y="509"/>
                  </a:cubicBezTo>
                  <a:cubicBezTo>
                    <a:pt x="650" y="429"/>
                    <a:pt x="619" y="360"/>
                    <a:pt x="580" y="290"/>
                  </a:cubicBezTo>
                  <a:cubicBezTo>
                    <a:pt x="540" y="220"/>
                    <a:pt x="500" y="160"/>
                    <a:pt x="450" y="110"/>
                  </a:cubicBezTo>
                  <a:cubicBezTo>
                    <a:pt x="400" y="60"/>
                    <a:pt x="340" y="30"/>
                    <a:pt x="270" y="10"/>
                  </a:cubicBezTo>
                  <a:cubicBezTo>
                    <a:pt x="240" y="10"/>
                    <a:pt x="211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9184715" y="3844021"/>
              <a:ext cx="86318" cy="95409"/>
            </a:xfrm>
            <a:custGeom>
              <a:avLst/>
              <a:gdLst/>
              <a:ahLst/>
              <a:cxnLst/>
              <a:rect l="l" t="t" r="r" b="b"/>
              <a:pathLst>
                <a:path w="940" h="1039" extrusionOk="0">
                  <a:moveTo>
                    <a:pt x="231" y="120"/>
                  </a:moveTo>
                  <a:cubicBezTo>
                    <a:pt x="260" y="120"/>
                    <a:pt x="291" y="130"/>
                    <a:pt x="320" y="130"/>
                  </a:cubicBezTo>
                  <a:cubicBezTo>
                    <a:pt x="370" y="150"/>
                    <a:pt x="420" y="170"/>
                    <a:pt x="470" y="210"/>
                  </a:cubicBezTo>
                  <a:cubicBezTo>
                    <a:pt x="510" y="250"/>
                    <a:pt x="550" y="310"/>
                    <a:pt x="590" y="380"/>
                  </a:cubicBezTo>
                  <a:cubicBezTo>
                    <a:pt x="620" y="430"/>
                    <a:pt x="640" y="500"/>
                    <a:pt x="679" y="589"/>
                  </a:cubicBezTo>
                  <a:lnTo>
                    <a:pt x="799" y="919"/>
                  </a:lnTo>
                  <a:lnTo>
                    <a:pt x="699" y="919"/>
                  </a:lnTo>
                  <a:lnTo>
                    <a:pt x="699" y="979"/>
                  </a:lnTo>
                  <a:lnTo>
                    <a:pt x="690" y="919"/>
                  </a:lnTo>
                  <a:cubicBezTo>
                    <a:pt x="660" y="919"/>
                    <a:pt x="630" y="919"/>
                    <a:pt x="600" y="909"/>
                  </a:cubicBezTo>
                  <a:cubicBezTo>
                    <a:pt x="540" y="899"/>
                    <a:pt x="490" y="869"/>
                    <a:pt x="440" y="829"/>
                  </a:cubicBezTo>
                  <a:cubicBezTo>
                    <a:pt x="400" y="799"/>
                    <a:pt x="360" y="739"/>
                    <a:pt x="320" y="669"/>
                  </a:cubicBezTo>
                  <a:cubicBezTo>
                    <a:pt x="291" y="609"/>
                    <a:pt x="271" y="540"/>
                    <a:pt x="240" y="460"/>
                  </a:cubicBezTo>
                  <a:lnTo>
                    <a:pt x="140" y="170"/>
                  </a:lnTo>
                  <a:cubicBezTo>
                    <a:pt x="140" y="150"/>
                    <a:pt x="140" y="140"/>
                    <a:pt x="131" y="130"/>
                  </a:cubicBezTo>
                  <a:lnTo>
                    <a:pt x="151" y="130"/>
                  </a:lnTo>
                  <a:cubicBezTo>
                    <a:pt x="171" y="120"/>
                    <a:pt x="191" y="120"/>
                    <a:pt x="220" y="120"/>
                  </a:cubicBezTo>
                  <a:close/>
                  <a:moveTo>
                    <a:pt x="220" y="1"/>
                  </a:moveTo>
                  <a:cubicBezTo>
                    <a:pt x="191" y="1"/>
                    <a:pt x="160" y="1"/>
                    <a:pt x="140" y="10"/>
                  </a:cubicBezTo>
                  <a:lnTo>
                    <a:pt x="100" y="10"/>
                  </a:lnTo>
                  <a:lnTo>
                    <a:pt x="21" y="21"/>
                  </a:lnTo>
                  <a:lnTo>
                    <a:pt x="1" y="81"/>
                  </a:lnTo>
                  <a:lnTo>
                    <a:pt x="11" y="120"/>
                  </a:lnTo>
                  <a:lnTo>
                    <a:pt x="11" y="150"/>
                  </a:lnTo>
                  <a:cubicBezTo>
                    <a:pt x="21" y="170"/>
                    <a:pt x="21" y="180"/>
                    <a:pt x="31" y="210"/>
                  </a:cubicBezTo>
                  <a:lnTo>
                    <a:pt x="120" y="489"/>
                  </a:lnTo>
                  <a:cubicBezTo>
                    <a:pt x="151" y="589"/>
                    <a:pt x="180" y="660"/>
                    <a:pt x="220" y="729"/>
                  </a:cubicBezTo>
                  <a:cubicBezTo>
                    <a:pt x="260" y="809"/>
                    <a:pt x="311" y="879"/>
                    <a:pt x="370" y="929"/>
                  </a:cubicBezTo>
                  <a:cubicBezTo>
                    <a:pt x="430" y="979"/>
                    <a:pt x="500" y="1009"/>
                    <a:pt x="580" y="1029"/>
                  </a:cubicBezTo>
                  <a:cubicBezTo>
                    <a:pt x="620" y="1039"/>
                    <a:pt x="650" y="1039"/>
                    <a:pt x="690" y="1039"/>
                  </a:cubicBezTo>
                  <a:lnTo>
                    <a:pt x="790" y="1039"/>
                  </a:lnTo>
                  <a:cubicBezTo>
                    <a:pt x="810" y="1039"/>
                    <a:pt x="830" y="1029"/>
                    <a:pt x="850" y="1029"/>
                  </a:cubicBezTo>
                  <a:lnTo>
                    <a:pt x="870" y="1019"/>
                  </a:lnTo>
                  <a:cubicBezTo>
                    <a:pt x="890" y="1019"/>
                    <a:pt x="919" y="1009"/>
                    <a:pt x="929" y="989"/>
                  </a:cubicBezTo>
                  <a:lnTo>
                    <a:pt x="939" y="969"/>
                  </a:lnTo>
                  <a:lnTo>
                    <a:pt x="929" y="949"/>
                  </a:lnTo>
                  <a:lnTo>
                    <a:pt x="929" y="929"/>
                  </a:lnTo>
                  <a:lnTo>
                    <a:pt x="919" y="909"/>
                  </a:lnTo>
                  <a:cubicBezTo>
                    <a:pt x="919" y="909"/>
                    <a:pt x="919" y="899"/>
                    <a:pt x="909" y="889"/>
                  </a:cubicBezTo>
                  <a:lnTo>
                    <a:pt x="790" y="549"/>
                  </a:lnTo>
                  <a:cubicBezTo>
                    <a:pt x="750" y="450"/>
                    <a:pt x="719" y="380"/>
                    <a:pt x="690" y="320"/>
                  </a:cubicBezTo>
                  <a:cubicBezTo>
                    <a:pt x="650" y="240"/>
                    <a:pt x="600" y="180"/>
                    <a:pt x="550" y="120"/>
                  </a:cubicBezTo>
                  <a:cubicBezTo>
                    <a:pt x="490" y="70"/>
                    <a:pt x="420" y="30"/>
                    <a:pt x="350" y="21"/>
                  </a:cubicBezTo>
                  <a:cubicBezTo>
                    <a:pt x="311" y="10"/>
                    <a:pt x="271" y="1"/>
                    <a:pt x="2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6569498" y="2707301"/>
              <a:ext cx="190724" cy="185306"/>
            </a:xfrm>
            <a:custGeom>
              <a:avLst/>
              <a:gdLst/>
              <a:ahLst/>
              <a:cxnLst/>
              <a:rect l="l" t="t" r="r" b="b"/>
              <a:pathLst>
                <a:path w="2077" h="2018" extrusionOk="0">
                  <a:moveTo>
                    <a:pt x="592" y="1"/>
                  </a:moveTo>
                  <a:cubicBezTo>
                    <a:pt x="584" y="1"/>
                    <a:pt x="579" y="1"/>
                    <a:pt x="579" y="1"/>
                  </a:cubicBezTo>
                  <a:cubicBezTo>
                    <a:pt x="579" y="1"/>
                    <a:pt x="519" y="400"/>
                    <a:pt x="0" y="829"/>
                  </a:cubicBezTo>
                  <a:cubicBezTo>
                    <a:pt x="769" y="829"/>
                    <a:pt x="1118" y="1578"/>
                    <a:pt x="1418" y="2018"/>
                  </a:cubicBezTo>
                  <a:cubicBezTo>
                    <a:pt x="1547" y="1638"/>
                    <a:pt x="2077" y="820"/>
                    <a:pt x="2077" y="820"/>
                  </a:cubicBezTo>
                  <a:cubicBezTo>
                    <a:pt x="1592" y="27"/>
                    <a:pt x="708" y="1"/>
                    <a:pt x="592" y="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6047832" y="2783425"/>
              <a:ext cx="738101" cy="797237"/>
            </a:xfrm>
            <a:custGeom>
              <a:avLst/>
              <a:gdLst/>
              <a:ahLst/>
              <a:cxnLst/>
              <a:rect l="l" t="t" r="r" b="b"/>
              <a:pathLst>
                <a:path w="8038" h="8682" extrusionOk="0">
                  <a:moveTo>
                    <a:pt x="5747" y="0"/>
                  </a:moveTo>
                  <a:cubicBezTo>
                    <a:pt x="5632" y="0"/>
                    <a:pt x="5511" y="19"/>
                    <a:pt x="5382" y="60"/>
                  </a:cubicBezTo>
                  <a:cubicBezTo>
                    <a:pt x="4364" y="380"/>
                    <a:pt x="3865" y="849"/>
                    <a:pt x="3475" y="1677"/>
                  </a:cubicBezTo>
                  <a:cubicBezTo>
                    <a:pt x="3086" y="2506"/>
                    <a:pt x="2676" y="4343"/>
                    <a:pt x="1" y="7538"/>
                  </a:cubicBezTo>
                  <a:cubicBezTo>
                    <a:pt x="1" y="7538"/>
                    <a:pt x="1028" y="8682"/>
                    <a:pt x="2867" y="8682"/>
                  </a:cubicBezTo>
                  <a:cubicBezTo>
                    <a:pt x="3174" y="8682"/>
                    <a:pt x="3503" y="8650"/>
                    <a:pt x="3854" y="8576"/>
                  </a:cubicBezTo>
                  <a:cubicBezTo>
                    <a:pt x="3854" y="8576"/>
                    <a:pt x="5741" y="6599"/>
                    <a:pt x="6889" y="5122"/>
                  </a:cubicBezTo>
                  <a:cubicBezTo>
                    <a:pt x="8037" y="3644"/>
                    <a:pt x="7308" y="1657"/>
                    <a:pt x="7099" y="1189"/>
                  </a:cubicBezTo>
                  <a:cubicBezTo>
                    <a:pt x="6917" y="782"/>
                    <a:pt x="6488" y="0"/>
                    <a:pt x="5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6047832" y="2788935"/>
              <a:ext cx="494210" cy="738009"/>
            </a:xfrm>
            <a:custGeom>
              <a:avLst/>
              <a:gdLst/>
              <a:ahLst/>
              <a:cxnLst/>
              <a:rect l="l" t="t" r="r" b="b"/>
              <a:pathLst>
                <a:path w="5382" h="8037" extrusionOk="0">
                  <a:moveTo>
                    <a:pt x="5382" y="0"/>
                  </a:moveTo>
                  <a:cubicBezTo>
                    <a:pt x="4364" y="320"/>
                    <a:pt x="3865" y="789"/>
                    <a:pt x="3475" y="1617"/>
                  </a:cubicBezTo>
                  <a:cubicBezTo>
                    <a:pt x="3086" y="2446"/>
                    <a:pt x="2667" y="4283"/>
                    <a:pt x="1" y="7478"/>
                  </a:cubicBezTo>
                  <a:cubicBezTo>
                    <a:pt x="1" y="7478"/>
                    <a:pt x="240" y="7757"/>
                    <a:pt x="710" y="8037"/>
                  </a:cubicBezTo>
                  <a:cubicBezTo>
                    <a:pt x="710" y="8037"/>
                    <a:pt x="1059" y="6839"/>
                    <a:pt x="1988" y="5750"/>
                  </a:cubicBezTo>
                  <a:cubicBezTo>
                    <a:pt x="2916" y="4672"/>
                    <a:pt x="3385" y="3105"/>
                    <a:pt x="3615" y="2775"/>
                  </a:cubicBezTo>
                  <a:cubicBezTo>
                    <a:pt x="3652" y="2721"/>
                    <a:pt x="3689" y="2696"/>
                    <a:pt x="3725" y="2696"/>
                  </a:cubicBezTo>
                  <a:cubicBezTo>
                    <a:pt x="3901" y="2696"/>
                    <a:pt x="4047" y="3289"/>
                    <a:pt x="4014" y="3944"/>
                  </a:cubicBezTo>
                  <a:cubicBezTo>
                    <a:pt x="3884" y="5950"/>
                    <a:pt x="4603" y="6529"/>
                    <a:pt x="4603" y="6529"/>
                  </a:cubicBezTo>
                  <a:cubicBezTo>
                    <a:pt x="4603" y="6529"/>
                    <a:pt x="4983" y="3873"/>
                    <a:pt x="4613" y="2516"/>
                  </a:cubicBezTo>
                  <a:cubicBezTo>
                    <a:pt x="4114" y="690"/>
                    <a:pt x="5382" y="0"/>
                    <a:pt x="5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6566744" y="2783058"/>
              <a:ext cx="167859" cy="236912"/>
            </a:xfrm>
            <a:custGeom>
              <a:avLst/>
              <a:gdLst/>
              <a:ahLst/>
              <a:cxnLst/>
              <a:rect l="l" t="t" r="r" b="b"/>
              <a:pathLst>
                <a:path w="1828" h="2580" extrusionOk="0">
                  <a:moveTo>
                    <a:pt x="93" y="0"/>
                  </a:moveTo>
                  <a:cubicBezTo>
                    <a:pt x="62" y="0"/>
                    <a:pt x="31" y="2"/>
                    <a:pt x="0" y="4"/>
                  </a:cubicBezTo>
                  <a:cubicBezTo>
                    <a:pt x="978" y="314"/>
                    <a:pt x="1208" y="1362"/>
                    <a:pt x="1348" y="1971"/>
                  </a:cubicBezTo>
                  <a:cubicBezTo>
                    <a:pt x="1468" y="2480"/>
                    <a:pt x="1737" y="2540"/>
                    <a:pt x="1827" y="2580"/>
                  </a:cubicBezTo>
                  <a:cubicBezTo>
                    <a:pt x="1747" y="1931"/>
                    <a:pt x="1548" y="1402"/>
                    <a:pt x="1448" y="1193"/>
                  </a:cubicBezTo>
                  <a:cubicBezTo>
                    <a:pt x="1265" y="790"/>
                    <a:pt x="834" y="0"/>
                    <a:pt x="93" y="0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6435615" y="2828328"/>
              <a:ext cx="612482" cy="1035251"/>
            </a:xfrm>
            <a:custGeom>
              <a:avLst/>
              <a:gdLst/>
              <a:ahLst/>
              <a:cxnLst/>
              <a:rect l="l" t="t" r="r" b="b"/>
              <a:pathLst>
                <a:path w="6670" h="11274" extrusionOk="0">
                  <a:moveTo>
                    <a:pt x="1382" y="1"/>
                  </a:moveTo>
                  <a:cubicBezTo>
                    <a:pt x="1380" y="1"/>
                    <a:pt x="1379" y="1"/>
                    <a:pt x="1379" y="1"/>
                  </a:cubicBezTo>
                  <a:cubicBezTo>
                    <a:pt x="979" y="41"/>
                    <a:pt x="620" y="210"/>
                    <a:pt x="400" y="569"/>
                  </a:cubicBezTo>
                  <a:cubicBezTo>
                    <a:pt x="390" y="589"/>
                    <a:pt x="380" y="600"/>
                    <a:pt x="370" y="620"/>
                  </a:cubicBezTo>
                  <a:cubicBezTo>
                    <a:pt x="360" y="640"/>
                    <a:pt x="350" y="649"/>
                    <a:pt x="340" y="669"/>
                  </a:cubicBezTo>
                  <a:lnTo>
                    <a:pt x="310" y="729"/>
                  </a:lnTo>
                  <a:cubicBezTo>
                    <a:pt x="290" y="760"/>
                    <a:pt x="280" y="799"/>
                    <a:pt x="270" y="829"/>
                  </a:cubicBezTo>
                  <a:cubicBezTo>
                    <a:pt x="260" y="839"/>
                    <a:pt x="260" y="839"/>
                    <a:pt x="260" y="849"/>
                  </a:cubicBezTo>
                  <a:cubicBezTo>
                    <a:pt x="250" y="869"/>
                    <a:pt x="250" y="889"/>
                    <a:pt x="240" y="899"/>
                  </a:cubicBezTo>
                  <a:cubicBezTo>
                    <a:pt x="230" y="949"/>
                    <a:pt x="210" y="989"/>
                    <a:pt x="201" y="1029"/>
                  </a:cubicBezTo>
                  <a:cubicBezTo>
                    <a:pt x="201" y="1059"/>
                    <a:pt x="190" y="1089"/>
                    <a:pt x="181" y="1119"/>
                  </a:cubicBezTo>
                  <a:lnTo>
                    <a:pt x="150" y="1328"/>
                  </a:lnTo>
                  <a:cubicBezTo>
                    <a:pt x="150" y="1358"/>
                    <a:pt x="150" y="1388"/>
                    <a:pt x="141" y="1408"/>
                  </a:cubicBezTo>
                  <a:cubicBezTo>
                    <a:pt x="141" y="1468"/>
                    <a:pt x="130" y="1528"/>
                    <a:pt x="130" y="1578"/>
                  </a:cubicBezTo>
                  <a:cubicBezTo>
                    <a:pt x="130" y="1778"/>
                    <a:pt x="141" y="1987"/>
                    <a:pt x="170" y="2227"/>
                  </a:cubicBezTo>
                  <a:cubicBezTo>
                    <a:pt x="170" y="2257"/>
                    <a:pt x="181" y="2286"/>
                    <a:pt x="181" y="2317"/>
                  </a:cubicBezTo>
                  <a:cubicBezTo>
                    <a:pt x="190" y="2357"/>
                    <a:pt x="190" y="2397"/>
                    <a:pt x="201" y="2437"/>
                  </a:cubicBezTo>
                  <a:cubicBezTo>
                    <a:pt x="221" y="2536"/>
                    <a:pt x="240" y="2636"/>
                    <a:pt x="260" y="2746"/>
                  </a:cubicBezTo>
                  <a:cubicBezTo>
                    <a:pt x="290" y="2896"/>
                    <a:pt x="1" y="3824"/>
                    <a:pt x="221" y="5990"/>
                  </a:cubicBezTo>
                  <a:cubicBezTo>
                    <a:pt x="250" y="6230"/>
                    <a:pt x="340" y="6450"/>
                    <a:pt x="470" y="6669"/>
                  </a:cubicBezTo>
                  <a:cubicBezTo>
                    <a:pt x="490" y="6699"/>
                    <a:pt x="500" y="6719"/>
                    <a:pt x="520" y="6739"/>
                  </a:cubicBezTo>
                  <a:cubicBezTo>
                    <a:pt x="540" y="6779"/>
                    <a:pt x="570" y="6819"/>
                    <a:pt x="589" y="6849"/>
                  </a:cubicBezTo>
                  <a:cubicBezTo>
                    <a:pt x="609" y="6879"/>
                    <a:pt x="629" y="6898"/>
                    <a:pt x="649" y="6918"/>
                  </a:cubicBezTo>
                  <a:cubicBezTo>
                    <a:pt x="660" y="6949"/>
                    <a:pt x="680" y="6969"/>
                    <a:pt x="700" y="6989"/>
                  </a:cubicBezTo>
                  <a:cubicBezTo>
                    <a:pt x="720" y="7018"/>
                    <a:pt x="740" y="7038"/>
                    <a:pt x="760" y="7058"/>
                  </a:cubicBezTo>
                  <a:cubicBezTo>
                    <a:pt x="849" y="7168"/>
                    <a:pt x="939" y="7268"/>
                    <a:pt x="1039" y="7368"/>
                  </a:cubicBezTo>
                  <a:cubicBezTo>
                    <a:pt x="1328" y="7648"/>
                    <a:pt x="1648" y="7907"/>
                    <a:pt x="1938" y="8136"/>
                  </a:cubicBezTo>
                  <a:cubicBezTo>
                    <a:pt x="2566" y="8646"/>
                    <a:pt x="4263" y="9704"/>
                    <a:pt x="4662" y="10093"/>
                  </a:cubicBezTo>
                  <a:cubicBezTo>
                    <a:pt x="4702" y="10133"/>
                    <a:pt x="4733" y="10173"/>
                    <a:pt x="4742" y="10193"/>
                  </a:cubicBezTo>
                  <a:cubicBezTo>
                    <a:pt x="4842" y="10443"/>
                    <a:pt x="4972" y="10782"/>
                    <a:pt x="5162" y="10982"/>
                  </a:cubicBezTo>
                  <a:cubicBezTo>
                    <a:pt x="5172" y="10991"/>
                    <a:pt x="5182" y="11011"/>
                    <a:pt x="5201" y="11022"/>
                  </a:cubicBezTo>
                  <a:cubicBezTo>
                    <a:pt x="5367" y="11179"/>
                    <a:pt x="6115" y="11274"/>
                    <a:pt x="6423" y="11274"/>
                  </a:cubicBezTo>
                  <a:cubicBezTo>
                    <a:pt x="6487" y="11274"/>
                    <a:pt x="6532" y="11270"/>
                    <a:pt x="6550" y="11261"/>
                  </a:cubicBezTo>
                  <a:cubicBezTo>
                    <a:pt x="6570" y="11251"/>
                    <a:pt x="6589" y="11241"/>
                    <a:pt x="6599" y="11221"/>
                  </a:cubicBezTo>
                  <a:cubicBezTo>
                    <a:pt x="6599" y="11211"/>
                    <a:pt x="6609" y="11201"/>
                    <a:pt x="6609" y="11191"/>
                  </a:cubicBezTo>
                  <a:cubicBezTo>
                    <a:pt x="6619" y="11191"/>
                    <a:pt x="6619" y="11181"/>
                    <a:pt x="6619" y="11171"/>
                  </a:cubicBezTo>
                  <a:cubicBezTo>
                    <a:pt x="6629" y="11162"/>
                    <a:pt x="6629" y="11151"/>
                    <a:pt x="6629" y="11142"/>
                  </a:cubicBezTo>
                  <a:cubicBezTo>
                    <a:pt x="6639" y="11091"/>
                    <a:pt x="6649" y="11031"/>
                    <a:pt x="6639" y="10991"/>
                  </a:cubicBezTo>
                  <a:cubicBezTo>
                    <a:pt x="6639" y="10971"/>
                    <a:pt x="6639" y="10951"/>
                    <a:pt x="6629" y="10932"/>
                  </a:cubicBezTo>
                  <a:cubicBezTo>
                    <a:pt x="6619" y="10892"/>
                    <a:pt x="6510" y="10792"/>
                    <a:pt x="6399" y="10642"/>
                  </a:cubicBezTo>
                  <a:lnTo>
                    <a:pt x="6390" y="10642"/>
                  </a:lnTo>
                  <a:cubicBezTo>
                    <a:pt x="6280" y="10483"/>
                    <a:pt x="6180" y="10273"/>
                    <a:pt x="6200" y="10023"/>
                  </a:cubicBezTo>
                  <a:cubicBezTo>
                    <a:pt x="6204" y="9956"/>
                    <a:pt x="6271" y="9935"/>
                    <a:pt x="6353" y="9935"/>
                  </a:cubicBezTo>
                  <a:cubicBezTo>
                    <a:pt x="6490" y="9935"/>
                    <a:pt x="6669" y="9993"/>
                    <a:pt x="6669" y="9993"/>
                  </a:cubicBezTo>
                  <a:cubicBezTo>
                    <a:pt x="6669" y="9993"/>
                    <a:pt x="6619" y="9884"/>
                    <a:pt x="6510" y="9744"/>
                  </a:cubicBezTo>
                  <a:cubicBezTo>
                    <a:pt x="6470" y="9694"/>
                    <a:pt x="6419" y="9644"/>
                    <a:pt x="6370" y="9594"/>
                  </a:cubicBezTo>
                  <a:cubicBezTo>
                    <a:pt x="6160" y="9394"/>
                    <a:pt x="5292" y="9305"/>
                    <a:pt x="4952" y="9175"/>
                  </a:cubicBezTo>
                  <a:cubicBezTo>
                    <a:pt x="4613" y="9055"/>
                    <a:pt x="3724" y="7767"/>
                    <a:pt x="3225" y="6989"/>
                  </a:cubicBezTo>
                  <a:cubicBezTo>
                    <a:pt x="2856" y="6399"/>
                    <a:pt x="2326" y="6020"/>
                    <a:pt x="2087" y="5860"/>
                  </a:cubicBezTo>
                  <a:cubicBezTo>
                    <a:pt x="2077" y="5860"/>
                    <a:pt x="2077" y="5851"/>
                    <a:pt x="2067" y="5851"/>
                  </a:cubicBezTo>
                  <a:cubicBezTo>
                    <a:pt x="2037" y="5831"/>
                    <a:pt x="2007" y="5811"/>
                    <a:pt x="1997" y="5800"/>
                  </a:cubicBezTo>
                  <a:cubicBezTo>
                    <a:pt x="1987" y="5800"/>
                    <a:pt x="1977" y="5800"/>
                    <a:pt x="1977" y="5791"/>
                  </a:cubicBezTo>
                  <a:lnTo>
                    <a:pt x="1967" y="5791"/>
                  </a:lnTo>
                  <a:lnTo>
                    <a:pt x="1958" y="5780"/>
                  </a:lnTo>
                  <a:cubicBezTo>
                    <a:pt x="1967" y="5741"/>
                    <a:pt x="1967" y="5701"/>
                    <a:pt x="1967" y="5671"/>
                  </a:cubicBezTo>
                  <a:cubicBezTo>
                    <a:pt x="1977" y="5651"/>
                    <a:pt x="1977" y="5621"/>
                    <a:pt x="1977" y="5601"/>
                  </a:cubicBezTo>
                  <a:cubicBezTo>
                    <a:pt x="1987" y="5571"/>
                    <a:pt x="1987" y="5541"/>
                    <a:pt x="1987" y="5511"/>
                  </a:cubicBezTo>
                  <a:cubicBezTo>
                    <a:pt x="1987" y="5511"/>
                    <a:pt x="1987" y="5501"/>
                    <a:pt x="1997" y="5501"/>
                  </a:cubicBezTo>
                  <a:cubicBezTo>
                    <a:pt x="1997" y="5471"/>
                    <a:pt x="1997" y="5441"/>
                    <a:pt x="2007" y="5421"/>
                  </a:cubicBezTo>
                  <a:cubicBezTo>
                    <a:pt x="2007" y="5361"/>
                    <a:pt x="2017" y="5301"/>
                    <a:pt x="2027" y="5252"/>
                  </a:cubicBezTo>
                  <a:lnTo>
                    <a:pt x="2027" y="5212"/>
                  </a:lnTo>
                  <a:cubicBezTo>
                    <a:pt x="2037" y="5192"/>
                    <a:pt x="2037" y="5172"/>
                    <a:pt x="2037" y="5152"/>
                  </a:cubicBezTo>
                  <a:cubicBezTo>
                    <a:pt x="2047" y="5122"/>
                    <a:pt x="2047" y="5102"/>
                    <a:pt x="2047" y="5082"/>
                  </a:cubicBezTo>
                  <a:cubicBezTo>
                    <a:pt x="2127" y="4573"/>
                    <a:pt x="2157" y="4682"/>
                    <a:pt x="2217" y="4143"/>
                  </a:cubicBezTo>
                  <a:cubicBezTo>
                    <a:pt x="2247" y="3884"/>
                    <a:pt x="2237" y="3644"/>
                    <a:pt x="2217" y="3435"/>
                  </a:cubicBezTo>
                  <a:lnTo>
                    <a:pt x="2217" y="3405"/>
                  </a:lnTo>
                  <a:lnTo>
                    <a:pt x="2217" y="3375"/>
                  </a:lnTo>
                  <a:cubicBezTo>
                    <a:pt x="2217" y="3355"/>
                    <a:pt x="2207" y="3335"/>
                    <a:pt x="2207" y="3325"/>
                  </a:cubicBezTo>
                  <a:cubicBezTo>
                    <a:pt x="2197" y="3255"/>
                    <a:pt x="2197" y="3195"/>
                    <a:pt x="2187" y="3145"/>
                  </a:cubicBezTo>
                  <a:cubicBezTo>
                    <a:pt x="2177" y="3125"/>
                    <a:pt x="2177" y="3105"/>
                    <a:pt x="2177" y="3085"/>
                  </a:cubicBezTo>
                  <a:cubicBezTo>
                    <a:pt x="2167" y="3065"/>
                    <a:pt x="2167" y="3056"/>
                    <a:pt x="2167" y="3036"/>
                  </a:cubicBezTo>
                  <a:cubicBezTo>
                    <a:pt x="2127" y="2876"/>
                    <a:pt x="2087" y="2746"/>
                    <a:pt x="2067" y="2656"/>
                  </a:cubicBezTo>
                  <a:cubicBezTo>
                    <a:pt x="2067" y="2636"/>
                    <a:pt x="2057" y="2626"/>
                    <a:pt x="2057" y="2606"/>
                  </a:cubicBezTo>
                  <a:cubicBezTo>
                    <a:pt x="2047" y="2586"/>
                    <a:pt x="2047" y="2566"/>
                    <a:pt x="2047" y="2556"/>
                  </a:cubicBezTo>
                  <a:cubicBezTo>
                    <a:pt x="2047" y="2536"/>
                    <a:pt x="2047" y="2516"/>
                    <a:pt x="2057" y="2486"/>
                  </a:cubicBezTo>
                  <a:lnTo>
                    <a:pt x="2057" y="2466"/>
                  </a:lnTo>
                  <a:cubicBezTo>
                    <a:pt x="2067" y="2437"/>
                    <a:pt x="2077" y="2417"/>
                    <a:pt x="2077" y="2386"/>
                  </a:cubicBezTo>
                  <a:cubicBezTo>
                    <a:pt x="2087" y="2366"/>
                    <a:pt x="2087" y="2357"/>
                    <a:pt x="2097" y="2337"/>
                  </a:cubicBezTo>
                  <a:cubicBezTo>
                    <a:pt x="2107" y="2297"/>
                    <a:pt x="2117" y="2267"/>
                    <a:pt x="2137" y="2227"/>
                  </a:cubicBezTo>
                  <a:cubicBezTo>
                    <a:pt x="2137" y="2197"/>
                    <a:pt x="2147" y="2177"/>
                    <a:pt x="2157" y="2147"/>
                  </a:cubicBezTo>
                  <a:cubicBezTo>
                    <a:pt x="2237" y="1927"/>
                    <a:pt x="2326" y="1668"/>
                    <a:pt x="2326" y="1538"/>
                  </a:cubicBezTo>
                  <a:cubicBezTo>
                    <a:pt x="2336" y="29"/>
                    <a:pt x="1449" y="1"/>
                    <a:pt x="1382" y="1"/>
                  </a:cubicBezTo>
                  <a:close/>
                </a:path>
              </a:pathLst>
            </a:custGeom>
            <a:solidFill>
              <a:srgbClr val="ED9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6435615" y="2880578"/>
              <a:ext cx="610646" cy="983002"/>
            </a:xfrm>
            <a:custGeom>
              <a:avLst/>
              <a:gdLst/>
              <a:ahLst/>
              <a:cxnLst/>
              <a:rect l="l" t="t" r="r" b="b"/>
              <a:pathLst>
                <a:path w="6650" h="10705" extrusionOk="0">
                  <a:moveTo>
                    <a:pt x="400" y="0"/>
                  </a:moveTo>
                  <a:lnTo>
                    <a:pt x="400" y="0"/>
                  </a:lnTo>
                  <a:cubicBezTo>
                    <a:pt x="130" y="430"/>
                    <a:pt x="41" y="1119"/>
                    <a:pt x="260" y="2177"/>
                  </a:cubicBezTo>
                  <a:cubicBezTo>
                    <a:pt x="290" y="2327"/>
                    <a:pt x="1" y="3255"/>
                    <a:pt x="221" y="5421"/>
                  </a:cubicBezTo>
                  <a:cubicBezTo>
                    <a:pt x="310" y="6250"/>
                    <a:pt x="1239" y="7008"/>
                    <a:pt x="1938" y="7567"/>
                  </a:cubicBezTo>
                  <a:cubicBezTo>
                    <a:pt x="2636" y="8126"/>
                    <a:pt x="4633" y="9364"/>
                    <a:pt x="4742" y="9624"/>
                  </a:cubicBezTo>
                  <a:cubicBezTo>
                    <a:pt x="4842" y="9894"/>
                    <a:pt x="4992" y="10263"/>
                    <a:pt x="5201" y="10453"/>
                  </a:cubicBezTo>
                  <a:cubicBezTo>
                    <a:pt x="5367" y="10610"/>
                    <a:pt x="6115" y="10705"/>
                    <a:pt x="6423" y="10705"/>
                  </a:cubicBezTo>
                  <a:cubicBezTo>
                    <a:pt x="6487" y="10705"/>
                    <a:pt x="6532" y="10701"/>
                    <a:pt x="6550" y="10692"/>
                  </a:cubicBezTo>
                  <a:cubicBezTo>
                    <a:pt x="6639" y="10642"/>
                    <a:pt x="6649" y="10513"/>
                    <a:pt x="6639" y="10422"/>
                  </a:cubicBezTo>
                  <a:lnTo>
                    <a:pt x="6639" y="10422"/>
                  </a:lnTo>
                  <a:cubicBezTo>
                    <a:pt x="6475" y="10448"/>
                    <a:pt x="6326" y="10459"/>
                    <a:pt x="6193" y="10459"/>
                  </a:cubicBezTo>
                  <a:cubicBezTo>
                    <a:pt x="5368" y="10459"/>
                    <a:pt x="5098" y="10038"/>
                    <a:pt x="5012" y="9883"/>
                  </a:cubicBezTo>
                  <a:cubicBezTo>
                    <a:pt x="4922" y="9704"/>
                    <a:pt x="4782" y="9264"/>
                    <a:pt x="4782" y="9264"/>
                  </a:cubicBezTo>
                  <a:cubicBezTo>
                    <a:pt x="4642" y="9255"/>
                    <a:pt x="4583" y="9205"/>
                    <a:pt x="4583" y="9205"/>
                  </a:cubicBezTo>
                  <a:cubicBezTo>
                    <a:pt x="1927" y="7188"/>
                    <a:pt x="629" y="6779"/>
                    <a:pt x="490" y="4763"/>
                  </a:cubicBezTo>
                  <a:cubicBezTo>
                    <a:pt x="380" y="3046"/>
                    <a:pt x="760" y="2376"/>
                    <a:pt x="760" y="2376"/>
                  </a:cubicBezTo>
                  <a:cubicBezTo>
                    <a:pt x="221" y="1528"/>
                    <a:pt x="400" y="1"/>
                    <a:pt x="400" y="0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6596954" y="3025388"/>
              <a:ext cx="42332" cy="118364"/>
            </a:xfrm>
            <a:custGeom>
              <a:avLst/>
              <a:gdLst/>
              <a:ahLst/>
              <a:cxnLst/>
              <a:rect l="l" t="t" r="r" b="b"/>
              <a:pathLst>
                <a:path w="461" h="1289" extrusionOk="0">
                  <a:moveTo>
                    <a:pt x="400" y="1"/>
                  </a:moveTo>
                  <a:cubicBezTo>
                    <a:pt x="390" y="31"/>
                    <a:pt x="190" y="360"/>
                    <a:pt x="90" y="420"/>
                  </a:cubicBezTo>
                  <a:cubicBezTo>
                    <a:pt x="1" y="470"/>
                    <a:pt x="420" y="979"/>
                    <a:pt x="460" y="1289"/>
                  </a:cubicBezTo>
                  <a:cubicBezTo>
                    <a:pt x="420" y="799"/>
                    <a:pt x="290" y="490"/>
                    <a:pt x="290" y="410"/>
                  </a:cubicBezTo>
                  <a:cubicBezTo>
                    <a:pt x="290" y="340"/>
                    <a:pt x="340" y="180"/>
                    <a:pt x="400" y="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6576844" y="3294899"/>
              <a:ext cx="54086" cy="74379"/>
            </a:xfrm>
            <a:custGeom>
              <a:avLst/>
              <a:gdLst/>
              <a:ahLst/>
              <a:cxnLst/>
              <a:rect l="l" t="t" r="r" b="b"/>
              <a:pathLst>
                <a:path w="589" h="810" extrusionOk="0">
                  <a:moveTo>
                    <a:pt x="509" y="1"/>
                  </a:moveTo>
                  <a:cubicBezTo>
                    <a:pt x="499" y="41"/>
                    <a:pt x="269" y="590"/>
                    <a:pt x="0" y="730"/>
                  </a:cubicBezTo>
                  <a:cubicBezTo>
                    <a:pt x="0" y="730"/>
                    <a:pt x="349" y="730"/>
                    <a:pt x="589" y="810"/>
                  </a:cubicBezTo>
                  <a:cubicBezTo>
                    <a:pt x="479" y="739"/>
                    <a:pt x="420" y="699"/>
                    <a:pt x="420" y="699"/>
                  </a:cubicBezTo>
                  <a:cubicBezTo>
                    <a:pt x="459" y="380"/>
                    <a:pt x="489" y="160"/>
                    <a:pt x="509" y="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6990063" y="3721249"/>
              <a:ext cx="58034" cy="84388"/>
            </a:xfrm>
            <a:custGeom>
              <a:avLst/>
              <a:gdLst/>
              <a:ahLst/>
              <a:cxnLst/>
              <a:rect l="l" t="t" r="r" b="b"/>
              <a:pathLst>
                <a:path w="632" h="919" extrusionOk="0">
                  <a:moveTo>
                    <a:pt x="304" y="0"/>
                  </a:moveTo>
                  <a:cubicBezTo>
                    <a:pt x="198" y="0"/>
                    <a:pt x="75" y="31"/>
                    <a:pt x="42" y="169"/>
                  </a:cubicBezTo>
                  <a:cubicBezTo>
                    <a:pt x="1" y="368"/>
                    <a:pt x="221" y="719"/>
                    <a:pt x="314" y="861"/>
                  </a:cubicBezTo>
                  <a:lnTo>
                    <a:pt x="314" y="861"/>
                  </a:lnTo>
                  <a:cubicBezTo>
                    <a:pt x="220" y="710"/>
                    <a:pt x="144" y="520"/>
                    <a:pt x="162" y="299"/>
                  </a:cubicBezTo>
                  <a:cubicBezTo>
                    <a:pt x="166" y="232"/>
                    <a:pt x="233" y="211"/>
                    <a:pt x="315" y="211"/>
                  </a:cubicBezTo>
                  <a:cubicBezTo>
                    <a:pt x="452" y="211"/>
                    <a:pt x="631" y="269"/>
                    <a:pt x="631" y="269"/>
                  </a:cubicBezTo>
                  <a:cubicBezTo>
                    <a:pt x="631" y="269"/>
                    <a:pt x="581" y="160"/>
                    <a:pt x="472" y="20"/>
                  </a:cubicBezTo>
                  <a:cubicBezTo>
                    <a:pt x="463" y="20"/>
                    <a:pt x="389" y="0"/>
                    <a:pt x="304" y="0"/>
                  </a:cubicBezTo>
                  <a:close/>
                  <a:moveTo>
                    <a:pt x="314" y="861"/>
                  </a:moveTo>
                  <a:lnTo>
                    <a:pt x="314" y="861"/>
                  </a:lnTo>
                  <a:cubicBezTo>
                    <a:pt x="326" y="881"/>
                    <a:pt x="339" y="900"/>
                    <a:pt x="352" y="918"/>
                  </a:cubicBezTo>
                  <a:cubicBezTo>
                    <a:pt x="347" y="910"/>
                    <a:pt x="333" y="890"/>
                    <a:pt x="314" y="86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7193734" y="3446412"/>
              <a:ext cx="175207" cy="113866"/>
            </a:xfrm>
            <a:custGeom>
              <a:avLst/>
              <a:gdLst/>
              <a:ahLst/>
              <a:cxnLst/>
              <a:rect l="l" t="t" r="r" b="b"/>
              <a:pathLst>
                <a:path w="1908" h="1240" extrusionOk="0">
                  <a:moveTo>
                    <a:pt x="1457" y="1"/>
                  </a:moveTo>
                  <a:cubicBezTo>
                    <a:pt x="1128" y="1"/>
                    <a:pt x="874" y="171"/>
                    <a:pt x="729" y="278"/>
                  </a:cubicBezTo>
                  <a:cubicBezTo>
                    <a:pt x="619" y="358"/>
                    <a:pt x="400" y="537"/>
                    <a:pt x="240" y="707"/>
                  </a:cubicBezTo>
                  <a:cubicBezTo>
                    <a:pt x="100" y="866"/>
                    <a:pt x="0" y="1006"/>
                    <a:pt x="60" y="1076"/>
                  </a:cubicBezTo>
                  <a:cubicBezTo>
                    <a:pt x="149" y="1186"/>
                    <a:pt x="445" y="1239"/>
                    <a:pt x="689" y="1239"/>
                  </a:cubicBezTo>
                  <a:cubicBezTo>
                    <a:pt x="801" y="1239"/>
                    <a:pt x="903" y="1228"/>
                    <a:pt x="969" y="1206"/>
                  </a:cubicBezTo>
                  <a:cubicBezTo>
                    <a:pt x="1038" y="1176"/>
                    <a:pt x="1138" y="1096"/>
                    <a:pt x="1258" y="996"/>
                  </a:cubicBezTo>
                  <a:cubicBezTo>
                    <a:pt x="1478" y="786"/>
                    <a:pt x="1737" y="477"/>
                    <a:pt x="1807" y="378"/>
                  </a:cubicBezTo>
                  <a:cubicBezTo>
                    <a:pt x="1907" y="227"/>
                    <a:pt x="1788" y="58"/>
                    <a:pt x="1788" y="58"/>
                  </a:cubicBezTo>
                  <a:cubicBezTo>
                    <a:pt x="1671" y="18"/>
                    <a:pt x="1560" y="1"/>
                    <a:pt x="1457" y="1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7193734" y="3511242"/>
              <a:ext cx="115609" cy="49035"/>
            </a:xfrm>
            <a:custGeom>
              <a:avLst/>
              <a:gdLst/>
              <a:ahLst/>
              <a:cxnLst/>
              <a:rect l="l" t="t" r="r" b="b"/>
              <a:pathLst>
                <a:path w="1259" h="534" extrusionOk="0">
                  <a:moveTo>
                    <a:pt x="240" y="1"/>
                  </a:moveTo>
                  <a:cubicBezTo>
                    <a:pt x="100" y="160"/>
                    <a:pt x="0" y="300"/>
                    <a:pt x="60" y="370"/>
                  </a:cubicBezTo>
                  <a:cubicBezTo>
                    <a:pt x="149" y="480"/>
                    <a:pt x="445" y="533"/>
                    <a:pt x="689" y="533"/>
                  </a:cubicBezTo>
                  <a:cubicBezTo>
                    <a:pt x="801" y="533"/>
                    <a:pt x="903" y="522"/>
                    <a:pt x="969" y="500"/>
                  </a:cubicBezTo>
                  <a:cubicBezTo>
                    <a:pt x="1038" y="470"/>
                    <a:pt x="1138" y="390"/>
                    <a:pt x="1258" y="290"/>
                  </a:cubicBezTo>
                  <a:lnTo>
                    <a:pt x="1258" y="290"/>
                  </a:lnTo>
                  <a:cubicBezTo>
                    <a:pt x="1258" y="290"/>
                    <a:pt x="1106" y="329"/>
                    <a:pt x="902" y="329"/>
                  </a:cubicBezTo>
                  <a:cubicBezTo>
                    <a:pt x="779" y="329"/>
                    <a:pt x="638" y="315"/>
                    <a:pt x="499" y="270"/>
                  </a:cubicBezTo>
                  <a:cubicBezTo>
                    <a:pt x="210" y="171"/>
                    <a:pt x="240" y="21"/>
                    <a:pt x="240" y="1"/>
                  </a:cubicBezTo>
                  <a:close/>
                </a:path>
              </a:pathLst>
            </a:custGeom>
            <a:solidFill>
              <a:srgbClr val="D36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6551133" y="2348903"/>
              <a:ext cx="379610" cy="474651"/>
            </a:xfrm>
            <a:custGeom>
              <a:avLst/>
              <a:gdLst/>
              <a:ahLst/>
              <a:cxnLst/>
              <a:rect l="l" t="t" r="r" b="b"/>
              <a:pathLst>
                <a:path w="4134" h="5169" extrusionOk="0">
                  <a:moveTo>
                    <a:pt x="2246" y="0"/>
                  </a:moveTo>
                  <a:cubicBezTo>
                    <a:pt x="1636" y="0"/>
                    <a:pt x="1102" y="367"/>
                    <a:pt x="799" y="630"/>
                  </a:cubicBezTo>
                  <a:cubicBezTo>
                    <a:pt x="509" y="889"/>
                    <a:pt x="1" y="1828"/>
                    <a:pt x="140" y="3235"/>
                  </a:cubicBezTo>
                  <a:cubicBezTo>
                    <a:pt x="268" y="4531"/>
                    <a:pt x="1806" y="5168"/>
                    <a:pt x="2611" y="5168"/>
                  </a:cubicBezTo>
                  <a:cubicBezTo>
                    <a:pt x="2686" y="5168"/>
                    <a:pt x="2755" y="5163"/>
                    <a:pt x="2816" y="5152"/>
                  </a:cubicBezTo>
                  <a:cubicBezTo>
                    <a:pt x="3524" y="5022"/>
                    <a:pt x="4134" y="3685"/>
                    <a:pt x="4034" y="3375"/>
                  </a:cubicBezTo>
                  <a:cubicBezTo>
                    <a:pt x="3943" y="3066"/>
                    <a:pt x="3954" y="2906"/>
                    <a:pt x="3924" y="2456"/>
                  </a:cubicBezTo>
                  <a:cubicBezTo>
                    <a:pt x="3904" y="2007"/>
                    <a:pt x="4134" y="999"/>
                    <a:pt x="3165" y="310"/>
                  </a:cubicBezTo>
                  <a:cubicBezTo>
                    <a:pt x="2853" y="86"/>
                    <a:pt x="2540" y="0"/>
                    <a:pt x="2246" y="0"/>
                  </a:cubicBezTo>
                  <a:close/>
                </a:path>
              </a:pathLst>
            </a:custGeom>
            <a:solidFill>
              <a:srgbClr val="ED9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6502557" y="2345964"/>
              <a:ext cx="452888" cy="479609"/>
            </a:xfrm>
            <a:custGeom>
              <a:avLst/>
              <a:gdLst/>
              <a:ahLst/>
              <a:cxnLst/>
              <a:rect l="l" t="t" r="r" b="b"/>
              <a:pathLst>
                <a:path w="4932" h="5223" extrusionOk="0">
                  <a:moveTo>
                    <a:pt x="2820" y="1"/>
                  </a:moveTo>
                  <a:cubicBezTo>
                    <a:pt x="2445" y="1"/>
                    <a:pt x="2046" y="69"/>
                    <a:pt x="1648" y="232"/>
                  </a:cubicBezTo>
                  <a:cubicBezTo>
                    <a:pt x="0" y="891"/>
                    <a:pt x="380" y="2618"/>
                    <a:pt x="550" y="3277"/>
                  </a:cubicBezTo>
                  <a:cubicBezTo>
                    <a:pt x="729" y="3936"/>
                    <a:pt x="849" y="4615"/>
                    <a:pt x="849" y="4615"/>
                  </a:cubicBezTo>
                  <a:cubicBezTo>
                    <a:pt x="849" y="4615"/>
                    <a:pt x="1558" y="4575"/>
                    <a:pt x="1817" y="3377"/>
                  </a:cubicBezTo>
                  <a:cubicBezTo>
                    <a:pt x="1817" y="3377"/>
                    <a:pt x="1833" y="3313"/>
                    <a:pt x="1911" y="3313"/>
                  </a:cubicBezTo>
                  <a:cubicBezTo>
                    <a:pt x="2007" y="3313"/>
                    <a:pt x="2197" y="3411"/>
                    <a:pt x="2566" y="3846"/>
                  </a:cubicBezTo>
                  <a:cubicBezTo>
                    <a:pt x="2566" y="3846"/>
                    <a:pt x="2067" y="4775"/>
                    <a:pt x="2966" y="5094"/>
                  </a:cubicBezTo>
                  <a:cubicBezTo>
                    <a:pt x="3212" y="5182"/>
                    <a:pt x="3434" y="5222"/>
                    <a:pt x="3629" y="5222"/>
                  </a:cubicBezTo>
                  <a:cubicBezTo>
                    <a:pt x="4141" y="5222"/>
                    <a:pt x="4460" y="4942"/>
                    <a:pt x="4532" y="4515"/>
                  </a:cubicBezTo>
                  <a:cubicBezTo>
                    <a:pt x="4643" y="3936"/>
                    <a:pt x="4552" y="3646"/>
                    <a:pt x="4552" y="3646"/>
                  </a:cubicBezTo>
                  <a:lnTo>
                    <a:pt x="4552" y="3646"/>
                  </a:lnTo>
                  <a:cubicBezTo>
                    <a:pt x="4552" y="3646"/>
                    <a:pt x="4483" y="3653"/>
                    <a:pt x="4371" y="3653"/>
                  </a:cubicBezTo>
                  <a:cubicBezTo>
                    <a:pt x="4008" y="3653"/>
                    <a:pt x="3201" y="3583"/>
                    <a:pt x="2895" y="2987"/>
                  </a:cubicBezTo>
                  <a:cubicBezTo>
                    <a:pt x="2616" y="2439"/>
                    <a:pt x="2716" y="1840"/>
                    <a:pt x="2716" y="1840"/>
                  </a:cubicBezTo>
                  <a:lnTo>
                    <a:pt x="2716" y="1840"/>
                  </a:lnTo>
                  <a:cubicBezTo>
                    <a:pt x="2716" y="1840"/>
                    <a:pt x="2879" y="1850"/>
                    <a:pt x="3118" y="1850"/>
                  </a:cubicBezTo>
                  <a:cubicBezTo>
                    <a:pt x="3756" y="1850"/>
                    <a:pt x="4932" y="1776"/>
                    <a:pt x="4932" y="1230"/>
                  </a:cubicBezTo>
                  <a:cubicBezTo>
                    <a:pt x="4924" y="664"/>
                    <a:pt x="3986" y="1"/>
                    <a:pt x="2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6630838" y="2555237"/>
              <a:ext cx="92745" cy="110743"/>
            </a:xfrm>
            <a:custGeom>
              <a:avLst/>
              <a:gdLst/>
              <a:ahLst/>
              <a:cxnLst/>
              <a:rect l="l" t="t" r="r" b="b"/>
              <a:pathLst>
                <a:path w="1010" h="1206" extrusionOk="0">
                  <a:moveTo>
                    <a:pt x="511" y="0"/>
                  </a:moveTo>
                  <a:cubicBezTo>
                    <a:pt x="460" y="0"/>
                    <a:pt x="405" y="14"/>
                    <a:pt x="351" y="50"/>
                  </a:cubicBezTo>
                  <a:cubicBezTo>
                    <a:pt x="131" y="189"/>
                    <a:pt x="1" y="688"/>
                    <a:pt x="231" y="998"/>
                  </a:cubicBezTo>
                  <a:cubicBezTo>
                    <a:pt x="335" y="1144"/>
                    <a:pt x="485" y="1206"/>
                    <a:pt x="611" y="1206"/>
                  </a:cubicBezTo>
                  <a:cubicBezTo>
                    <a:pt x="726" y="1206"/>
                    <a:pt x="820" y="1154"/>
                    <a:pt x="839" y="1068"/>
                  </a:cubicBezTo>
                  <a:cubicBezTo>
                    <a:pt x="1009" y="419"/>
                    <a:pt x="810" y="140"/>
                    <a:pt x="810" y="140"/>
                  </a:cubicBezTo>
                  <a:cubicBezTo>
                    <a:pt x="810" y="140"/>
                    <a:pt x="676" y="0"/>
                    <a:pt x="511" y="0"/>
                  </a:cubicBezTo>
                  <a:close/>
                </a:path>
              </a:pathLst>
            </a:custGeom>
            <a:solidFill>
              <a:srgbClr val="ED9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6676660" y="2596375"/>
              <a:ext cx="27640" cy="39577"/>
            </a:xfrm>
            <a:custGeom>
              <a:avLst/>
              <a:gdLst/>
              <a:ahLst/>
              <a:cxnLst/>
              <a:rect l="l" t="t" r="r" b="b"/>
              <a:pathLst>
                <a:path w="301" h="431" extrusionOk="0">
                  <a:moveTo>
                    <a:pt x="291" y="1"/>
                  </a:moveTo>
                  <a:cubicBezTo>
                    <a:pt x="291" y="1"/>
                    <a:pt x="291" y="41"/>
                    <a:pt x="271" y="81"/>
                  </a:cubicBezTo>
                  <a:cubicBezTo>
                    <a:pt x="261" y="121"/>
                    <a:pt x="241" y="161"/>
                    <a:pt x="221" y="200"/>
                  </a:cubicBezTo>
                  <a:lnTo>
                    <a:pt x="221" y="191"/>
                  </a:lnTo>
                  <a:cubicBezTo>
                    <a:pt x="201" y="171"/>
                    <a:pt x="191" y="151"/>
                    <a:pt x="171" y="131"/>
                  </a:cubicBezTo>
                  <a:cubicBezTo>
                    <a:pt x="101" y="61"/>
                    <a:pt x="21" y="21"/>
                    <a:pt x="21" y="21"/>
                  </a:cubicBezTo>
                  <a:lnTo>
                    <a:pt x="11" y="31"/>
                  </a:lnTo>
                  <a:lnTo>
                    <a:pt x="51" y="71"/>
                  </a:lnTo>
                  <a:cubicBezTo>
                    <a:pt x="71" y="101"/>
                    <a:pt x="101" y="131"/>
                    <a:pt x="121" y="171"/>
                  </a:cubicBezTo>
                  <a:cubicBezTo>
                    <a:pt x="131" y="191"/>
                    <a:pt x="131" y="211"/>
                    <a:pt x="141" y="231"/>
                  </a:cubicBezTo>
                  <a:cubicBezTo>
                    <a:pt x="151" y="240"/>
                    <a:pt x="161" y="260"/>
                    <a:pt x="171" y="271"/>
                  </a:cubicBezTo>
                  <a:lnTo>
                    <a:pt x="181" y="280"/>
                  </a:lnTo>
                  <a:cubicBezTo>
                    <a:pt x="161" y="291"/>
                    <a:pt x="151" y="311"/>
                    <a:pt x="131" y="320"/>
                  </a:cubicBezTo>
                  <a:cubicBezTo>
                    <a:pt x="111" y="340"/>
                    <a:pt x="91" y="351"/>
                    <a:pt x="71" y="371"/>
                  </a:cubicBezTo>
                  <a:cubicBezTo>
                    <a:pt x="61" y="371"/>
                    <a:pt x="61" y="380"/>
                    <a:pt x="51" y="391"/>
                  </a:cubicBezTo>
                  <a:cubicBezTo>
                    <a:pt x="41" y="391"/>
                    <a:pt x="31" y="400"/>
                    <a:pt x="21" y="400"/>
                  </a:cubicBezTo>
                  <a:cubicBezTo>
                    <a:pt x="11" y="411"/>
                    <a:pt x="1" y="411"/>
                    <a:pt x="1" y="411"/>
                  </a:cubicBezTo>
                  <a:lnTo>
                    <a:pt x="1" y="420"/>
                  </a:lnTo>
                  <a:cubicBezTo>
                    <a:pt x="1" y="420"/>
                    <a:pt x="11" y="420"/>
                    <a:pt x="31" y="430"/>
                  </a:cubicBezTo>
                  <a:lnTo>
                    <a:pt x="101" y="430"/>
                  </a:lnTo>
                  <a:cubicBezTo>
                    <a:pt x="111" y="430"/>
                    <a:pt x="131" y="420"/>
                    <a:pt x="141" y="411"/>
                  </a:cubicBezTo>
                  <a:cubicBezTo>
                    <a:pt x="161" y="411"/>
                    <a:pt x="181" y="391"/>
                    <a:pt x="191" y="380"/>
                  </a:cubicBezTo>
                  <a:cubicBezTo>
                    <a:pt x="221" y="351"/>
                    <a:pt x="241" y="320"/>
                    <a:pt x="251" y="280"/>
                  </a:cubicBezTo>
                  <a:cubicBezTo>
                    <a:pt x="280" y="220"/>
                    <a:pt x="300" y="141"/>
                    <a:pt x="300" y="91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6635522" y="2553400"/>
              <a:ext cx="73369" cy="116436"/>
            </a:xfrm>
            <a:custGeom>
              <a:avLst/>
              <a:gdLst/>
              <a:ahLst/>
              <a:cxnLst/>
              <a:rect l="l" t="t" r="r" b="b"/>
              <a:pathLst>
                <a:path w="799" h="1268" extrusionOk="0">
                  <a:moveTo>
                    <a:pt x="439" y="0"/>
                  </a:moveTo>
                  <a:cubicBezTo>
                    <a:pt x="379" y="0"/>
                    <a:pt x="320" y="20"/>
                    <a:pt x="260" y="60"/>
                  </a:cubicBezTo>
                  <a:cubicBezTo>
                    <a:pt x="240" y="80"/>
                    <a:pt x="209" y="100"/>
                    <a:pt x="189" y="129"/>
                  </a:cubicBezTo>
                  <a:cubicBezTo>
                    <a:pt x="169" y="149"/>
                    <a:pt x="149" y="180"/>
                    <a:pt x="130" y="209"/>
                  </a:cubicBezTo>
                  <a:cubicBezTo>
                    <a:pt x="50" y="329"/>
                    <a:pt x="10" y="479"/>
                    <a:pt x="10" y="629"/>
                  </a:cubicBezTo>
                  <a:cubicBezTo>
                    <a:pt x="0" y="708"/>
                    <a:pt x="10" y="779"/>
                    <a:pt x="30" y="859"/>
                  </a:cubicBezTo>
                  <a:cubicBezTo>
                    <a:pt x="50" y="928"/>
                    <a:pt x="90" y="998"/>
                    <a:pt x="130" y="1068"/>
                  </a:cubicBezTo>
                  <a:lnTo>
                    <a:pt x="160" y="1098"/>
                  </a:lnTo>
                  <a:cubicBezTo>
                    <a:pt x="169" y="1118"/>
                    <a:pt x="189" y="1128"/>
                    <a:pt x="200" y="1138"/>
                  </a:cubicBezTo>
                  <a:cubicBezTo>
                    <a:pt x="229" y="1168"/>
                    <a:pt x="260" y="1188"/>
                    <a:pt x="289" y="1208"/>
                  </a:cubicBezTo>
                  <a:cubicBezTo>
                    <a:pt x="349" y="1238"/>
                    <a:pt x="409" y="1258"/>
                    <a:pt x="469" y="1267"/>
                  </a:cubicBezTo>
                  <a:cubicBezTo>
                    <a:pt x="529" y="1267"/>
                    <a:pt x="589" y="1258"/>
                    <a:pt x="629" y="1238"/>
                  </a:cubicBezTo>
                  <a:cubicBezTo>
                    <a:pt x="679" y="1228"/>
                    <a:pt x="709" y="1198"/>
                    <a:pt x="739" y="1178"/>
                  </a:cubicBezTo>
                  <a:cubicBezTo>
                    <a:pt x="759" y="1158"/>
                    <a:pt x="779" y="1138"/>
                    <a:pt x="788" y="1118"/>
                  </a:cubicBezTo>
                  <a:cubicBezTo>
                    <a:pt x="788" y="1098"/>
                    <a:pt x="799" y="1098"/>
                    <a:pt x="799" y="1098"/>
                  </a:cubicBezTo>
                  <a:lnTo>
                    <a:pt x="788" y="1088"/>
                  </a:lnTo>
                  <a:lnTo>
                    <a:pt x="768" y="1108"/>
                  </a:lnTo>
                  <a:cubicBezTo>
                    <a:pt x="759" y="1118"/>
                    <a:pt x="739" y="1128"/>
                    <a:pt x="709" y="1148"/>
                  </a:cubicBezTo>
                  <a:cubicBezTo>
                    <a:pt x="673" y="1162"/>
                    <a:pt x="623" y="1176"/>
                    <a:pt x="565" y="1176"/>
                  </a:cubicBezTo>
                  <a:cubicBezTo>
                    <a:pt x="541" y="1176"/>
                    <a:pt x="515" y="1173"/>
                    <a:pt x="489" y="1168"/>
                  </a:cubicBezTo>
                  <a:cubicBezTo>
                    <a:pt x="439" y="1158"/>
                    <a:pt x="389" y="1138"/>
                    <a:pt x="349" y="1108"/>
                  </a:cubicBezTo>
                  <a:lnTo>
                    <a:pt x="320" y="1078"/>
                  </a:lnTo>
                  <a:lnTo>
                    <a:pt x="289" y="1048"/>
                  </a:lnTo>
                  <a:cubicBezTo>
                    <a:pt x="280" y="1038"/>
                    <a:pt x="269" y="1038"/>
                    <a:pt x="260" y="1018"/>
                  </a:cubicBezTo>
                  <a:lnTo>
                    <a:pt x="229" y="978"/>
                  </a:lnTo>
                  <a:cubicBezTo>
                    <a:pt x="200" y="938"/>
                    <a:pt x="160" y="879"/>
                    <a:pt x="140" y="819"/>
                  </a:cubicBezTo>
                  <a:cubicBezTo>
                    <a:pt x="120" y="759"/>
                    <a:pt x="110" y="699"/>
                    <a:pt x="100" y="629"/>
                  </a:cubicBezTo>
                  <a:cubicBezTo>
                    <a:pt x="100" y="499"/>
                    <a:pt x="130" y="359"/>
                    <a:pt x="189" y="249"/>
                  </a:cubicBezTo>
                  <a:cubicBezTo>
                    <a:pt x="200" y="220"/>
                    <a:pt x="220" y="189"/>
                    <a:pt x="240" y="169"/>
                  </a:cubicBezTo>
                  <a:cubicBezTo>
                    <a:pt x="260" y="149"/>
                    <a:pt x="269" y="129"/>
                    <a:pt x="300" y="109"/>
                  </a:cubicBezTo>
                  <a:cubicBezTo>
                    <a:pt x="340" y="70"/>
                    <a:pt x="389" y="50"/>
                    <a:pt x="439" y="50"/>
                  </a:cubicBezTo>
                  <a:cubicBezTo>
                    <a:pt x="450" y="49"/>
                    <a:pt x="460" y="48"/>
                    <a:pt x="470" y="48"/>
                  </a:cubicBezTo>
                  <a:cubicBezTo>
                    <a:pt x="557" y="48"/>
                    <a:pt x="634" y="83"/>
                    <a:pt x="679" y="109"/>
                  </a:cubicBezTo>
                  <a:cubicBezTo>
                    <a:pt x="728" y="140"/>
                    <a:pt x="759" y="169"/>
                    <a:pt x="759" y="169"/>
                  </a:cubicBezTo>
                  <a:lnTo>
                    <a:pt x="759" y="160"/>
                  </a:lnTo>
                  <a:cubicBezTo>
                    <a:pt x="759" y="160"/>
                    <a:pt x="739" y="129"/>
                    <a:pt x="689" y="89"/>
                  </a:cubicBezTo>
                  <a:cubicBezTo>
                    <a:pt x="639" y="60"/>
                    <a:pt x="559" y="0"/>
                    <a:pt x="439" y="0"/>
                  </a:cubicBezTo>
                  <a:close/>
                </a:path>
              </a:pathLst>
            </a:custGeom>
            <a:solidFill>
              <a:srgbClr val="E17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5106428" y="4714902"/>
              <a:ext cx="731673" cy="120109"/>
            </a:xfrm>
            <a:custGeom>
              <a:avLst/>
              <a:gdLst/>
              <a:ahLst/>
              <a:cxnLst/>
              <a:rect l="l" t="t" r="r" b="b"/>
              <a:pathLst>
                <a:path w="7968" h="1308" extrusionOk="0">
                  <a:moveTo>
                    <a:pt x="2017" y="0"/>
                  </a:moveTo>
                  <a:cubicBezTo>
                    <a:pt x="809" y="120"/>
                    <a:pt x="1" y="349"/>
                    <a:pt x="1" y="609"/>
                  </a:cubicBezTo>
                  <a:cubicBezTo>
                    <a:pt x="1" y="999"/>
                    <a:pt x="1787" y="1308"/>
                    <a:pt x="3984" y="1308"/>
                  </a:cubicBezTo>
                  <a:cubicBezTo>
                    <a:pt x="6190" y="1308"/>
                    <a:pt x="7967" y="999"/>
                    <a:pt x="7967" y="609"/>
                  </a:cubicBezTo>
                  <a:cubicBezTo>
                    <a:pt x="7967" y="360"/>
                    <a:pt x="7248" y="140"/>
                    <a:pt x="6150" y="20"/>
                  </a:cubicBezTo>
                  <a:cubicBezTo>
                    <a:pt x="5521" y="280"/>
                    <a:pt x="4833" y="429"/>
                    <a:pt x="4114" y="429"/>
                  </a:cubicBezTo>
                  <a:cubicBezTo>
                    <a:pt x="3365" y="429"/>
                    <a:pt x="2666" y="280"/>
                    <a:pt x="2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5000093" y="3786262"/>
              <a:ext cx="968126" cy="968126"/>
            </a:xfrm>
            <a:custGeom>
              <a:avLst/>
              <a:gdLst/>
              <a:ahLst/>
              <a:cxnLst/>
              <a:rect l="l" t="t" r="r" b="b"/>
              <a:pathLst>
                <a:path w="10543" h="10543" extrusionOk="0">
                  <a:moveTo>
                    <a:pt x="5272" y="0"/>
                  </a:moveTo>
                  <a:cubicBezTo>
                    <a:pt x="2357" y="0"/>
                    <a:pt x="1" y="2356"/>
                    <a:pt x="1" y="5271"/>
                  </a:cubicBezTo>
                  <a:cubicBezTo>
                    <a:pt x="1" y="8186"/>
                    <a:pt x="2357" y="10542"/>
                    <a:pt x="5272" y="10542"/>
                  </a:cubicBezTo>
                  <a:cubicBezTo>
                    <a:pt x="8176" y="10542"/>
                    <a:pt x="10543" y="8186"/>
                    <a:pt x="10543" y="5271"/>
                  </a:cubicBezTo>
                  <a:cubicBezTo>
                    <a:pt x="10543" y="2356"/>
                    <a:pt x="8176" y="0"/>
                    <a:pt x="5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5000093" y="3842184"/>
              <a:ext cx="860873" cy="912204"/>
            </a:xfrm>
            <a:custGeom>
              <a:avLst/>
              <a:gdLst/>
              <a:ahLst/>
              <a:cxnLst/>
              <a:rect l="l" t="t" r="r" b="b"/>
              <a:pathLst>
                <a:path w="9375" h="9934" extrusionOk="0">
                  <a:moveTo>
                    <a:pt x="2816" y="1"/>
                  </a:moveTo>
                  <a:lnTo>
                    <a:pt x="2816" y="1"/>
                  </a:lnTo>
                  <a:cubicBezTo>
                    <a:pt x="1139" y="879"/>
                    <a:pt x="1" y="2636"/>
                    <a:pt x="1" y="4662"/>
                  </a:cubicBezTo>
                  <a:cubicBezTo>
                    <a:pt x="1" y="7577"/>
                    <a:pt x="2357" y="9933"/>
                    <a:pt x="5272" y="9933"/>
                  </a:cubicBezTo>
                  <a:cubicBezTo>
                    <a:pt x="6929" y="9933"/>
                    <a:pt x="8416" y="9165"/>
                    <a:pt x="9374" y="7967"/>
                  </a:cubicBezTo>
                  <a:lnTo>
                    <a:pt x="9374" y="7967"/>
                  </a:lnTo>
                  <a:cubicBezTo>
                    <a:pt x="8646" y="8346"/>
                    <a:pt x="7807" y="8566"/>
                    <a:pt x="6929" y="8566"/>
                  </a:cubicBezTo>
                  <a:cubicBezTo>
                    <a:pt x="4014" y="8566"/>
                    <a:pt x="1658" y="6210"/>
                    <a:pt x="1658" y="3295"/>
                  </a:cubicBezTo>
                  <a:cubicBezTo>
                    <a:pt x="1658" y="2047"/>
                    <a:pt x="2087" y="899"/>
                    <a:pt x="28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5615146" y="3919226"/>
              <a:ext cx="271439" cy="215425"/>
            </a:xfrm>
            <a:custGeom>
              <a:avLst/>
              <a:gdLst/>
              <a:ahLst/>
              <a:cxnLst/>
              <a:rect l="l" t="t" r="r" b="b"/>
              <a:pathLst>
                <a:path w="2956" h="2346" extrusionOk="0">
                  <a:moveTo>
                    <a:pt x="970" y="0"/>
                  </a:moveTo>
                  <a:cubicBezTo>
                    <a:pt x="700" y="0"/>
                    <a:pt x="460" y="90"/>
                    <a:pt x="320" y="280"/>
                  </a:cubicBezTo>
                  <a:cubicBezTo>
                    <a:pt x="1" y="689"/>
                    <a:pt x="251" y="1427"/>
                    <a:pt x="890" y="1927"/>
                  </a:cubicBezTo>
                  <a:cubicBezTo>
                    <a:pt x="1249" y="2196"/>
                    <a:pt x="1649" y="2346"/>
                    <a:pt x="1988" y="2346"/>
                  </a:cubicBezTo>
                  <a:cubicBezTo>
                    <a:pt x="2257" y="2346"/>
                    <a:pt x="2487" y="2256"/>
                    <a:pt x="2636" y="2066"/>
                  </a:cubicBezTo>
                  <a:cubicBezTo>
                    <a:pt x="2956" y="1657"/>
                    <a:pt x="2696" y="919"/>
                    <a:pt x="2057" y="420"/>
                  </a:cubicBezTo>
                  <a:cubicBezTo>
                    <a:pt x="1708" y="140"/>
                    <a:pt x="1309" y="0"/>
                    <a:pt x="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" name="Subtítulo 2">
            <a:extLst>
              <a:ext uri="{FF2B5EF4-FFF2-40B4-BE49-F238E27FC236}">
                <a16:creationId xmlns:a16="http://schemas.microsoft.com/office/drawing/2014/main" id="{18E75C89-0964-E586-2429-C93D4993300A}"/>
              </a:ext>
            </a:extLst>
          </p:cNvPr>
          <p:cNvSpPr txBox="1">
            <a:spLocks/>
          </p:cNvSpPr>
          <p:nvPr/>
        </p:nvSpPr>
        <p:spPr>
          <a:xfrm>
            <a:off x="834666" y="3039762"/>
            <a:ext cx="2581162" cy="106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pt-PT" sz="1000" b="1" dirty="0">
                <a:latin typeface="Work Sans" pitchFamily="2" charset="0"/>
                <a:ea typeface="Roboto Mono" panose="020B0604020202020204" charset="0"/>
              </a:rPr>
              <a:t>Grupo 2:</a:t>
            </a:r>
          </a:p>
          <a:p>
            <a:pPr marL="171450" indent="-17145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latin typeface="Work Sans" pitchFamily="2" charset="0"/>
                <a:ea typeface="Roboto Mono" panose="020B0604020202020204" charset="0"/>
              </a:rPr>
              <a:t>Lara Vaz (A88362)</a:t>
            </a:r>
          </a:p>
          <a:p>
            <a:pPr marL="171450" indent="-17145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latin typeface="Work Sans" pitchFamily="2" charset="0"/>
                <a:ea typeface="Roboto Mono" panose="020B0604020202020204" charset="0"/>
              </a:rPr>
              <a:t>Mariana Carvalho (A88360)</a:t>
            </a:r>
          </a:p>
          <a:p>
            <a:pPr marL="171450" indent="-17145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latin typeface="Work Sans" pitchFamily="2" charset="0"/>
                <a:ea typeface="Roboto Mono" panose="020B0604020202020204" charset="0"/>
              </a:rPr>
              <a:t>Tiago Novais (A88397) </a:t>
            </a:r>
          </a:p>
          <a:p>
            <a:pPr algn="l"/>
            <a:endParaRPr lang="pt-PT" dirty="0"/>
          </a:p>
        </p:txBody>
      </p:sp>
      <p:pic>
        <p:nvPicPr>
          <p:cNvPr id="1012" name="Imagem 1011">
            <a:extLst>
              <a:ext uri="{FF2B5EF4-FFF2-40B4-BE49-F238E27FC236}">
                <a16:creationId xmlns:a16="http://schemas.microsoft.com/office/drawing/2014/main" id="{B842FF1C-1258-C2E8-3648-ABF77C1B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55" y="239453"/>
            <a:ext cx="1090979" cy="540485"/>
          </a:xfrm>
          <a:prstGeom prst="rect">
            <a:avLst/>
          </a:prstGeom>
        </p:spPr>
      </p:pic>
      <p:sp>
        <p:nvSpPr>
          <p:cNvPr id="1013" name="Subtítulo 2">
            <a:extLst>
              <a:ext uri="{FF2B5EF4-FFF2-40B4-BE49-F238E27FC236}">
                <a16:creationId xmlns:a16="http://schemas.microsoft.com/office/drawing/2014/main" id="{DF32BE2A-A610-EAC3-B798-F056CB04DF91}"/>
              </a:ext>
            </a:extLst>
          </p:cNvPr>
          <p:cNvSpPr txBox="1">
            <a:spLocks/>
          </p:cNvSpPr>
          <p:nvPr/>
        </p:nvSpPr>
        <p:spPr>
          <a:xfrm>
            <a:off x="7300863" y="4676379"/>
            <a:ext cx="2581162" cy="60131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pt-PT" sz="1200" dirty="0">
                <a:latin typeface="Work Sans" pitchFamily="2" charset="0"/>
                <a:ea typeface="Roboto Mono" panose="020B0604020202020204" charset="0"/>
              </a:rPr>
              <a:t>Braga</a:t>
            </a:r>
          </a:p>
          <a:p>
            <a:pPr algn="l">
              <a:lnSpc>
                <a:spcPct val="50000"/>
              </a:lnSpc>
            </a:pPr>
            <a:r>
              <a:rPr lang="pt-PT" sz="1200" dirty="0">
                <a:latin typeface="Work Sans" pitchFamily="2" charset="0"/>
                <a:ea typeface="Roboto Mono" panose="020B0604020202020204" charset="0"/>
              </a:rPr>
              <a:t>23 de maio de 2022</a:t>
            </a:r>
          </a:p>
        </p:txBody>
      </p:sp>
      <p:sp>
        <p:nvSpPr>
          <p:cNvPr id="1014" name="CaixaDeTexto 1013">
            <a:extLst>
              <a:ext uri="{FF2B5EF4-FFF2-40B4-BE49-F238E27FC236}">
                <a16:creationId xmlns:a16="http://schemas.microsoft.com/office/drawing/2014/main" id="{097170BF-F782-3F92-294C-1B647DF3E2EA}"/>
              </a:ext>
            </a:extLst>
          </p:cNvPr>
          <p:cNvSpPr txBox="1"/>
          <p:nvPr/>
        </p:nvSpPr>
        <p:spPr>
          <a:xfrm>
            <a:off x="3681034" y="236944"/>
            <a:ext cx="4140534" cy="528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PT" sz="1000" dirty="0">
                <a:solidFill>
                  <a:schemeClr val="accent5"/>
                </a:solidFill>
                <a:latin typeface="Work Sans" pitchFamily="2" charset="0"/>
              </a:rPr>
              <a:t>Mestrado Integrado em Engenharia Biomédica</a:t>
            </a:r>
          </a:p>
          <a:p>
            <a:pPr algn="r">
              <a:lnSpc>
                <a:spcPct val="150000"/>
              </a:lnSpc>
            </a:pPr>
            <a:r>
              <a:rPr lang="pt-PT" sz="1000" dirty="0">
                <a:solidFill>
                  <a:schemeClr val="accent5"/>
                </a:solidFill>
                <a:latin typeface="Work Sans" pitchFamily="2" charset="0"/>
              </a:rPr>
              <a:t>Ano letivo 2021/2022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3;p38">
            <a:extLst>
              <a:ext uri="{FF2B5EF4-FFF2-40B4-BE49-F238E27FC236}">
                <a16:creationId xmlns:a16="http://schemas.microsoft.com/office/drawing/2014/main" id="{4427C9EB-8CE9-7503-15BB-371FEBC20EDA}"/>
              </a:ext>
            </a:extLst>
          </p:cNvPr>
          <p:cNvSpPr txBox="1">
            <a:spLocks/>
          </p:cNvSpPr>
          <p:nvPr/>
        </p:nvSpPr>
        <p:spPr>
          <a:xfrm>
            <a:off x="720000" y="2893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dk1"/>
                </a:solidFill>
                <a:latin typeface="Montserrat ExtraBold"/>
                <a:sym typeface="Montserrat ExtraBold"/>
              </a:rPr>
              <a:t>Modo de funcionamento</a:t>
            </a:r>
          </a:p>
        </p:txBody>
      </p:sp>
      <p:pic>
        <p:nvPicPr>
          <p:cNvPr id="2" name="joana">
            <a:hlinkClick r:id="" action="ppaction://media"/>
            <a:extLst>
              <a:ext uri="{FF2B5EF4-FFF2-40B4-BE49-F238E27FC236}">
                <a16:creationId xmlns:a16="http://schemas.microsoft.com/office/drawing/2014/main" id="{519913BF-080E-A1DB-68CD-10F428A960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161" end="4402"/>
                </p14:media>
              </p:ext>
            </p:extLst>
          </p:nvPr>
        </p:nvPicPr>
        <p:blipFill rotWithShape="1">
          <a:blip r:embed="rId5"/>
          <a:srcRect t="47211" r="5334" b="9531"/>
          <a:stretch/>
        </p:blipFill>
        <p:spPr>
          <a:xfrm>
            <a:off x="243840" y="1605280"/>
            <a:ext cx="8656320" cy="222504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99370D-A2FF-D23C-65DB-C1542CE3BBD8}"/>
              </a:ext>
            </a:extLst>
          </p:cNvPr>
          <p:cNvSpPr/>
          <p:nvPr/>
        </p:nvSpPr>
        <p:spPr>
          <a:xfrm>
            <a:off x="4683760" y="1463040"/>
            <a:ext cx="579120" cy="257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C1957C-BEC0-2177-D501-1CED6FFC92F0}"/>
              </a:ext>
            </a:extLst>
          </p:cNvPr>
          <p:cNvSpPr txBox="1"/>
          <p:nvPr/>
        </p:nvSpPr>
        <p:spPr>
          <a:xfrm>
            <a:off x="8801100" y="477416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5670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3;p38">
            <a:extLst>
              <a:ext uri="{FF2B5EF4-FFF2-40B4-BE49-F238E27FC236}">
                <a16:creationId xmlns:a16="http://schemas.microsoft.com/office/drawing/2014/main" id="{4427C9EB-8CE9-7503-15BB-371FEBC20EDA}"/>
              </a:ext>
            </a:extLst>
          </p:cNvPr>
          <p:cNvSpPr txBox="1">
            <a:spLocks/>
          </p:cNvSpPr>
          <p:nvPr/>
        </p:nvSpPr>
        <p:spPr>
          <a:xfrm>
            <a:off x="720000" y="2893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dk1"/>
                </a:solidFill>
                <a:latin typeface="Montserrat ExtraBold"/>
                <a:sym typeface="Montserrat ExtraBold"/>
              </a:rPr>
              <a:t>Modo de funcionamento</a:t>
            </a:r>
          </a:p>
        </p:txBody>
      </p:sp>
      <p:pic>
        <p:nvPicPr>
          <p:cNvPr id="2" name="escolha_treino">
            <a:hlinkClick r:id="" action="ppaction://media"/>
            <a:extLst>
              <a:ext uri="{FF2B5EF4-FFF2-40B4-BE49-F238E27FC236}">
                <a16:creationId xmlns:a16="http://schemas.microsoft.com/office/drawing/2014/main" id="{176E534A-F1D1-E021-7A25-E338113EC4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231" end="3472"/>
                </p14:media>
              </p:ext>
            </p:extLst>
          </p:nvPr>
        </p:nvPicPr>
        <p:blipFill rotWithShape="1">
          <a:blip r:embed="rId5"/>
          <a:srcRect l="5000" t="61802" r="5555" b="9532"/>
          <a:stretch>
            <a:fillRect/>
          </a:stretch>
        </p:blipFill>
        <p:spPr>
          <a:xfrm>
            <a:off x="317365" y="1133470"/>
            <a:ext cx="8509270" cy="1534047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CB38E8FB-5153-B73B-AF66-ACCAD803C0C7}"/>
              </a:ext>
            </a:extLst>
          </p:cNvPr>
          <p:cNvGrpSpPr/>
          <p:nvPr/>
        </p:nvGrpSpPr>
        <p:grpSpPr>
          <a:xfrm>
            <a:off x="7366960" y="2917354"/>
            <a:ext cx="1439220" cy="1883345"/>
            <a:chOff x="3445200" y="1544445"/>
            <a:chExt cx="2232822" cy="3044001"/>
          </a:xfrm>
        </p:grpSpPr>
        <p:sp>
          <p:nvSpPr>
            <p:cNvPr id="7" name="Google Shape;1798;p50">
              <a:extLst>
                <a:ext uri="{FF2B5EF4-FFF2-40B4-BE49-F238E27FC236}">
                  <a16:creationId xmlns:a16="http://schemas.microsoft.com/office/drawing/2014/main" id="{58C0D039-3804-0DC6-B7D8-3965A69D00EF}"/>
                </a:ext>
              </a:extLst>
            </p:cNvPr>
            <p:cNvSpPr/>
            <p:nvPr/>
          </p:nvSpPr>
          <p:spPr>
            <a:xfrm>
              <a:off x="3663573" y="4155570"/>
              <a:ext cx="2014449" cy="432876"/>
            </a:xfrm>
            <a:custGeom>
              <a:avLst/>
              <a:gdLst/>
              <a:ahLst/>
              <a:cxnLst/>
              <a:rect l="l" t="t" r="r" b="b"/>
              <a:pathLst>
                <a:path w="21993" h="3366" extrusionOk="0">
                  <a:moveTo>
                    <a:pt x="11002" y="1"/>
                  </a:moveTo>
                  <a:cubicBezTo>
                    <a:pt x="4922" y="1"/>
                    <a:pt x="1" y="759"/>
                    <a:pt x="1" y="1688"/>
                  </a:cubicBezTo>
                  <a:cubicBezTo>
                    <a:pt x="1" y="2616"/>
                    <a:pt x="4922" y="3365"/>
                    <a:pt x="11002" y="3365"/>
                  </a:cubicBezTo>
                  <a:cubicBezTo>
                    <a:pt x="17071" y="3365"/>
                    <a:pt x="21992" y="2616"/>
                    <a:pt x="21992" y="1688"/>
                  </a:cubicBezTo>
                  <a:cubicBezTo>
                    <a:pt x="21992" y="759"/>
                    <a:pt x="17071" y="1"/>
                    <a:pt x="1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807;p50">
              <a:extLst>
                <a:ext uri="{FF2B5EF4-FFF2-40B4-BE49-F238E27FC236}">
                  <a16:creationId xmlns:a16="http://schemas.microsoft.com/office/drawing/2014/main" id="{846BFE03-0E2F-5BAB-EEB8-A5508FF233EA}"/>
                </a:ext>
              </a:extLst>
            </p:cNvPr>
            <p:cNvSpPr/>
            <p:nvPr/>
          </p:nvSpPr>
          <p:spPr>
            <a:xfrm>
              <a:off x="4035640" y="4132228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750" y="0"/>
                  </a:moveTo>
                  <a:cubicBezTo>
                    <a:pt x="750" y="0"/>
                    <a:pt x="759" y="709"/>
                    <a:pt x="570" y="979"/>
                  </a:cubicBezTo>
                  <a:cubicBezTo>
                    <a:pt x="220" y="1478"/>
                    <a:pt x="1" y="1757"/>
                    <a:pt x="580" y="1757"/>
                  </a:cubicBezTo>
                  <a:cubicBezTo>
                    <a:pt x="1169" y="1757"/>
                    <a:pt x="1289" y="1427"/>
                    <a:pt x="1289" y="1039"/>
                  </a:cubicBezTo>
                  <a:lnTo>
                    <a:pt x="1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08;p50">
              <a:extLst>
                <a:ext uri="{FF2B5EF4-FFF2-40B4-BE49-F238E27FC236}">
                  <a16:creationId xmlns:a16="http://schemas.microsoft.com/office/drawing/2014/main" id="{FC579AFA-0A6E-A199-0E2D-CCBAE14899F2}"/>
                </a:ext>
              </a:extLst>
            </p:cNvPr>
            <p:cNvSpPr/>
            <p:nvPr/>
          </p:nvSpPr>
          <p:spPr>
            <a:xfrm>
              <a:off x="4566308" y="4117142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1" y="0"/>
                  </a:moveTo>
                  <a:lnTo>
                    <a:pt x="1" y="1039"/>
                  </a:lnTo>
                  <a:cubicBezTo>
                    <a:pt x="1" y="1427"/>
                    <a:pt x="121" y="1757"/>
                    <a:pt x="709" y="1757"/>
                  </a:cubicBezTo>
                  <a:cubicBezTo>
                    <a:pt x="1288" y="1757"/>
                    <a:pt x="1068" y="1478"/>
                    <a:pt x="719" y="979"/>
                  </a:cubicBezTo>
                  <a:cubicBezTo>
                    <a:pt x="529" y="709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09;p50">
              <a:extLst>
                <a:ext uri="{FF2B5EF4-FFF2-40B4-BE49-F238E27FC236}">
                  <a16:creationId xmlns:a16="http://schemas.microsoft.com/office/drawing/2014/main" id="{A4202E9A-C7B0-3460-AA09-B8421671B3FC}"/>
                </a:ext>
              </a:extLst>
            </p:cNvPr>
            <p:cNvSpPr/>
            <p:nvPr/>
          </p:nvSpPr>
          <p:spPr>
            <a:xfrm>
              <a:off x="4102609" y="2771690"/>
              <a:ext cx="562368" cy="1383880"/>
            </a:xfrm>
            <a:custGeom>
              <a:avLst/>
              <a:gdLst/>
              <a:ahLst/>
              <a:cxnLst/>
              <a:rect l="l" t="t" r="r" b="b"/>
              <a:pathLst>
                <a:path w="4373" h="11791" extrusionOk="0">
                  <a:moveTo>
                    <a:pt x="719" y="0"/>
                  </a:moveTo>
                  <a:cubicBezTo>
                    <a:pt x="719" y="0"/>
                    <a:pt x="100" y="1967"/>
                    <a:pt x="409" y="6200"/>
                  </a:cubicBezTo>
                  <a:cubicBezTo>
                    <a:pt x="409" y="6200"/>
                    <a:pt x="0" y="9494"/>
                    <a:pt x="50" y="11790"/>
                  </a:cubicBezTo>
                  <a:lnTo>
                    <a:pt x="779" y="11790"/>
                  </a:lnTo>
                  <a:cubicBezTo>
                    <a:pt x="779" y="11790"/>
                    <a:pt x="1347" y="9065"/>
                    <a:pt x="1478" y="6309"/>
                  </a:cubicBezTo>
                  <a:cubicBezTo>
                    <a:pt x="1478" y="6309"/>
                    <a:pt x="1906" y="4523"/>
                    <a:pt x="2037" y="2636"/>
                  </a:cubicBezTo>
                  <a:lnTo>
                    <a:pt x="2336" y="2636"/>
                  </a:lnTo>
                  <a:cubicBezTo>
                    <a:pt x="2465" y="4523"/>
                    <a:pt x="2895" y="6309"/>
                    <a:pt x="2895" y="6309"/>
                  </a:cubicBezTo>
                  <a:cubicBezTo>
                    <a:pt x="3024" y="9065"/>
                    <a:pt x="3594" y="11790"/>
                    <a:pt x="3594" y="11790"/>
                  </a:cubicBezTo>
                  <a:lnTo>
                    <a:pt x="4322" y="11790"/>
                  </a:lnTo>
                  <a:cubicBezTo>
                    <a:pt x="4373" y="9494"/>
                    <a:pt x="3963" y="6200"/>
                    <a:pt x="3963" y="6200"/>
                  </a:cubicBezTo>
                  <a:cubicBezTo>
                    <a:pt x="4273" y="1967"/>
                    <a:pt x="365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810;p50">
              <a:extLst>
                <a:ext uri="{FF2B5EF4-FFF2-40B4-BE49-F238E27FC236}">
                  <a16:creationId xmlns:a16="http://schemas.microsoft.com/office/drawing/2014/main" id="{348C15B5-407B-8057-3834-C3EC8B41AE41}"/>
                </a:ext>
              </a:extLst>
            </p:cNvPr>
            <p:cNvSpPr/>
            <p:nvPr/>
          </p:nvSpPr>
          <p:spPr>
            <a:xfrm>
              <a:off x="3913823" y="2119551"/>
              <a:ext cx="310826" cy="314690"/>
            </a:xfrm>
            <a:custGeom>
              <a:avLst/>
              <a:gdLst/>
              <a:ahLst/>
              <a:cxnLst/>
              <a:rect l="l" t="t" r="r" b="b"/>
              <a:pathLst>
                <a:path w="2417" h="2447" extrusionOk="0">
                  <a:moveTo>
                    <a:pt x="599" y="0"/>
                  </a:moveTo>
                  <a:cubicBezTo>
                    <a:pt x="599" y="0"/>
                    <a:pt x="510" y="220"/>
                    <a:pt x="380" y="350"/>
                  </a:cubicBezTo>
                  <a:cubicBezTo>
                    <a:pt x="250" y="470"/>
                    <a:pt x="0" y="499"/>
                    <a:pt x="0" y="499"/>
                  </a:cubicBezTo>
                  <a:cubicBezTo>
                    <a:pt x="0" y="499"/>
                    <a:pt x="430" y="978"/>
                    <a:pt x="160" y="1368"/>
                  </a:cubicBezTo>
                  <a:cubicBezTo>
                    <a:pt x="450" y="1787"/>
                    <a:pt x="1109" y="2446"/>
                    <a:pt x="1498" y="2446"/>
                  </a:cubicBezTo>
                  <a:cubicBezTo>
                    <a:pt x="1788" y="2446"/>
                    <a:pt x="2416" y="1997"/>
                    <a:pt x="2336" y="1657"/>
                  </a:cubicBezTo>
                  <a:cubicBezTo>
                    <a:pt x="2247" y="1278"/>
                    <a:pt x="1867" y="519"/>
                    <a:pt x="1508" y="180"/>
                  </a:cubicBezTo>
                  <a:cubicBezTo>
                    <a:pt x="1508" y="180"/>
                    <a:pt x="1353" y="256"/>
                    <a:pt x="1150" y="256"/>
                  </a:cubicBezTo>
                  <a:cubicBezTo>
                    <a:pt x="979" y="256"/>
                    <a:pt x="773" y="201"/>
                    <a:pt x="59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11;p50">
              <a:extLst>
                <a:ext uri="{FF2B5EF4-FFF2-40B4-BE49-F238E27FC236}">
                  <a16:creationId xmlns:a16="http://schemas.microsoft.com/office/drawing/2014/main" id="{EDBF4871-6FC8-F28C-9FD4-2858E54D0E4E}"/>
                </a:ext>
              </a:extLst>
            </p:cNvPr>
            <p:cNvSpPr/>
            <p:nvPr/>
          </p:nvSpPr>
          <p:spPr>
            <a:xfrm>
              <a:off x="3663565" y="1864406"/>
              <a:ext cx="416021" cy="355843"/>
            </a:xfrm>
            <a:custGeom>
              <a:avLst/>
              <a:gdLst/>
              <a:ahLst/>
              <a:cxnLst/>
              <a:rect l="l" t="t" r="r" b="b"/>
              <a:pathLst>
                <a:path w="3235" h="2767" extrusionOk="0">
                  <a:moveTo>
                    <a:pt x="1486" y="0"/>
                  </a:moveTo>
                  <a:cubicBezTo>
                    <a:pt x="1109" y="0"/>
                    <a:pt x="759" y="252"/>
                    <a:pt x="619" y="367"/>
                  </a:cubicBezTo>
                  <a:lnTo>
                    <a:pt x="589" y="397"/>
                  </a:lnTo>
                  <a:lnTo>
                    <a:pt x="559" y="427"/>
                  </a:lnTo>
                  <a:cubicBezTo>
                    <a:pt x="399" y="577"/>
                    <a:pt x="0" y="1006"/>
                    <a:pt x="80" y="1475"/>
                  </a:cubicBezTo>
                  <a:cubicBezTo>
                    <a:pt x="167" y="1944"/>
                    <a:pt x="1158" y="2766"/>
                    <a:pt x="1921" y="2766"/>
                  </a:cubicBezTo>
                  <a:cubicBezTo>
                    <a:pt x="2117" y="2766"/>
                    <a:pt x="2298" y="2712"/>
                    <a:pt x="2445" y="2583"/>
                  </a:cubicBezTo>
                  <a:lnTo>
                    <a:pt x="2516" y="2514"/>
                  </a:lnTo>
                  <a:cubicBezTo>
                    <a:pt x="3234" y="1884"/>
                    <a:pt x="2296" y="218"/>
                    <a:pt x="1727" y="38"/>
                  </a:cubicBezTo>
                  <a:cubicBezTo>
                    <a:pt x="1646" y="12"/>
                    <a:pt x="1565" y="0"/>
                    <a:pt x="1486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12;p50">
              <a:extLst>
                <a:ext uri="{FF2B5EF4-FFF2-40B4-BE49-F238E27FC236}">
                  <a16:creationId xmlns:a16="http://schemas.microsoft.com/office/drawing/2014/main" id="{AC487F8C-9A8B-0EFD-6D2B-B2CB9AFD052B}"/>
                </a:ext>
              </a:extLst>
            </p:cNvPr>
            <p:cNvSpPr/>
            <p:nvPr/>
          </p:nvSpPr>
          <p:spPr>
            <a:xfrm>
              <a:off x="3707547" y="2123409"/>
              <a:ext cx="49768" cy="44882"/>
            </a:xfrm>
            <a:custGeom>
              <a:avLst/>
              <a:gdLst/>
              <a:ahLst/>
              <a:cxnLst/>
              <a:rect l="l" t="t" r="r" b="b"/>
              <a:pathLst>
                <a:path w="387" h="349" extrusionOk="0">
                  <a:moveTo>
                    <a:pt x="187" y="0"/>
                  </a:moveTo>
                  <a:cubicBezTo>
                    <a:pt x="187" y="0"/>
                    <a:pt x="47" y="10"/>
                    <a:pt x="17" y="150"/>
                  </a:cubicBezTo>
                  <a:cubicBezTo>
                    <a:pt x="0" y="260"/>
                    <a:pt x="77" y="349"/>
                    <a:pt x="185" y="349"/>
                  </a:cubicBezTo>
                  <a:cubicBezTo>
                    <a:pt x="205" y="349"/>
                    <a:pt x="225" y="346"/>
                    <a:pt x="247" y="340"/>
                  </a:cubicBezTo>
                  <a:cubicBezTo>
                    <a:pt x="386" y="310"/>
                    <a:pt x="386" y="250"/>
                    <a:pt x="386" y="250"/>
                  </a:cubicBezTo>
                  <a:lnTo>
                    <a:pt x="277" y="10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13;p50">
              <a:extLst>
                <a:ext uri="{FF2B5EF4-FFF2-40B4-BE49-F238E27FC236}">
                  <a16:creationId xmlns:a16="http://schemas.microsoft.com/office/drawing/2014/main" id="{B1503C83-4F26-8436-73B5-3C223EC5B592}"/>
                </a:ext>
              </a:extLst>
            </p:cNvPr>
            <p:cNvSpPr/>
            <p:nvPr/>
          </p:nvSpPr>
          <p:spPr>
            <a:xfrm>
              <a:off x="3716034" y="2133698"/>
              <a:ext cx="14403" cy="23277"/>
            </a:xfrm>
            <a:custGeom>
              <a:avLst/>
              <a:gdLst/>
              <a:ahLst/>
              <a:cxnLst/>
              <a:rect l="l" t="t" r="r" b="b"/>
              <a:pathLst>
                <a:path w="112" h="181" extrusionOk="0">
                  <a:moveTo>
                    <a:pt x="101" y="0"/>
                  </a:moveTo>
                  <a:cubicBezTo>
                    <a:pt x="91" y="0"/>
                    <a:pt x="1" y="70"/>
                    <a:pt x="41" y="180"/>
                  </a:cubicBezTo>
                  <a:lnTo>
                    <a:pt x="61" y="180"/>
                  </a:lnTo>
                  <a:cubicBezTo>
                    <a:pt x="21" y="80"/>
                    <a:pt x="101" y="20"/>
                    <a:pt x="111" y="2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14;p50">
              <a:extLst>
                <a:ext uri="{FF2B5EF4-FFF2-40B4-BE49-F238E27FC236}">
                  <a16:creationId xmlns:a16="http://schemas.microsoft.com/office/drawing/2014/main" id="{587BB8B0-99A7-60C1-78AB-E25A899EFAD6}"/>
                </a:ext>
              </a:extLst>
            </p:cNvPr>
            <p:cNvSpPr/>
            <p:nvPr/>
          </p:nvSpPr>
          <p:spPr>
            <a:xfrm>
              <a:off x="3721178" y="2143986"/>
              <a:ext cx="18133" cy="9131"/>
            </a:xfrm>
            <a:custGeom>
              <a:avLst/>
              <a:gdLst/>
              <a:ahLst/>
              <a:cxnLst/>
              <a:rect l="l" t="t" r="r" b="b"/>
              <a:pathLst>
                <a:path w="141" h="71" extrusionOk="0">
                  <a:moveTo>
                    <a:pt x="11" y="0"/>
                  </a:moveTo>
                  <a:lnTo>
                    <a:pt x="1" y="10"/>
                  </a:lnTo>
                  <a:cubicBezTo>
                    <a:pt x="11" y="10"/>
                    <a:pt x="80" y="71"/>
                    <a:pt x="130" y="71"/>
                  </a:cubicBezTo>
                  <a:cubicBezTo>
                    <a:pt x="134" y="71"/>
                    <a:pt x="137" y="70"/>
                    <a:pt x="141" y="70"/>
                  </a:cubicBezTo>
                  <a:lnTo>
                    <a:pt x="141" y="50"/>
                  </a:lnTo>
                  <a:cubicBezTo>
                    <a:pt x="134" y="52"/>
                    <a:pt x="128" y="53"/>
                    <a:pt x="121" y="53"/>
                  </a:cubicBezTo>
                  <a:cubicBezTo>
                    <a:pt x="74" y="53"/>
                    <a:pt x="20" y="0"/>
                    <a:pt x="11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15;p50">
              <a:extLst>
                <a:ext uri="{FF2B5EF4-FFF2-40B4-BE49-F238E27FC236}">
                  <a16:creationId xmlns:a16="http://schemas.microsoft.com/office/drawing/2014/main" id="{BD7A8332-5BA4-F8DB-E144-EA9189812945}"/>
                </a:ext>
              </a:extLst>
            </p:cNvPr>
            <p:cNvSpPr/>
            <p:nvPr/>
          </p:nvSpPr>
          <p:spPr>
            <a:xfrm>
              <a:off x="3947130" y="1912760"/>
              <a:ext cx="48739" cy="47712"/>
            </a:xfrm>
            <a:custGeom>
              <a:avLst/>
              <a:gdLst/>
              <a:ahLst/>
              <a:cxnLst/>
              <a:rect l="l" t="t" r="r" b="b"/>
              <a:pathLst>
                <a:path w="379" h="371" extrusionOk="0">
                  <a:moveTo>
                    <a:pt x="186" y="1"/>
                  </a:moveTo>
                  <a:cubicBezTo>
                    <a:pt x="181" y="1"/>
                    <a:pt x="176" y="1"/>
                    <a:pt x="171" y="1"/>
                  </a:cubicBezTo>
                  <a:cubicBezTo>
                    <a:pt x="31" y="1"/>
                    <a:pt x="1" y="141"/>
                    <a:pt x="1" y="141"/>
                  </a:cubicBezTo>
                  <a:lnTo>
                    <a:pt x="81" y="250"/>
                  </a:lnTo>
                  <a:lnTo>
                    <a:pt x="220" y="370"/>
                  </a:lnTo>
                  <a:cubicBezTo>
                    <a:pt x="220" y="370"/>
                    <a:pt x="222" y="370"/>
                    <a:pt x="224" y="370"/>
                  </a:cubicBezTo>
                  <a:cubicBezTo>
                    <a:pt x="237" y="370"/>
                    <a:pt x="287" y="363"/>
                    <a:pt x="331" y="250"/>
                  </a:cubicBezTo>
                  <a:cubicBezTo>
                    <a:pt x="378" y="116"/>
                    <a:pt x="307" y="1"/>
                    <a:pt x="186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16;p50">
              <a:extLst>
                <a:ext uri="{FF2B5EF4-FFF2-40B4-BE49-F238E27FC236}">
                  <a16:creationId xmlns:a16="http://schemas.microsoft.com/office/drawing/2014/main" id="{57E4C451-6A88-FE7C-11E4-7ED45A7A4D19}"/>
                </a:ext>
              </a:extLst>
            </p:cNvPr>
            <p:cNvSpPr/>
            <p:nvPr/>
          </p:nvSpPr>
          <p:spPr>
            <a:xfrm>
              <a:off x="3957419" y="1923563"/>
              <a:ext cx="24563" cy="7459"/>
            </a:xfrm>
            <a:custGeom>
              <a:avLst/>
              <a:gdLst/>
              <a:ahLst/>
              <a:cxnLst/>
              <a:rect l="l" t="t" r="r" b="b"/>
              <a:pathLst>
                <a:path w="191" h="58" extrusionOk="0">
                  <a:moveTo>
                    <a:pt x="123" y="0"/>
                  </a:moveTo>
                  <a:cubicBezTo>
                    <a:pt x="57" y="0"/>
                    <a:pt x="9" y="47"/>
                    <a:pt x="1" y="47"/>
                  </a:cubicBezTo>
                  <a:lnTo>
                    <a:pt x="21" y="57"/>
                  </a:lnTo>
                  <a:cubicBezTo>
                    <a:pt x="21" y="57"/>
                    <a:pt x="63" y="14"/>
                    <a:pt x="124" y="14"/>
                  </a:cubicBezTo>
                  <a:cubicBezTo>
                    <a:pt x="142" y="14"/>
                    <a:pt x="161" y="18"/>
                    <a:pt x="180" y="27"/>
                  </a:cubicBezTo>
                  <a:lnTo>
                    <a:pt x="191" y="17"/>
                  </a:lnTo>
                  <a:cubicBezTo>
                    <a:pt x="167" y="5"/>
                    <a:pt x="144" y="0"/>
                    <a:pt x="123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7;p50">
              <a:extLst>
                <a:ext uri="{FF2B5EF4-FFF2-40B4-BE49-F238E27FC236}">
                  <a16:creationId xmlns:a16="http://schemas.microsoft.com/office/drawing/2014/main" id="{FE6A6DDC-05D3-532D-1158-D3D1E2410B84}"/>
                </a:ext>
              </a:extLst>
            </p:cNvPr>
            <p:cNvSpPr/>
            <p:nvPr/>
          </p:nvSpPr>
          <p:spPr>
            <a:xfrm>
              <a:off x="3967707" y="1924334"/>
              <a:ext cx="10417" cy="19419"/>
            </a:xfrm>
            <a:custGeom>
              <a:avLst/>
              <a:gdLst/>
              <a:ahLst/>
              <a:cxnLst/>
              <a:rect l="l" t="t" r="r" b="b"/>
              <a:pathLst>
                <a:path w="81" h="151" extrusionOk="0">
                  <a:moveTo>
                    <a:pt x="11" y="1"/>
                  </a:moveTo>
                  <a:lnTo>
                    <a:pt x="1" y="11"/>
                  </a:lnTo>
                  <a:cubicBezTo>
                    <a:pt x="1" y="11"/>
                    <a:pt x="60" y="101"/>
                    <a:pt x="40" y="141"/>
                  </a:cubicBezTo>
                  <a:lnTo>
                    <a:pt x="60" y="151"/>
                  </a:lnTo>
                  <a:cubicBezTo>
                    <a:pt x="80" y="91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8;p50">
              <a:extLst>
                <a:ext uri="{FF2B5EF4-FFF2-40B4-BE49-F238E27FC236}">
                  <a16:creationId xmlns:a16="http://schemas.microsoft.com/office/drawing/2014/main" id="{079D3631-413F-D149-85C8-B2060BB3122F}"/>
                </a:ext>
              </a:extLst>
            </p:cNvPr>
            <p:cNvSpPr/>
            <p:nvPr/>
          </p:nvSpPr>
          <p:spPr>
            <a:xfrm>
              <a:off x="3547952" y="1812194"/>
              <a:ext cx="418593" cy="320220"/>
            </a:xfrm>
            <a:custGeom>
              <a:avLst/>
              <a:gdLst/>
              <a:ahLst/>
              <a:cxnLst/>
              <a:rect l="l" t="t" r="r" b="b"/>
              <a:pathLst>
                <a:path w="3255" h="2490" extrusionOk="0">
                  <a:moveTo>
                    <a:pt x="2049" y="0"/>
                  </a:moveTo>
                  <a:cubicBezTo>
                    <a:pt x="1786" y="0"/>
                    <a:pt x="1488" y="104"/>
                    <a:pt x="1168" y="384"/>
                  </a:cubicBezTo>
                  <a:cubicBezTo>
                    <a:pt x="1" y="1422"/>
                    <a:pt x="1298" y="2490"/>
                    <a:pt x="1298" y="2490"/>
                  </a:cubicBezTo>
                  <a:cubicBezTo>
                    <a:pt x="1328" y="2450"/>
                    <a:pt x="1398" y="2420"/>
                    <a:pt x="1398" y="2420"/>
                  </a:cubicBezTo>
                  <a:lnTo>
                    <a:pt x="1328" y="2301"/>
                  </a:lnTo>
                  <a:cubicBezTo>
                    <a:pt x="1278" y="2201"/>
                    <a:pt x="1208" y="2051"/>
                    <a:pt x="1199" y="1921"/>
                  </a:cubicBezTo>
                  <a:lnTo>
                    <a:pt x="1199" y="1921"/>
                  </a:lnTo>
                  <a:cubicBezTo>
                    <a:pt x="1199" y="1921"/>
                    <a:pt x="1228" y="2021"/>
                    <a:pt x="1298" y="2101"/>
                  </a:cubicBezTo>
                  <a:cubicBezTo>
                    <a:pt x="1298" y="2101"/>
                    <a:pt x="1468" y="1771"/>
                    <a:pt x="1847" y="1552"/>
                  </a:cubicBezTo>
                  <a:lnTo>
                    <a:pt x="1707" y="1342"/>
                  </a:lnTo>
                  <a:lnTo>
                    <a:pt x="1907" y="1492"/>
                  </a:lnTo>
                  <a:cubicBezTo>
                    <a:pt x="1907" y="1492"/>
                    <a:pt x="2077" y="1382"/>
                    <a:pt x="2257" y="1152"/>
                  </a:cubicBezTo>
                  <a:lnTo>
                    <a:pt x="2137" y="1013"/>
                  </a:lnTo>
                  <a:lnTo>
                    <a:pt x="2326" y="1083"/>
                  </a:lnTo>
                  <a:cubicBezTo>
                    <a:pt x="2326" y="1083"/>
                    <a:pt x="2635" y="783"/>
                    <a:pt x="2902" y="783"/>
                  </a:cubicBezTo>
                  <a:cubicBezTo>
                    <a:pt x="2907" y="783"/>
                    <a:pt x="2911" y="783"/>
                    <a:pt x="2916" y="783"/>
                  </a:cubicBezTo>
                  <a:cubicBezTo>
                    <a:pt x="2916" y="783"/>
                    <a:pt x="2836" y="653"/>
                    <a:pt x="2776" y="613"/>
                  </a:cubicBezTo>
                  <a:lnTo>
                    <a:pt x="2776" y="613"/>
                  </a:lnTo>
                  <a:cubicBezTo>
                    <a:pt x="2825" y="644"/>
                    <a:pt x="2945" y="703"/>
                    <a:pt x="3045" y="793"/>
                  </a:cubicBezTo>
                  <a:lnTo>
                    <a:pt x="3145" y="883"/>
                  </a:lnTo>
                  <a:cubicBezTo>
                    <a:pt x="3145" y="883"/>
                    <a:pt x="3187" y="790"/>
                    <a:pt x="3240" y="790"/>
                  </a:cubicBezTo>
                  <a:cubicBezTo>
                    <a:pt x="3245" y="790"/>
                    <a:pt x="3250" y="791"/>
                    <a:pt x="3255" y="793"/>
                  </a:cubicBezTo>
                  <a:cubicBezTo>
                    <a:pt x="3255" y="793"/>
                    <a:pt x="2780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19;p50">
              <a:extLst>
                <a:ext uri="{FF2B5EF4-FFF2-40B4-BE49-F238E27FC236}">
                  <a16:creationId xmlns:a16="http://schemas.microsoft.com/office/drawing/2014/main" id="{D024E1C3-EB86-E7EC-9B26-252CA569CEDB}"/>
                </a:ext>
              </a:extLst>
            </p:cNvPr>
            <p:cNvSpPr/>
            <p:nvPr/>
          </p:nvSpPr>
          <p:spPr>
            <a:xfrm>
              <a:off x="3445200" y="1798690"/>
              <a:ext cx="280091" cy="488561"/>
            </a:xfrm>
            <a:custGeom>
              <a:avLst/>
              <a:gdLst/>
              <a:ahLst/>
              <a:cxnLst/>
              <a:rect l="l" t="t" r="r" b="b"/>
              <a:pathLst>
                <a:path w="2178" h="3799" extrusionOk="0">
                  <a:moveTo>
                    <a:pt x="1608" y="0"/>
                  </a:moveTo>
                  <a:cubicBezTo>
                    <a:pt x="1488" y="0"/>
                    <a:pt x="1349" y="31"/>
                    <a:pt x="1189" y="110"/>
                  </a:cubicBezTo>
                  <a:cubicBezTo>
                    <a:pt x="490" y="449"/>
                    <a:pt x="1039" y="1577"/>
                    <a:pt x="909" y="2455"/>
                  </a:cubicBezTo>
                  <a:cubicBezTo>
                    <a:pt x="801" y="3128"/>
                    <a:pt x="441" y="3543"/>
                    <a:pt x="187" y="3543"/>
                  </a:cubicBezTo>
                  <a:cubicBezTo>
                    <a:pt x="113" y="3543"/>
                    <a:pt x="48" y="3508"/>
                    <a:pt x="1" y="3433"/>
                  </a:cubicBezTo>
                  <a:lnTo>
                    <a:pt x="1" y="3433"/>
                  </a:lnTo>
                  <a:cubicBezTo>
                    <a:pt x="1" y="3434"/>
                    <a:pt x="146" y="3799"/>
                    <a:pt x="546" y="3799"/>
                  </a:cubicBezTo>
                  <a:cubicBezTo>
                    <a:pt x="649" y="3799"/>
                    <a:pt x="770" y="3775"/>
                    <a:pt x="909" y="3713"/>
                  </a:cubicBezTo>
                  <a:cubicBezTo>
                    <a:pt x="1578" y="3404"/>
                    <a:pt x="1787" y="2006"/>
                    <a:pt x="1918" y="1348"/>
                  </a:cubicBezTo>
                  <a:cubicBezTo>
                    <a:pt x="2057" y="689"/>
                    <a:pt x="2177" y="329"/>
                    <a:pt x="2177" y="329"/>
                  </a:cubicBezTo>
                  <a:cubicBezTo>
                    <a:pt x="2177" y="329"/>
                    <a:pt x="200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20;p50">
              <a:extLst>
                <a:ext uri="{FF2B5EF4-FFF2-40B4-BE49-F238E27FC236}">
                  <a16:creationId xmlns:a16="http://schemas.microsoft.com/office/drawing/2014/main" id="{EA4599F7-FA2C-83F7-947D-F24E4A1B1435}"/>
                </a:ext>
              </a:extLst>
            </p:cNvPr>
            <p:cNvSpPr/>
            <p:nvPr/>
          </p:nvSpPr>
          <p:spPr>
            <a:xfrm>
              <a:off x="3866369" y="1910317"/>
              <a:ext cx="706143" cy="861508"/>
            </a:xfrm>
            <a:custGeom>
              <a:avLst/>
              <a:gdLst/>
              <a:ahLst/>
              <a:cxnLst/>
              <a:rect l="l" t="t" r="r" b="b"/>
              <a:pathLst>
                <a:path w="5491" h="6699" extrusionOk="0">
                  <a:moveTo>
                    <a:pt x="2765" y="0"/>
                  </a:moveTo>
                  <a:lnTo>
                    <a:pt x="1737" y="210"/>
                  </a:lnTo>
                  <a:cubicBezTo>
                    <a:pt x="1737" y="210"/>
                    <a:pt x="1867" y="1667"/>
                    <a:pt x="1877" y="1807"/>
                  </a:cubicBezTo>
                  <a:cubicBezTo>
                    <a:pt x="1897" y="1997"/>
                    <a:pt x="2106" y="2536"/>
                    <a:pt x="1687" y="2855"/>
                  </a:cubicBezTo>
                  <a:cubicBezTo>
                    <a:pt x="1445" y="3034"/>
                    <a:pt x="1206" y="3086"/>
                    <a:pt x="1008" y="3086"/>
                  </a:cubicBezTo>
                  <a:cubicBezTo>
                    <a:pt x="732" y="3086"/>
                    <a:pt x="539" y="2985"/>
                    <a:pt x="539" y="2985"/>
                  </a:cubicBezTo>
                  <a:cubicBezTo>
                    <a:pt x="539" y="2985"/>
                    <a:pt x="269" y="3244"/>
                    <a:pt x="140" y="3863"/>
                  </a:cubicBezTo>
                  <a:cubicBezTo>
                    <a:pt x="0" y="4482"/>
                    <a:pt x="40" y="5551"/>
                    <a:pt x="40" y="5551"/>
                  </a:cubicBezTo>
                  <a:lnTo>
                    <a:pt x="1058" y="5551"/>
                  </a:lnTo>
                  <a:lnTo>
                    <a:pt x="1058" y="4842"/>
                  </a:lnTo>
                  <a:cubicBezTo>
                    <a:pt x="1058" y="4842"/>
                    <a:pt x="1080" y="4678"/>
                    <a:pt x="1166" y="4678"/>
                  </a:cubicBezTo>
                  <a:cubicBezTo>
                    <a:pt x="1209" y="4678"/>
                    <a:pt x="1268" y="4719"/>
                    <a:pt x="1348" y="4842"/>
                  </a:cubicBezTo>
                  <a:cubicBezTo>
                    <a:pt x="1697" y="5371"/>
                    <a:pt x="1837" y="5221"/>
                    <a:pt x="2206" y="5331"/>
                  </a:cubicBezTo>
                  <a:cubicBezTo>
                    <a:pt x="2636" y="5471"/>
                    <a:pt x="2605" y="6279"/>
                    <a:pt x="2545" y="6698"/>
                  </a:cubicBezTo>
                  <a:lnTo>
                    <a:pt x="5491" y="6698"/>
                  </a:lnTo>
                  <a:cubicBezTo>
                    <a:pt x="5491" y="6698"/>
                    <a:pt x="4872" y="4482"/>
                    <a:pt x="4223" y="3255"/>
                  </a:cubicBezTo>
                  <a:cubicBezTo>
                    <a:pt x="3564" y="2037"/>
                    <a:pt x="3045" y="1019"/>
                    <a:pt x="2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21;p50">
              <a:extLst>
                <a:ext uri="{FF2B5EF4-FFF2-40B4-BE49-F238E27FC236}">
                  <a16:creationId xmlns:a16="http://schemas.microsoft.com/office/drawing/2014/main" id="{9048FBBB-A2FF-2297-1C78-FCF7F929FCFF}"/>
                </a:ext>
              </a:extLst>
            </p:cNvPr>
            <p:cNvSpPr/>
            <p:nvPr/>
          </p:nvSpPr>
          <p:spPr>
            <a:xfrm>
              <a:off x="4093479" y="2340360"/>
              <a:ext cx="281377" cy="261963"/>
            </a:xfrm>
            <a:custGeom>
              <a:avLst/>
              <a:gdLst/>
              <a:ahLst/>
              <a:cxnLst/>
              <a:rect l="l" t="t" r="r" b="b"/>
              <a:pathLst>
                <a:path w="2188" h="2037" extrusionOk="0">
                  <a:moveTo>
                    <a:pt x="1898" y="0"/>
                  </a:moveTo>
                  <a:lnTo>
                    <a:pt x="1898" y="0"/>
                  </a:lnTo>
                  <a:cubicBezTo>
                    <a:pt x="1957" y="769"/>
                    <a:pt x="1" y="1897"/>
                    <a:pt x="1" y="1897"/>
                  </a:cubicBezTo>
                  <a:lnTo>
                    <a:pt x="540" y="2037"/>
                  </a:lnTo>
                  <a:cubicBezTo>
                    <a:pt x="540" y="2037"/>
                    <a:pt x="899" y="1767"/>
                    <a:pt x="1549" y="1198"/>
                  </a:cubicBezTo>
                  <a:cubicBezTo>
                    <a:pt x="2187" y="630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22;p50">
              <a:extLst>
                <a:ext uri="{FF2B5EF4-FFF2-40B4-BE49-F238E27FC236}">
                  <a16:creationId xmlns:a16="http://schemas.microsoft.com/office/drawing/2014/main" id="{353F9252-C02D-A086-178B-6F4E1ABF0047}"/>
                </a:ext>
              </a:extLst>
            </p:cNvPr>
            <p:cNvSpPr/>
            <p:nvPr/>
          </p:nvSpPr>
          <p:spPr>
            <a:xfrm>
              <a:off x="3877814" y="2624055"/>
              <a:ext cx="426309" cy="183130"/>
            </a:xfrm>
            <a:custGeom>
              <a:avLst/>
              <a:gdLst/>
              <a:ahLst/>
              <a:cxnLst/>
              <a:rect l="l" t="t" r="r" b="b"/>
              <a:pathLst>
                <a:path w="3315" h="1424" extrusionOk="0">
                  <a:moveTo>
                    <a:pt x="51" y="1"/>
                  </a:moveTo>
                  <a:cubicBezTo>
                    <a:pt x="1" y="909"/>
                    <a:pt x="171" y="1338"/>
                    <a:pt x="171" y="1338"/>
                  </a:cubicBezTo>
                  <a:cubicBezTo>
                    <a:pt x="259" y="1401"/>
                    <a:pt x="437" y="1424"/>
                    <a:pt x="644" y="1424"/>
                  </a:cubicBezTo>
                  <a:cubicBezTo>
                    <a:pt x="1001" y="1424"/>
                    <a:pt x="1443" y="1355"/>
                    <a:pt x="1658" y="1298"/>
                  </a:cubicBezTo>
                  <a:cubicBezTo>
                    <a:pt x="1930" y="1235"/>
                    <a:pt x="2112" y="1177"/>
                    <a:pt x="2307" y="1177"/>
                  </a:cubicBezTo>
                  <a:cubicBezTo>
                    <a:pt x="2355" y="1177"/>
                    <a:pt x="2405" y="1180"/>
                    <a:pt x="2456" y="1188"/>
                  </a:cubicBezTo>
                  <a:cubicBezTo>
                    <a:pt x="2510" y="1195"/>
                    <a:pt x="2584" y="1198"/>
                    <a:pt x="2668" y="1198"/>
                  </a:cubicBezTo>
                  <a:cubicBezTo>
                    <a:pt x="2944" y="1198"/>
                    <a:pt x="3315" y="1168"/>
                    <a:pt x="3315" y="1168"/>
                  </a:cubicBezTo>
                  <a:cubicBezTo>
                    <a:pt x="3195" y="979"/>
                    <a:pt x="2636" y="999"/>
                    <a:pt x="2607" y="739"/>
                  </a:cubicBezTo>
                  <a:cubicBezTo>
                    <a:pt x="2587" y="489"/>
                    <a:pt x="2456" y="430"/>
                    <a:pt x="2456" y="430"/>
                  </a:cubicBezTo>
                  <a:cubicBezTo>
                    <a:pt x="2437" y="799"/>
                    <a:pt x="2267" y="859"/>
                    <a:pt x="2267" y="859"/>
                  </a:cubicBezTo>
                  <a:cubicBezTo>
                    <a:pt x="2117" y="864"/>
                    <a:pt x="1971" y="867"/>
                    <a:pt x="1833" y="867"/>
                  </a:cubicBezTo>
                  <a:cubicBezTo>
                    <a:pt x="1185" y="867"/>
                    <a:pt x="710" y="819"/>
                    <a:pt x="710" y="819"/>
                  </a:cubicBezTo>
                  <a:cubicBezTo>
                    <a:pt x="770" y="609"/>
                    <a:pt x="870" y="1"/>
                    <a:pt x="870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23;p50">
              <a:extLst>
                <a:ext uri="{FF2B5EF4-FFF2-40B4-BE49-F238E27FC236}">
                  <a16:creationId xmlns:a16="http://schemas.microsoft.com/office/drawing/2014/main" id="{C38FBC62-337E-0445-96C6-32048B9236C6}"/>
                </a:ext>
              </a:extLst>
            </p:cNvPr>
            <p:cNvSpPr/>
            <p:nvPr/>
          </p:nvSpPr>
          <p:spPr>
            <a:xfrm>
              <a:off x="3500370" y="1544445"/>
              <a:ext cx="721703" cy="392881"/>
            </a:xfrm>
            <a:custGeom>
              <a:avLst/>
              <a:gdLst/>
              <a:ahLst/>
              <a:cxnLst/>
              <a:rect l="l" t="t" r="r" b="b"/>
              <a:pathLst>
                <a:path w="5612" h="3055" extrusionOk="0">
                  <a:moveTo>
                    <a:pt x="909" y="0"/>
                  </a:moveTo>
                  <a:cubicBezTo>
                    <a:pt x="648" y="0"/>
                    <a:pt x="322" y="73"/>
                    <a:pt x="181" y="140"/>
                  </a:cubicBezTo>
                  <a:cubicBezTo>
                    <a:pt x="1" y="219"/>
                    <a:pt x="71" y="649"/>
                    <a:pt x="151" y="699"/>
                  </a:cubicBezTo>
                  <a:cubicBezTo>
                    <a:pt x="176" y="713"/>
                    <a:pt x="208" y="719"/>
                    <a:pt x="244" y="719"/>
                  </a:cubicBezTo>
                  <a:cubicBezTo>
                    <a:pt x="383" y="719"/>
                    <a:pt x="583" y="633"/>
                    <a:pt x="670" y="609"/>
                  </a:cubicBezTo>
                  <a:cubicBezTo>
                    <a:pt x="692" y="600"/>
                    <a:pt x="707" y="597"/>
                    <a:pt x="715" y="597"/>
                  </a:cubicBezTo>
                  <a:cubicBezTo>
                    <a:pt x="746" y="597"/>
                    <a:pt x="710" y="639"/>
                    <a:pt x="710" y="639"/>
                  </a:cubicBezTo>
                  <a:cubicBezTo>
                    <a:pt x="530" y="789"/>
                    <a:pt x="540" y="898"/>
                    <a:pt x="580" y="909"/>
                  </a:cubicBezTo>
                  <a:cubicBezTo>
                    <a:pt x="620" y="909"/>
                    <a:pt x="680" y="818"/>
                    <a:pt x="899" y="719"/>
                  </a:cubicBezTo>
                  <a:cubicBezTo>
                    <a:pt x="999" y="679"/>
                    <a:pt x="1099" y="599"/>
                    <a:pt x="1169" y="529"/>
                  </a:cubicBezTo>
                  <a:lnTo>
                    <a:pt x="1179" y="529"/>
                  </a:lnTo>
                  <a:cubicBezTo>
                    <a:pt x="1309" y="517"/>
                    <a:pt x="1438" y="512"/>
                    <a:pt x="1567" y="512"/>
                  </a:cubicBezTo>
                  <a:cubicBezTo>
                    <a:pt x="3033" y="512"/>
                    <a:pt x="4333" y="1238"/>
                    <a:pt x="4333" y="1238"/>
                  </a:cubicBezTo>
                  <a:cubicBezTo>
                    <a:pt x="4364" y="2116"/>
                    <a:pt x="4633" y="3055"/>
                    <a:pt x="4633" y="3055"/>
                  </a:cubicBezTo>
                  <a:lnTo>
                    <a:pt x="5611" y="2845"/>
                  </a:lnTo>
                  <a:cubicBezTo>
                    <a:pt x="5491" y="1477"/>
                    <a:pt x="4912" y="379"/>
                    <a:pt x="4912" y="379"/>
                  </a:cubicBezTo>
                  <a:cubicBezTo>
                    <a:pt x="4313" y="60"/>
                    <a:pt x="2858" y="2"/>
                    <a:pt x="1925" y="2"/>
                  </a:cubicBezTo>
                  <a:cubicBezTo>
                    <a:pt x="1459" y="2"/>
                    <a:pt x="1123" y="17"/>
                    <a:pt x="1089" y="20"/>
                  </a:cubicBezTo>
                  <a:cubicBezTo>
                    <a:pt x="1079" y="10"/>
                    <a:pt x="1059" y="10"/>
                    <a:pt x="1059" y="10"/>
                  </a:cubicBezTo>
                  <a:cubicBezTo>
                    <a:pt x="1013" y="3"/>
                    <a:pt x="963" y="0"/>
                    <a:pt x="90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B0FFEA14-E821-402A-17A4-76EB8F2D4619}"/>
                </a:ext>
              </a:extLst>
            </p:cNvPr>
            <p:cNvGrpSpPr/>
            <p:nvPr/>
          </p:nvGrpSpPr>
          <p:grpSpPr>
            <a:xfrm>
              <a:off x="4076356" y="1570861"/>
              <a:ext cx="1256995" cy="2772364"/>
              <a:chOff x="5159335" y="1472905"/>
              <a:chExt cx="1256995" cy="2772364"/>
            </a:xfrm>
          </p:grpSpPr>
          <p:grpSp>
            <p:nvGrpSpPr>
              <p:cNvPr id="27" name="Agrupar 26">
                <a:extLst>
                  <a:ext uri="{FF2B5EF4-FFF2-40B4-BE49-F238E27FC236}">
                    <a16:creationId xmlns:a16="http://schemas.microsoft.com/office/drawing/2014/main" id="{AD6171C7-03E6-9BF6-6D96-102BE8BEAE53}"/>
                  </a:ext>
                </a:extLst>
              </p:cNvPr>
              <p:cNvGrpSpPr/>
              <p:nvPr/>
            </p:nvGrpSpPr>
            <p:grpSpPr>
              <a:xfrm flipH="1">
                <a:off x="5776957" y="1472905"/>
                <a:ext cx="639373" cy="2772364"/>
                <a:chOff x="5654703" y="3064377"/>
                <a:chExt cx="202718" cy="925855"/>
              </a:xfrm>
            </p:grpSpPr>
            <p:sp>
              <p:nvSpPr>
                <p:cNvPr id="30" name="Google Shape;5938;p68">
                  <a:extLst>
                    <a:ext uri="{FF2B5EF4-FFF2-40B4-BE49-F238E27FC236}">
                      <a16:creationId xmlns:a16="http://schemas.microsoft.com/office/drawing/2014/main" id="{38C41513-CB5A-EB46-6DD5-39F25966BE32}"/>
                    </a:ext>
                  </a:extLst>
                </p:cNvPr>
                <p:cNvSpPr/>
                <p:nvPr/>
              </p:nvSpPr>
              <p:spPr>
                <a:xfrm>
                  <a:off x="5714407" y="3665508"/>
                  <a:ext cx="96400" cy="27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" h="12820" extrusionOk="0">
                      <a:moveTo>
                        <a:pt x="4298" y="0"/>
                      </a:moveTo>
                      <a:cubicBezTo>
                        <a:pt x="4295" y="0"/>
                        <a:pt x="4293" y="1"/>
                        <a:pt x="4293" y="1"/>
                      </a:cubicBezTo>
                      <a:lnTo>
                        <a:pt x="1118" y="340"/>
                      </a:lnTo>
                      <a:lnTo>
                        <a:pt x="1308" y="1378"/>
                      </a:lnTo>
                      <a:cubicBezTo>
                        <a:pt x="1308" y="1378"/>
                        <a:pt x="410" y="3594"/>
                        <a:pt x="410" y="5890"/>
                      </a:cubicBezTo>
                      <a:cubicBezTo>
                        <a:pt x="410" y="8186"/>
                        <a:pt x="430" y="9863"/>
                        <a:pt x="0" y="11930"/>
                      </a:cubicBezTo>
                      <a:cubicBezTo>
                        <a:pt x="0" y="11930"/>
                        <a:pt x="890" y="12819"/>
                        <a:pt x="1603" y="12819"/>
                      </a:cubicBezTo>
                      <a:cubicBezTo>
                        <a:pt x="1855" y="12819"/>
                        <a:pt x="2085" y="12709"/>
                        <a:pt x="2247" y="12409"/>
                      </a:cubicBezTo>
                      <a:cubicBezTo>
                        <a:pt x="2247" y="12409"/>
                        <a:pt x="2536" y="9015"/>
                        <a:pt x="2746" y="7727"/>
                      </a:cubicBezTo>
                      <a:cubicBezTo>
                        <a:pt x="2995" y="6270"/>
                        <a:pt x="3924" y="2896"/>
                        <a:pt x="4293" y="1149"/>
                      </a:cubicBezTo>
                      <a:cubicBezTo>
                        <a:pt x="4529" y="50"/>
                        <a:pt x="4335" y="0"/>
                        <a:pt x="4298" y="0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939;p68">
                  <a:extLst>
                    <a:ext uri="{FF2B5EF4-FFF2-40B4-BE49-F238E27FC236}">
                      <a16:creationId xmlns:a16="http://schemas.microsoft.com/office/drawing/2014/main" id="{8E922D2D-B2FB-0B2C-DA24-E8D93CF12BDD}"/>
                    </a:ext>
                  </a:extLst>
                </p:cNvPr>
                <p:cNvSpPr/>
                <p:nvPr/>
              </p:nvSpPr>
              <p:spPr>
                <a:xfrm>
                  <a:off x="5692526" y="3902623"/>
                  <a:ext cx="164895" cy="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7" h="4116" extrusionOk="0">
                      <a:moveTo>
                        <a:pt x="3750" y="1"/>
                      </a:moveTo>
                      <a:cubicBezTo>
                        <a:pt x="3653" y="1"/>
                        <a:pt x="2815" y="770"/>
                        <a:pt x="2815" y="770"/>
                      </a:cubicBezTo>
                      <a:lnTo>
                        <a:pt x="2696" y="1419"/>
                      </a:lnTo>
                      <a:cubicBezTo>
                        <a:pt x="2663" y="1423"/>
                        <a:pt x="2628" y="1425"/>
                        <a:pt x="2592" y="1425"/>
                      </a:cubicBezTo>
                      <a:cubicBezTo>
                        <a:pt x="2082" y="1425"/>
                        <a:pt x="1292" y="1048"/>
                        <a:pt x="1208" y="880"/>
                      </a:cubicBezTo>
                      <a:cubicBezTo>
                        <a:pt x="1108" y="710"/>
                        <a:pt x="1148" y="191"/>
                        <a:pt x="1148" y="191"/>
                      </a:cubicBezTo>
                      <a:lnTo>
                        <a:pt x="1148" y="191"/>
                      </a:lnTo>
                      <a:cubicBezTo>
                        <a:pt x="709" y="401"/>
                        <a:pt x="689" y="860"/>
                        <a:pt x="689" y="860"/>
                      </a:cubicBezTo>
                      <a:cubicBezTo>
                        <a:pt x="249" y="1399"/>
                        <a:pt x="190" y="2487"/>
                        <a:pt x="190" y="2487"/>
                      </a:cubicBezTo>
                      <a:cubicBezTo>
                        <a:pt x="0" y="3026"/>
                        <a:pt x="20" y="3406"/>
                        <a:pt x="40" y="3526"/>
                      </a:cubicBezTo>
                      <a:cubicBezTo>
                        <a:pt x="109" y="3931"/>
                        <a:pt x="512" y="4052"/>
                        <a:pt x="967" y="4052"/>
                      </a:cubicBezTo>
                      <a:cubicBezTo>
                        <a:pt x="1632" y="4052"/>
                        <a:pt x="2406" y="3795"/>
                        <a:pt x="2406" y="3795"/>
                      </a:cubicBezTo>
                      <a:cubicBezTo>
                        <a:pt x="2406" y="3795"/>
                        <a:pt x="4123" y="4116"/>
                        <a:pt x="5369" y="4116"/>
                      </a:cubicBezTo>
                      <a:cubicBezTo>
                        <a:pt x="5613" y="4116"/>
                        <a:pt x="5839" y="4104"/>
                        <a:pt x="6030" y="4074"/>
                      </a:cubicBezTo>
                      <a:cubicBezTo>
                        <a:pt x="7188" y="3905"/>
                        <a:pt x="7747" y="3236"/>
                        <a:pt x="7477" y="2647"/>
                      </a:cubicBezTo>
                      <a:cubicBezTo>
                        <a:pt x="7378" y="2428"/>
                        <a:pt x="7186" y="2358"/>
                        <a:pt x="6982" y="2358"/>
                      </a:cubicBezTo>
                      <a:cubicBezTo>
                        <a:pt x="6629" y="2358"/>
                        <a:pt x="6239" y="2567"/>
                        <a:pt x="6239" y="2567"/>
                      </a:cubicBezTo>
                      <a:cubicBezTo>
                        <a:pt x="6239" y="2567"/>
                        <a:pt x="3574" y="1609"/>
                        <a:pt x="3754" y="1110"/>
                      </a:cubicBezTo>
                      <a:cubicBezTo>
                        <a:pt x="3923" y="611"/>
                        <a:pt x="3823" y="21"/>
                        <a:pt x="3754" y="1"/>
                      </a:cubicBezTo>
                      <a:cubicBezTo>
                        <a:pt x="3753" y="1"/>
                        <a:pt x="3752" y="1"/>
                        <a:pt x="375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940;p68">
                  <a:extLst>
                    <a:ext uri="{FF2B5EF4-FFF2-40B4-BE49-F238E27FC236}">
                      <a16:creationId xmlns:a16="http://schemas.microsoft.com/office/drawing/2014/main" id="{6A3389D9-7A72-D57A-7DC4-0D5889348554}"/>
                    </a:ext>
                  </a:extLst>
                </p:cNvPr>
                <p:cNvSpPr/>
                <p:nvPr/>
              </p:nvSpPr>
              <p:spPr>
                <a:xfrm>
                  <a:off x="5674030" y="3468324"/>
                  <a:ext cx="178304" cy="2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7" h="9724" extrusionOk="0">
                      <a:moveTo>
                        <a:pt x="6539" y="1"/>
                      </a:moveTo>
                      <a:lnTo>
                        <a:pt x="1907" y="360"/>
                      </a:lnTo>
                      <a:cubicBezTo>
                        <a:pt x="1907" y="360"/>
                        <a:pt x="0" y="1957"/>
                        <a:pt x="1418" y="4902"/>
                      </a:cubicBezTo>
                      <a:cubicBezTo>
                        <a:pt x="2835" y="7837"/>
                        <a:pt x="2835" y="9724"/>
                        <a:pt x="2835" y="9724"/>
                      </a:cubicBezTo>
                      <a:lnTo>
                        <a:pt x="6349" y="9664"/>
                      </a:lnTo>
                      <a:cubicBezTo>
                        <a:pt x="6349" y="9664"/>
                        <a:pt x="8376" y="2367"/>
                        <a:pt x="65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941;p68">
                  <a:extLst>
                    <a:ext uri="{FF2B5EF4-FFF2-40B4-BE49-F238E27FC236}">
                      <a16:creationId xmlns:a16="http://schemas.microsoft.com/office/drawing/2014/main" id="{26E4D6C7-2709-6574-D782-0CB7B3F8E206}"/>
                    </a:ext>
                  </a:extLst>
                </p:cNvPr>
                <p:cNvSpPr/>
                <p:nvPr/>
              </p:nvSpPr>
              <p:spPr>
                <a:xfrm>
                  <a:off x="5654703" y="3220141"/>
                  <a:ext cx="182966" cy="25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6" h="12020" extrusionOk="0">
                      <a:moveTo>
                        <a:pt x="3529" y="0"/>
                      </a:moveTo>
                      <a:cubicBezTo>
                        <a:pt x="3506" y="0"/>
                        <a:pt x="3494" y="1"/>
                        <a:pt x="3494" y="1"/>
                      </a:cubicBezTo>
                      <a:cubicBezTo>
                        <a:pt x="3494" y="1"/>
                        <a:pt x="0" y="1988"/>
                        <a:pt x="3414" y="9974"/>
                      </a:cubicBezTo>
                      <a:cubicBezTo>
                        <a:pt x="3414" y="9974"/>
                        <a:pt x="3564" y="11451"/>
                        <a:pt x="2815" y="12020"/>
                      </a:cubicBezTo>
                      <a:lnTo>
                        <a:pt x="7717" y="12020"/>
                      </a:lnTo>
                      <a:cubicBezTo>
                        <a:pt x="7717" y="12020"/>
                        <a:pt x="8595" y="6600"/>
                        <a:pt x="8196" y="6010"/>
                      </a:cubicBezTo>
                      <a:lnTo>
                        <a:pt x="8426" y="4992"/>
                      </a:lnTo>
                      <a:cubicBezTo>
                        <a:pt x="8506" y="4673"/>
                        <a:pt x="8466" y="4333"/>
                        <a:pt x="8326" y="4034"/>
                      </a:cubicBezTo>
                      <a:cubicBezTo>
                        <a:pt x="7836" y="3016"/>
                        <a:pt x="6629" y="690"/>
                        <a:pt x="5560" y="371"/>
                      </a:cubicBezTo>
                      <a:cubicBezTo>
                        <a:pt x="4360" y="23"/>
                        <a:pt x="3683" y="0"/>
                        <a:pt x="35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942;p68">
                  <a:extLst>
                    <a:ext uri="{FF2B5EF4-FFF2-40B4-BE49-F238E27FC236}">
                      <a16:creationId xmlns:a16="http://schemas.microsoft.com/office/drawing/2014/main" id="{E316844D-FBCF-C8C9-50A7-E32AC7492D23}"/>
                    </a:ext>
                  </a:extLst>
                </p:cNvPr>
                <p:cNvSpPr/>
                <p:nvPr/>
              </p:nvSpPr>
              <p:spPr>
                <a:xfrm>
                  <a:off x="5723432" y="3096177"/>
                  <a:ext cx="105723" cy="13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7" h="6555" extrusionOk="0">
                      <a:moveTo>
                        <a:pt x="3287" y="1"/>
                      </a:moveTo>
                      <a:cubicBezTo>
                        <a:pt x="254" y="1"/>
                        <a:pt x="1" y="3468"/>
                        <a:pt x="265" y="4407"/>
                      </a:cubicBezTo>
                      <a:cubicBezTo>
                        <a:pt x="525" y="5366"/>
                        <a:pt x="265" y="5825"/>
                        <a:pt x="265" y="5825"/>
                      </a:cubicBezTo>
                      <a:cubicBezTo>
                        <a:pt x="1495" y="6469"/>
                        <a:pt x="2381" y="6555"/>
                        <a:pt x="2767" y="6555"/>
                      </a:cubicBezTo>
                      <a:cubicBezTo>
                        <a:pt x="2907" y="6555"/>
                        <a:pt x="2981" y="6544"/>
                        <a:pt x="2981" y="6544"/>
                      </a:cubicBezTo>
                      <a:cubicBezTo>
                        <a:pt x="2711" y="5745"/>
                        <a:pt x="2981" y="5166"/>
                        <a:pt x="2981" y="5166"/>
                      </a:cubicBezTo>
                      <a:cubicBezTo>
                        <a:pt x="3125" y="5180"/>
                        <a:pt x="3260" y="5187"/>
                        <a:pt x="3385" y="5187"/>
                      </a:cubicBezTo>
                      <a:cubicBezTo>
                        <a:pt x="4653" y="5187"/>
                        <a:pt x="4967" y="4517"/>
                        <a:pt x="4967" y="4517"/>
                      </a:cubicBezTo>
                      <a:cubicBezTo>
                        <a:pt x="4718" y="4228"/>
                        <a:pt x="4468" y="3609"/>
                        <a:pt x="4238" y="2920"/>
                      </a:cubicBezTo>
                      <a:lnTo>
                        <a:pt x="4238" y="2920"/>
                      </a:lnTo>
                      <a:cubicBezTo>
                        <a:pt x="4265" y="2924"/>
                        <a:pt x="4291" y="2925"/>
                        <a:pt x="4315" y="2925"/>
                      </a:cubicBezTo>
                      <a:cubicBezTo>
                        <a:pt x="4696" y="2925"/>
                        <a:pt x="4767" y="2511"/>
                        <a:pt x="4767" y="2511"/>
                      </a:cubicBezTo>
                      <a:cubicBezTo>
                        <a:pt x="4248" y="2421"/>
                        <a:pt x="3899" y="1762"/>
                        <a:pt x="3899" y="1762"/>
                      </a:cubicBezTo>
                      <a:cubicBezTo>
                        <a:pt x="3639" y="813"/>
                        <a:pt x="3480" y="5"/>
                        <a:pt x="3480" y="5"/>
                      </a:cubicBezTo>
                      <a:cubicBezTo>
                        <a:pt x="3414" y="2"/>
                        <a:pt x="3350" y="1"/>
                        <a:pt x="3287" y="1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" name="Google Shape;5944;p68">
                  <a:extLst>
                    <a:ext uri="{FF2B5EF4-FFF2-40B4-BE49-F238E27FC236}">
                      <a16:creationId xmlns:a16="http://schemas.microsoft.com/office/drawing/2014/main" id="{CF7E0A84-EC9C-A5C7-35FD-00B0F79E69CE}"/>
                    </a:ext>
                  </a:extLst>
                </p:cNvPr>
                <p:cNvSpPr/>
                <p:nvPr/>
              </p:nvSpPr>
              <p:spPr>
                <a:xfrm>
                  <a:off x="5684225" y="3064377"/>
                  <a:ext cx="134734" cy="12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0" h="6061" extrusionOk="0">
                      <a:moveTo>
                        <a:pt x="3026" y="0"/>
                      </a:moveTo>
                      <a:cubicBezTo>
                        <a:pt x="2038" y="0"/>
                        <a:pt x="1007" y="425"/>
                        <a:pt x="879" y="1499"/>
                      </a:cubicBezTo>
                      <a:cubicBezTo>
                        <a:pt x="879" y="1499"/>
                        <a:pt x="1" y="1888"/>
                        <a:pt x="151" y="2837"/>
                      </a:cubicBezTo>
                      <a:cubicBezTo>
                        <a:pt x="440" y="4654"/>
                        <a:pt x="1568" y="4434"/>
                        <a:pt x="2147" y="6061"/>
                      </a:cubicBezTo>
                      <a:cubicBezTo>
                        <a:pt x="2147" y="6061"/>
                        <a:pt x="2507" y="5612"/>
                        <a:pt x="2546" y="5442"/>
                      </a:cubicBezTo>
                      <a:cubicBezTo>
                        <a:pt x="2586" y="5262"/>
                        <a:pt x="2187" y="4384"/>
                        <a:pt x="2546" y="3436"/>
                      </a:cubicBezTo>
                      <a:cubicBezTo>
                        <a:pt x="2668" y="3103"/>
                        <a:pt x="2866" y="2978"/>
                        <a:pt x="3068" y="2978"/>
                      </a:cubicBezTo>
                      <a:cubicBezTo>
                        <a:pt x="3448" y="2978"/>
                        <a:pt x="3843" y="3423"/>
                        <a:pt x="3764" y="3775"/>
                      </a:cubicBezTo>
                      <a:lnTo>
                        <a:pt x="4204" y="4084"/>
                      </a:lnTo>
                      <a:cubicBezTo>
                        <a:pt x="4204" y="4084"/>
                        <a:pt x="4014" y="3396"/>
                        <a:pt x="4204" y="2977"/>
                      </a:cubicBezTo>
                      <a:cubicBezTo>
                        <a:pt x="4403" y="2547"/>
                        <a:pt x="4663" y="2387"/>
                        <a:pt x="4862" y="1938"/>
                      </a:cubicBezTo>
                      <a:cubicBezTo>
                        <a:pt x="4862" y="1938"/>
                        <a:pt x="4901" y="1946"/>
                        <a:pt x="4967" y="1946"/>
                      </a:cubicBezTo>
                      <a:cubicBezTo>
                        <a:pt x="5218" y="1946"/>
                        <a:pt x="5864" y="1840"/>
                        <a:pt x="6330" y="830"/>
                      </a:cubicBezTo>
                      <a:lnTo>
                        <a:pt x="6330" y="830"/>
                      </a:lnTo>
                      <a:cubicBezTo>
                        <a:pt x="6329" y="830"/>
                        <a:pt x="6128" y="884"/>
                        <a:pt x="5840" y="884"/>
                      </a:cubicBezTo>
                      <a:cubicBezTo>
                        <a:pt x="5496" y="884"/>
                        <a:pt x="5029" y="807"/>
                        <a:pt x="4632" y="471"/>
                      </a:cubicBezTo>
                      <a:cubicBezTo>
                        <a:pt x="4284" y="177"/>
                        <a:pt x="3664" y="0"/>
                        <a:pt x="30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945;p68">
                  <a:extLst>
                    <a:ext uri="{FF2B5EF4-FFF2-40B4-BE49-F238E27FC236}">
                      <a16:creationId xmlns:a16="http://schemas.microsoft.com/office/drawing/2014/main" id="{ACA475DA-40A8-8601-B262-BCCA7D139563}"/>
                    </a:ext>
                  </a:extLst>
                </p:cNvPr>
                <p:cNvSpPr/>
                <p:nvPr/>
              </p:nvSpPr>
              <p:spPr>
                <a:xfrm rot="21192993">
                  <a:off x="5694528" y="3246464"/>
                  <a:ext cx="72553" cy="60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4" h="5167" extrusionOk="0">
                      <a:moveTo>
                        <a:pt x="2119" y="1"/>
                      </a:moveTo>
                      <a:cubicBezTo>
                        <a:pt x="1233" y="1"/>
                        <a:pt x="584" y="949"/>
                        <a:pt x="370" y="1683"/>
                      </a:cubicBezTo>
                      <a:cubicBezTo>
                        <a:pt x="1" y="2970"/>
                        <a:pt x="370" y="3759"/>
                        <a:pt x="370" y="3759"/>
                      </a:cubicBezTo>
                      <a:lnTo>
                        <a:pt x="370" y="5167"/>
                      </a:lnTo>
                      <a:lnTo>
                        <a:pt x="3724" y="4847"/>
                      </a:lnTo>
                      <a:cubicBezTo>
                        <a:pt x="4263" y="3909"/>
                        <a:pt x="4423" y="2990"/>
                        <a:pt x="4473" y="2522"/>
                      </a:cubicBezTo>
                      <a:cubicBezTo>
                        <a:pt x="4493" y="2322"/>
                        <a:pt x="4453" y="2122"/>
                        <a:pt x="4353" y="1952"/>
                      </a:cubicBezTo>
                      <a:cubicBezTo>
                        <a:pt x="3534" y="502"/>
                        <a:pt x="2763" y="1"/>
                        <a:pt x="21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8" name="Google Shape;1825;p50">
                <a:extLst>
                  <a:ext uri="{FF2B5EF4-FFF2-40B4-BE49-F238E27FC236}">
                    <a16:creationId xmlns:a16="http://schemas.microsoft.com/office/drawing/2014/main" id="{BF4D3EE7-FDD2-77B5-F37E-456309348E38}"/>
                  </a:ext>
                </a:extLst>
              </p:cNvPr>
              <p:cNvSpPr/>
              <p:nvPr/>
            </p:nvSpPr>
            <p:spPr>
              <a:xfrm rot="20387270">
                <a:off x="5452083" y="2220193"/>
                <a:ext cx="861491" cy="399421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2476" extrusionOk="0">
                    <a:moveTo>
                      <a:pt x="5960" y="0"/>
                    </a:moveTo>
                    <a:cubicBezTo>
                      <a:pt x="5960" y="0"/>
                      <a:pt x="5221" y="1038"/>
                      <a:pt x="4882" y="1098"/>
                    </a:cubicBezTo>
                    <a:cubicBezTo>
                      <a:pt x="4542" y="1169"/>
                      <a:pt x="3515" y="1498"/>
                      <a:pt x="2646" y="1737"/>
                    </a:cubicBezTo>
                    <a:cubicBezTo>
                      <a:pt x="2138" y="1873"/>
                      <a:pt x="1865" y="1929"/>
                      <a:pt x="1687" y="1929"/>
                    </a:cubicBezTo>
                    <a:cubicBezTo>
                      <a:pt x="1563" y="1929"/>
                      <a:pt x="1486" y="1902"/>
                      <a:pt x="1408" y="1857"/>
                    </a:cubicBezTo>
                    <a:cubicBezTo>
                      <a:pt x="1223" y="1759"/>
                      <a:pt x="826" y="1528"/>
                      <a:pt x="585" y="1528"/>
                    </a:cubicBezTo>
                    <a:cubicBezTo>
                      <a:pt x="579" y="1528"/>
                      <a:pt x="574" y="1528"/>
                      <a:pt x="569" y="1528"/>
                    </a:cubicBezTo>
                    <a:cubicBezTo>
                      <a:pt x="340" y="1548"/>
                      <a:pt x="81" y="1688"/>
                      <a:pt x="70" y="1737"/>
                    </a:cubicBezTo>
                    <a:cubicBezTo>
                      <a:pt x="70" y="1766"/>
                      <a:pt x="106" y="1790"/>
                      <a:pt x="171" y="1790"/>
                    </a:cubicBezTo>
                    <a:cubicBezTo>
                      <a:pt x="196" y="1790"/>
                      <a:pt x="226" y="1786"/>
                      <a:pt x="260" y="1777"/>
                    </a:cubicBezTo>
                    <a:cubicBezTo>
                      <a:pt x="350" y="1755"/>
                      <a:pt x="389" y="1744"/>
                      <a:pt x="428" y="1744"/>
                    </a:cubicBezTo>
                    <a:cubicBezTo>
                      <a:pt x="441" y="1744"/>
                      <a:pt x="454" y="1745"/>
                      <a:pt x="469" y="1748"/>
                    </a:cubicBezTo>
                    <a:cubicBezTo>
                      <a:pt x="469" y="1748"/>
                      <a:pt x="250" y="1808"/>
                      <a:pt x="170" y="1847"/>
                    </a:cubicBezTo>
                    <a:cubicBezTo>
                      <a:pt x="100" y="1887"/>
                      <a:pt x="1" y="1917"/>
                      <a:pt x="21" y="1957"/>
                    </a:cubicBezTo>
                    <a:cubicBezTo>
                      <a:pt x="26" y="1979"/>
                      <a:pt x="64" y="1995"/>
                      <a:pt x="121" y="1995"/>
                    </a:cubicBezTo>
                    <a:cubicBezTo>
                      <a:pt x="168" y="1995"/>
                      <a:pt x="227" y="1984"/>
                      <a:pt x="290" y="1957"/>
                    </a:cubicBezTo>
                    <a:cubicBezTo>
                      <a:pt x="354" y="1931"/>
                      <a:pt x="407" y="1924"/>
                      <a:pt x="447" y="1924"/>
                    </a:cubicBezTo>
                    <a:cubicBezTo>
                      <a:pt x="500" y="1924"/>
                      <a:pt x="529" y="1937"/>
                      <a:pt x="529" y="1937"/>
                    </a:cubicBezTo>
                    <a:cubicBezTo>
                      <a:pt x="529" y="1937"/>
                      <a:pt x="340" y="1967"/>
                      <a:pt x="260" y="2027"/>
                    </a:cubicBezTo>
                    <a:cubicBezTo>
                      <a:pt x="170" y="2087"/>
                      <a:pt x="150" y="2157"/>
                      <a:pt x="240" y="2157"/>
                    </a:cubicBezTo>
                    <a:cubicBezTo>
                      <a:pt x="313" y="2157"/>
                      <a:pt x="440" y="2097"/>
                      <a:pt x="533" y="2097"/>
                    </a:cubicBezTo>
                    <a:cubicBezTo>
                      <a:pt x="554" y="2097"/>
                      <a:pt x="573" y="2100"/>
                      <a:pt x="589" y="2107"/>
                    </a:cubicBezTo>
                    <a:cubicBezTo>
                      <a:pt x="589" y="2107"/>
                      <a:pt x="370" y="2176"/>
                      <a:pt x="390" y="2227"/>
                    </a:cubicBezTo>
                    <a:cubicBezTo>
                      <a:pt x="397" y="2241"/>
                      <a:pt x="429" y="2244"/>
                      <a:pt x="470" y="2244"/>
                    </a:cubicBezTo>
                    <a:cubicBezTo>
                      <a:pt x="499" y="2244"/>
                      <a:pt x="532" y="2242"/>
                      <a:pt x="565" y="2242"/>
                    </a:cubicBezTo>
                    <a:cubicBezTo>
                      <a:pt x="621" y="2242"/>
                      <a:pt x="677" y="2246"/>
                      <a:pt x="709" y="2267"/>
                    </a:cubicBezTo>
                    <a:cubicBezTo>
                      <a:pt x="789" y="2316"/>
                      <a:pt x="1219" y="2476"/>
                      <a:pt x="1798" y="2476"/>
                    </a:cubicBezTo>
                    <a:cubicBezTo>
                      <a:pt x="2366" y="2476"/>
                      <a:pt x="4333" y="2367"/>
                      <a:pt x="4762" y="2157"/>
                    </a:cubicBezTo>
                    <a:cubicBezTo>
                      <a:pt x="5201" y="1947"/>
                      <a:pt x="6599" y="819"/>
                      <a:pt x="6699" y="659"/>
                    </a:cubicBezTo>
                    <a:cubicBezTo>
                      <a:pt x="6699" y="659"/>
                      <a:pt x="6549" y="170"/>
                      <a:pt x="596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805;p50">
                <a:extLst>
                  <a:ext uri="{FF2B5EF4-FFF2-40B4-BE49-F238E27FC236}">
                    <a16:creationId xmlns:a16="http://schemas.microsoft.com/office/drawing/2014/main" id="{8BAF2054-5F90-AD8A-EAC2-A11CACF86F58}"/>
                  </a:ext>
                </a:extLst>
              </p:cNvPr>
              <p:cNvSpPr/>
              <p:nvPr/>
            </p:nvSpPr>
            <p:spPr>
              <a:xfrm>
                <a:off x="5159335" y="1572462"/>
                <a:ext cx="755194" cy="611021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4383" extrusionOk="0">
                    <a:moveTo>
                      <a:pt x="500" y="0"/>
                    </a:moveTo>
                    <a:lnTo>
                      <a:pt x="1" y="510"/>
                    </a:lnTo>
                    <a:cubicBezTo>
                      <a:pt x="1" y="510"/>
                      <a:pt x="490" y="909"/>
                      <a:pt x="859" y="1258"/>
                    </a:cubicBezTo>
                    <a:cubicBezTo>
                      <a:pt x="1239" y="1597"/>
                      <a:pt x="2517" y="2695"/>
                      <a:pt x="3455" y="3424"/>
                    </a:cubicBezTo>
                    <a:cubicBezTo>
                      <a:pt x="4613" y="4323"/>
                      <a:pt x="5372" y="4383"/>
                      <a:pt x="5372" y="4383"/>
                    </a:cubicBezTo>
                    <a:lnTo>
                      <a:pt x="5701" y="3734"/>
                    </a:lnTo>
                    <a:cubicBezTo>
                      <a:pt x="5701" y="3734"/>
                      <a:pt x="4044" y="2995"/>
                      <a:pt x="3784" y="2635"/>
                    </a:cubicBezTo>
                    <a:cubicBezTo>
                      <a:pt x="3535" y="2276"/>
                      <a:pt x="2297" y="1378"/>
                      <a:pt x="1658" y="1038"/>
                    </a:cubicBezTo>
                    <a:cubicBezTo>
                      <a:pt x="1019" y="709"/>
                      <a:pt x="620" y="190"/>
                      <a:pt x="50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4579357-EEA0-8B74-A3C0-E6C06B737B04}"/>
              </a:ext>
            </a:extLst>
          </p:cNvPr>
          <p:cNvSpPr txBox="1"/>
          <p:nvPr/>
        </p:nvSpPr>
        <p:spPr>
          <a:xfrm>
            <a:off x="8694420" y="4774168"/>
            <a:ext cx="44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781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3;p38">
            <a:extLst>
              <a:ext uri="{FF2B5EF4-FFF2-40B4-BE49-F238E27FC236}">
                <a16:creationId xmlns:a16="http://schemas.microsoft.com/office/drawing/2014/main" id="{4427C9EB-8CE9-7503-15BB-371FEBC20EDA}"/>
              </a:ext>
            </a:extLst>
          </p:cNvPr>
          <p:cNvSpPr txBox="1">
            <a:spLocks/>
          </p:cNvSpPr>
          <p:nvPr/>
        </p:nvSpPr>
        <p:spPr>
          <a:xfrm>
            <a:off x="720000" y="2893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dk1"/>
                </a:solidFill>
                <a:latin typeface="Montserrat ExtraBold"/>
                <a:sym typeface="Montserrat ExtraBold"/>
              </a:rPr>
              <a:t>Modo de funcionamento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5FA3EC5-9451-614C-6D27-8711E4B5E24A}"/>
              </a:ext>
            </a:extLst>
          </p:cNvPr>
          <p:cNvGrpSpPr/>
          <p:nvPr/>
        </p:nvGrpSpPr>
        <p:grpSpPr>
          <a:xfrm>
            <a:off x="7366960" y="2917354"/>
            <a:ext cx="1439220" cy="1883345"/>
            <a:chOff x="3445200" y="1544445"/>
            <a:chExt cx="2232822" cy="3044001"/>
          </a:xfrm>
        </p:grpSpPr>
        <p:sp>
          <p:nvSpPr>
            <p:cNvPr id="5" name="Google Shape;1798;p50">
              <a:extLst>
                <a:ext uri="{FF2B5EF4-FFF2-40B4-BE49-F238E27FC236}">
                  <a16:creationId xmlns:a16="http://schemas.microsoft.com/office/drawing/2014/main" id="{4F8A7095-F4BF-9857-902B-92F84AF8770C}"/>
                </a:ext>
              </a:extLst>
            </p:cNvPr>
            <p:cNvSpPr/>
            <p:nvPr/>
          </p:nvSpPr>
          <p:spPr>
            <a:xfrm>
              <a:off x="3663573" y="4155570"/>
              <a:ext cx="2014449" cy="432876"/>
            </a:xfrm>
            <a:custGeom>
              <a:avLst/>
              <a:gdLst/>
              <a:ahLst/>
              <a:cxnLst/>
              <a:rect l="l" t="t" r="r" b="b"/>
              <a:pathLst>
                <a:path w="21993" h="3366" extrusionOk="0">
                  <a:moveTo>
                    <a:pt x="11002" y="1"/>
                  </a:moveTo>
                  <a:cubicBezTo>
                    <a:pt x="4922" y="1"/>
                    <a:pt x="1" y="759"/>
                    <a:pt x="1" y="1688"/>
                  </a:cubicBezTo>
                  <a:cubicBezTo>
                    <a:pt x="1" y="2616"/>
                    <a:pt x="4922" y="3365"/>
                    <a:pt x="11002" y="3365"/>
                  </a:cubicBezTo>
                  <a:cubicBezTo>
                    <a:pt x="17071" y="3365"/>
                    <a:pt x="21992" y="2616"/>
                    <a:pt x="21992" y="1688"/>
                  </a:cubicBezTo>
                  <a:cubicBezTo>
                    <a:pt x="21992" y="759"/>
                    <a:pt x="17071" y="1"/>
                    <a:pt x="1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807;p50">
              <a:extLst>
                <a:ext uri="{FF2B5EF4-FFF2-40B4-BE49-F238E27FC236}">
                  <a16:creationId xmlns:a16="http://schemas.microsoft.com/office/drawing/2014/main" id="{3A18B459-33A6-7BAA-3214-7694F4FF515F}"/>
                </a:ext>
              </a:extLst>
            </p:cNvPr>
            <p:cNvSpPr/>
            <p:nvPr/>
          </p:nvSpPr>
          <p:spPr>
            <a:xfrm>
              <a:off x="4035640" y="4132228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750" y="0"/>
                  </a:moveTo>
                  <a:cubicBezTo>
                    <a:pt x="750" y="0"/>
                    <a:pt x="759" y="709"/>
                    <a:pt x="570" y="979"/>
                  </a:cubicBezTo>
                  <a:cubicBezTo>
                    <a:pt x="220" y="1478"/>
                    <a:pt x="1" y="1757"/>
                    <a:pt x="580" y="1757"/>
                  </a:cubicBezTo>
                  <a:cubicBezTo>
                    <a:pt x="1169" y="1757"/>
                    <a:pt x="1289" y="1427"/>
                    <a:pt x="1289" y="1039"/>
                  </a:cubicBezTo>
                  <a:lnTo>
                    <a:pt x="1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08;p50">
              <a:extLst>
                <a:ext uri="{FF2B5EF4-FFF2-40B4-BE49-F238E27FC236}">
                  <a16:creationId xmlns:a16="http://schemas.microsoft.com/office/drawing/2014/main" id="{ECABF803-260D-E7AC-A3D3-94BFADD31716}"/>
                </a:ext>
              </a:extLst>
            </p:cNvPr>
            <p:cNvSpPr/>
            <p:nvPr/>
          </p:nvSpPr>
          <p:spPr>
            <a:xfrm>
              <a:off x="4566308" y="4117142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1" y="0"/>
                  </a:moveTo>
                  <a:lnTo>
                    <a:pt x="1" y="1039"/>
                  </a:lnTo>
                  <a:cubicBezTo>
                    <a:pt x="1" y="1427"/>
                    <a:pt x="121" y="1757"/>
                    <a:pt x="709" y="1757"/>
                  </a:cubicBezTo>
                  <a:cubicBezTo>
                    <a:pt x="1288" y="1757"/>
                    <a:pt x="1068" y="1478"/>
                    <a:pt x="719" y="979"/>
                  </a:cubicBezTo>
                  <a:cubicBezTo>
                    <a:pt x="529" y="709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09;p50">
              <a:extLst>
                <a:ext uri="{FF2B5EF4-FFF2-40B4-BE49-F238E27FC236}">
                  <a16:creationId xmlns:a16="http://schemas.microsoft.com/office/drawing/2014/main" id="{B81E57BD-596E-A1CD-B514-8CD4C23AF873}"/>
                </a:ext>
              </a:extLst>
            </p:cNvPr>
            <p:cNvSpPr/>
            <p:nvPr/>
          </p:nvSpPr>
          <p:spPr>
            <a:xfrm>
              <a:off x="4102609" y="2771690"/>
              <a:ext cx="562368" cy="1383880"/>
            </a:xfrm>
            <a:custGeom>
              <a:avLst/>
              <a:gdLst/>
              <a:ahLst/>
              <a:cxnLst/>
              <a:rect l="l" t="t" r="r" b="b"/>
              <a:pathLst>
                <a:path w="4373" h="11791" extrusionOk="0">
                  <a:moveTo>
                    <a:pt x="719" y="0"/>
                  </a:moveTo>
                  <a:cubicBezTo>
                    <a:pt x="719" y="0"/>
                    <a:pt x="100" y="1967"/>
                    <a:pt x="409" y="6200"/>
                  </a:cubicBezTo>
                  <a:cubicBezTo>
                    <a:pt x="409" y="6200"/>
                    <a:pt x="0" y="9494"/>
                    <a:pt x="50" y="11790"/>
                  </a:cubicBezTo>
                  <a:lnTo>
                    <a:pt x="779" y="11790"/>
                  </a:lnTo>
                  <a:cubicBezTo>
                    <a:pt x="779" y="11790"/>
                    <a:pt x="1347" y="9065"/>
                    <a:pt x="1478" y="6309"/>
                  </a:cubicBezTo>
                  <a:cubicBezTo>
                    <a:pt x="1478" y="6309"/>
                    <a:pt x="1906" y="4523"/>
                    <a:pt x="2037" y="2636"/>
                  </a:cubicBezTo>
                  <a:lnTo>
                    <a:pt x="2336" y="2636"/>
                  </a:lnTo>
                  <a:cubicBezTo>
                    <a:pt x="2465" y="4523"/>
                    <a:pt x="2895" y="6309"/>
                    <a:pt x="2895" y="6309"/>
                  </a:cubicBezTo>
                  <a:cubicBezTo>
                    <a:pt x="3024" y="9065"/>
                    <a:pt x="3594" y="11790"/>
                    <a:pt x="3594" y="11790"/>
                  </a:cubicBezTo>
                  <a:lnTo>
                    <a:pt x="4322" y="11790"/>
                  </a:lnTo>
                  <a:cubicBezTo>
                    <a:pt x="4373" y="9494"/>
                    <a:pt x="3963" y="6200"/>
                    <a:pt x="3963" y="6200"/>
                  </a:cubicBezTo>
                  <a:cubicBezTo>
                    <a:pt x="4273" y="1967"/>
                    <a:pt x="365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10;p50">
              <a:extLst>
                <a:ext uri="{FF2B5EF4-FFF2-40B4-BE49-F238E27FC236}">
                  <a16:creationId xmlns:a16="http://schemas.microsoft.com/office/drawing/2014/main" id="{300914F6-B9AB-61CB-C740-E526D7226ABA}"/>
                </a:ext>
              </a:extLst>
            </p:cNvPr>
            <p:cNvSpPr/>
            <p:nvPr/>
          </p:nvSpPr>
          <p:spPr>
            <a:xfrm>
              <a:off x="3913823" y="2119551"/>
              <a:ext cx="310826" cy="314690"/>
            </a:xfrm>
            <a:custGeom>
              <a:avLst/>
              <a:gdLst/>
              <a:ahLst/>
              <a:cxnLst/>
              <a:rect l="l" t="t" r="r" b="b"/>
              <a:pathLst>
                <a:path w="2417" h="2447" extrusionOk="0">
                  <a:moveTo>
                    <a:pt x="599" y="0"/>
                  </a:moveTo>
                  <a:cubicBezTo>
                    <a:pt x="599" y="0"/>
                    <a:pt x="510" y="220"/>
                    <a:pt x="380" y="350"/>
                  </a:cubicBezTo>
                  <a:cubicBezTo>
                    <a:pt x="250" y="470"/>
                    <a:pt x="0" y="499"/>
                    <a:pt x="0" y="499"/>
                  </a:cubicBezTo>
                  <a:cubicBezTo>
                    <a:pt x="0" y="499"/>
                    <a:pt x="430" y="978"/>
                    <a:pt x="160" y="1368"/>
                  </a:cubicBezTo>
                  <a:cubicBezTo>
                    <a:pt x="450" y="1787"/>
                    <a:pt x="1109" y="2446"/>
                    <a:pt x="1498" y="2446"/>
                  </a:cubicBezTo>
                  <a:cubicBezTo>
                    <a:pt x="1788" y="2446"/>
                    <a:pt x="2416" y="1997"/>
                    <a:pt x="2336" y="1657"/>
                  </a:cubicBezTo>
                  <a:cubicBezTo>
                    <a:pt x="2247" y="1278"/>
                    <a:pt x="1867" y="519"/>
                    <a:pt x="1508" y="180"/>
                  </a:cubicBezTo>
                  <a:cubicBezTo>
                    <a:pt x="1508" y="180"/>
                    <a:pt x="1353" y="256"/>
                    <a:pt x="1150" y="256"/>
                  </a:cubicBezTo>
                  <a:cubicBezTo>
                    <a:pt x="979" y="256"/>
                    <a:pt x="773" y="201"/>
                    <a:pt x="59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11;p50">
              <a:extLst>
                <a:ext uri="{FF2B5EF4-FFF2-40B4-BE49-F238E27FC236}">
                  <a16:creationId xmlns:a16="http://schemas.microsoft.com/office/drawing/2014/main" id="{D17CEFD5-9513-A9CA-9764-E742C7811658}"/>
                </a:ext>
              </a:extLst>
            </p:cNvPr>
            <p:cNvSpPr/>
            <p:nvPr/>
          </p:nvSpPr>
          <p:spPr>
            <a:xfrm>
              <a:off x="3663565" y="1864406"/>
              <a:ext cx="416021" cy="355843"/>
            </a:xfrm>
            <a:custGeom>
              <a:avLst/>
              <a:gdLst/>
              <a:ahLst/>
              <a:cxnLst/>
              <a:rect l="l" t="t" r="r" b="b"/>
              <a:pathLst>
                <a:path w="3235" h="2767" extrusionOk="0">
                  <a:moveTo>
                    <a:pt x="1486" y="0"/>
                  </a:moveTo>
                  <a:cubicBezTo>
                    <a:pt x="1109" y="0"/>
                    <a:pt x="759" y="252"/>
                    <a:pt x="619" y="367"/>
                  </a:cubicBezTo>
                  <a:lnTo>
                    <a:pt x="589" y="397"/>
                  </a:lnTo>
                  <a:lnTo>
                    <a:pt x="559" y="427"/>
                  </a:lnTo>
                  <a:cubicBezTo>
                    <a:pt x="399" y="577"/>
                    <a:pt x="0" y="1006"/>
                    <a:pt x="80" y="1475"/>
                  </a:cubicBezTo>
                  <a:cubicBezTo>
                    <a:pt x="167" y="1944"/>
                    <a:pt x="1158" y="2766"/>
                    <a:pt x="1921" y="2766"/>
                  </a:cubicBezTo>
                  <a:cubicBezTo>
                    <a:pt x="2117" y="2766"/>
                    <a:pt x="2298" y="2712"/>
                    <a:pt x="2445" y="2583"/>
                  </a:cubicBezTo>
                  <a:lnTo>
                    <a:pt x="2516" y="2514"/>
                  </a:lnTo>
                  <a:cubicBezTo>
                    <a:pt x="3234" y="1884"/>
                    <a:pt x="2296" y="218"/>
                    <a:pt x="1727" y="38"/>
                  </a:cubicBezTo>
                  <a:cubicBezTo>
                    <a:pt x="1646" y="12"/>
                    <a:pt x="1565" y="0"/>
                    <a:pt x="1486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12;p50">
              <a:extLst>
                <a:ext uri="{FF2B5EF4-FFF2-40B4-BE49-F238E27FC236}">
                  <a16:creationId xmlns:a16="http://schemas.microsoft.com/office/drawing/2014/main" id="{D9B186C5-E52E-6D11-D412-202D452F0C8B}"/>
                </a:ext>
              </a:extLst>
            </p:cNvPr>
            <p:cNvSpPr/>
            <p:nvPr/>
          </p:nvSpPr>
          <p:spPr>
            <a:xfrm>
              <a:off x="3707547" y="2123409"/>
              <a:ext cx="49768" cy="44882"/>
            </a:xfrm>
            <a:custGeom>
              <a:avLst/>
              <a:gdLst/>
              <a:ahLst/>
              <a:cxnLst/>
              <a:rect l="l" t="t" r="r" b="b"/>
              <a:pathLst>
                <a:path w="387" h="349" extrusionOk="0">
                  <a:moveTo>
                    <a:pt x="187" y="0"/>
                  </a:moveTo>
                  <a:cubicBezTo>
                    <a:pt x="187" y="0"/>
                    <a:pt x="47" y="10"/>
                    <a:pt x="17" y="150"/>
                  </a:cubicBezTo>
                  <a:cubicBezTo>
                    <a:pt x="0" y="260"/>
                    <a:pt x="77" y="349"/>
                    <a:pt x="185" y="349"/>
                  </a:cubicBezTo>
                  <a:cubicBezTo>
                    <a:pt x="205" y="349"/>
                    <a:pt x="225" y="346"/>
                    <a:pt x="247" y="340"/>
                  </a:cubicBezTo>
                  <a:cubicBezTo>
                    <a:pt x="386" y="310"/>
                    <a:pt x="386" y="250"/>
                    <a:pt x="386" y="250"/>
                  </a:cubicBezTo>
                  <a:lnTo>
                    <a:pt x="277" y="10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13;p50">
              <a:extLst>
                <a:ext uri="{FF2B5EF4-FFF2-40B4-BE49-F238E27FC236}">
                  <a16:creationId xmlns:a16="http://schemas.microsoft.com/office/drawing/2014/main" id="{3FF056C6-B419-E358-5A6F-4C8AF34AA10B}"/>
                </a:ext>
              </a:extLst>
            </p:cNvPr>
            <p:cNvSpPr/>
            <p:nvPr/>
          </p:nvSpPr>
          <p:spPr>
            <a:xfrm>
              <a:off x="3716034" y="2133698"/>
              <a:ext cx="14403" cy="23277"/>
            </a:xfrm>
            <a:custGeom>
              <a:avLst/>
              <a:gdLst/>
              <a:ahLst/>
              <a:cxnLst/>
              <a:rect l="l" t="t" r="r" b="b"/>
              <a:pathLst>
                <a:path w="112" h="181" extrusionOk="0">
                  <a:moveTo>
                    <a:pt x="101" y="0"/>
                  </a:moveTo>
                  <a:cubicBezTo>
                    <a:pt x="91" y="0"/>
                    <a:pt x="1" y="70"/>
                    <a:pt x="41" y="180"/>
                  </a:cubicBezTo>
                  <a:lnTo>
                    <a:pt x="61" y="180"/>
                  </a:lnTo>
                  <a:cubicBezTo>
                    <a:pt x="21" y="80"/>
                    <a:pt x="101" y="20"/>
                    <a:pt x="111" y="2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14;p50">
              <a:extLst>
                <a:ext uri="{FF2B5EF4-FFF2-40B4-BE49-F238E27FC236}">
                  <a16:creationId xmlns:a16="http://schemas.microsoft.com/office/drawing/2014/main" id="{D50C4EFD-1D1C-51EB-11D6-9E01DEC344C4}"/>
                </a:ext>
              </a:extLst>
            </p:cNvPr>
            <p:cNvSpPr/>
            <p:nvPr/>
          </p:nvSpPr>
          <p:spPr>
            <a:xfrm>
              <a:off x="3721178" y="2143986"/>
              <a:ext cx="18133" cy="9131"/>
            </a:xfrm>
            <a:custGeom>
              <a:avLst/>
              <a:gdLst/>
              <a:ahLst/>
              <a:cxnLst/>
              <a:rect l="l" t="t" r="r" b="b"/>
              <a:pathLst>
                <a:path w="141" h="71" extrusionOk="0">
                  <a:moveTo>
                    <a:pt x="11" y="0"/>
                  </a:moveTo>
                  <a:lnTo>
                    <a:pt x="1" y="10"/>
                  </a:lnTo>
                  <a:cubicBezTo>
                    <a:pt x="11" y="10"/>
                    <a:pt x="80" y="71"/>
                    <a:pt x="130" y="71"/>
                  </a:cubicBezTo>
                  <a:cubicBezTo>
                    <a:pt x="134" y="71"/>
                    <a:pt x="137" y="70"/>
                    <a:pt x="141" y="70"/>
                  </a:cubicBezTo>
                  <a:lnTo>
                    <a:pt x="141" y="50"/>
                  </a:lnTo>
                  <a:cubicBezTo>
                    <a:pt x="134" y="52"/>
                    <a:pt x="128" y="53"/>
                    <a:pt x="121" y="53"/>
                  </a:cubicBezTo>
                  <a:cubicBezTo>
                    <a:pt x="74" y="53"/>
                    <a:pt x="20" y="0"/>
                    <a:pt x="11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15;p50">
              <a:extLst>
                <a:ext uri="{FF2B5EF4-FFF2-40B4-BE49-F238E27FC236}">
                  <a16:creationId xmlns:a16="http://schemas.microsoft.com/office/drawing/2014/main" id="{7B5C80BD-BA3E-12F7-F128-6251C85E5E75}"/>
                </a:ext>
              </a:extLst>
            </p:cNvPr>
            <p:cNvSpPr/>
            <p:nvPr/>
          </p:nvSpPr>
          <p:spPr>
            <a:xfrm>
              <a:off x="3947130" y="1912760"/>
              <a:ext cx="48739" cy="47712"/>
            </a:xfrm>
            <a:custGeom>
              <a:avLst/>
              <a:gdLst/>
              <a:ahLst/>
              <a:cxnLst/>
              <a:rect l="l" t="t" r="r" b="b"/>
              <a:pathLst>
                <a:path w="379" h="371" extrusionOk="0">
                  <a:moveTo>
                    <a:pt x="186" y="1"/>
                  </a:moveTo>
                  <a:cubicBezTo>
                    <a:pt x="181" y="1"/>
                    <a:pt x="176" y="1"/>
                    <a:pt x="171" y="1"/>
                  </a:cubicBezTo>
                  <a:cubicBezTo>
                    <a:pt x="31" y="1"/>
                    <a:pt x="1" y="141"/>
                    <a:pt x="1" y="141"/>
                  </a:cubicBezTo>
                  <a:lnTo>
                    <a:pt x="81" y="250"/>
                  </a:lnTo>
                  <a:lnTo>
                    <a:pt x="220" y="370"/>
                  </a:lnTo>
                  <a:cubicBezTo>
                    <a:pt x="220" y="370"/>
                    <a:pt x="222" y="370"/>
                    <a:pt x="224" y="370"/>
                  </a:cubicBezTo>
                  <a:cubicBezTo>
                    <a:pt x="237" y="370"/>
                    <a:pt x="287" y="363"/>
                    <a:pt x="331" y="250"/>
                  </a:cubicBezTo>
                  <a:cubicBezTo>
                    <a:pt x="378" y="116"/>
                    <a:pt x="307" y="1"/>
                    <a:pt x="186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16;p50">
              <a:extLst>
                <a:ext uri="{FF2B5EF4-FFF2-40B4-BE49-F238E27FC236}">
                  <a16:creationId xmlns:a16="http://schemas.microsoft.com/office/drawing/2014/main" id="{BD8AE300-1B4F-F175-36C3-C1A08E3EB9DB}"/>
                </a:ext>
              </a:extLst>
            </p:cNvPr>
            <p:cNvSpPr/>
            <p:nvPr/>
          </p:nvSpPr>
          <p:spPr>
            <a:xfrm>
              <a:off x="3957419" y="1923563"/>
              <a:ext cx="24563" cy="7459"/>
            </a:xfrm>
            <a:custGeom>
              <a:avLst/>
              <a:gdLst/>
              <a:ahLst/>
              <a:cxnLst/>
              <a:rect l="l" t="t" r="r" b="b"/>
              <a:pathLst>
                <a:path w="191" h="58" extrusionOk="0">
                  <a:moveTo>
                    <a:pt x="123" y="0"/>
                  </a:moveTo>
                  <a:cubicBezTo>
                    <a:pt x="57" y="0"/>
                    <a:pt x="9" y="47"/>
                    <a:pt x="1" y="47"/>
                  </a:cubicBezTo>
                  <a:lnTo>
                    <a:pt x="21" y="57"/>
                  </a:lnTo>
                  <a:cubicBezTo>
                    <a:pt x="21" y="57"/>
                    <a:pt x="63" y="14"/>
                    <a:pt x="124" y="14"/>
                  </a:cubicBezTo>
                  <a:cubicBezTo>
                    <a:pt x="142" y="14"/>
                    <a:pt x="161" y="18"/>
                    <a:pt x="180" y="27"/>
                  </a:cubicBezTo>
                  <a:lnTo>
                    <a:pt x="191" y="17"/>
                  </a:lnTo>
                  <a:cubicBezTo>
                    <a:pt x="167" y="5"/>
                    <a:pt x="144" y="0"/>
                    <a:pt x="123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17;p50">
              <a:extLst>
                <a:ext uri="{FF2B5EF4-FFF2-40B4-BE49-F238E27FC236}">
                  <a16:creationId xmlns:a16="http://schemas.microsoft.com/office/drawing/2014/main" id="{2EC5A3AC-09AC-9C19-628D-4D37AA7FF557}"/>
                </a:ext>
              </a:extLst>
            </p:cNvPr>
            <p:cNvSpPr/>
            <p:nvPr/>
          </p:nvSpPr>
          <p:spPr>
            <a:xfrm>
              <a:off x="3967707" y="1924334"/>
              <a:ext cx="10417" cy="19419"/>
            </a:xfrm>
            <a:custGeom>
              <a:avLst/>
              <a:gdLst/>
              <a:ahLst/>
              <a:cxnLst/>
              <a:rect l="l" t="t" r="r" b="b"/>
              <a:pathLst>
                <a:path w="81" h="151" extrusionOk="0">
                  <a:moveTo>
                    <a:pt x="11" y="1"/>
                  </a:moveTo>
                  <a:lnTo>
                    <a:pt x="1" y="11"/>
                  </a:lnTo>
                  <a:cubicBezTo>
                    <a:pt x="1" y="11"/>
                    <a:pt x="60" y="101"/>
                    <a:pt x="40" y="141"/>
                  </a:cubicBezTo>
                  <a:lnTo>
                    <a:pt x="60" y="151"/>
                  </a:lnTo>
                  <a:cubicBezTo>
                    <a:pt x="80" y="91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18;p50">
              <a:extLst>
                <a:ext uri="{FF2B5EF4-FFF2-40B4-BE49-F238E27FC236}">
                  <a16:creationId xmlns:a16="http://schemas.microsoft.com/office/drawing/2014/main" id="{EE18DCAB-1B4A-940D-E23A-CFF7A340BDFA}"/>
                </a:ext>
              </a:extLst>
            </p:cNvPr>
            <p:cNvSpPr/>
            <p:nvPr/>
          </p:nvSpPr>
          <p:spPr>
            <a:xfrm>
              <a:off x="3547952" y="1812194"/>
              <a:ext cx="418593" cy="320220"/>
            </a:xfrm>
            <a:custGeom>
              <a:avLst/>
              <a:gdLst/>
              <a:ahLst/>
              <a:cxnLst/>
              <a:rect l="l" t="t" r="r" b="b"/>
              <a:pathLst>
                <a:path w="3255" h="2490" extrusionOk="0">
                  <a:moveTo>
                    <a:pt x="2049" y="0"/>
                  </a:moveTo>
                  <a:cubicBezTo>
                    <a:pt x="1786" y="0"/>
                    <a:pt x="1488" y="104"/>
                    <a:pt x="1168" y="384"/>
                  </a:cubicBezTo>
                  <a:cubicBezTo>
                    <a:pt x="1" y="1422"/>
                    <a:pt x="1298" y="2490"/>
                    <a:pt x="1298" y="2490"/>
                  </a:cubicBezTo>
                  <a:cubicBezTo>
                    <a:pt x="1328" y="2450"/>
                    <a:pt x="1398" y="2420"/>
                    <a:pt x="1398" y="2420"/>
                  </a:cubicBezTo>
                  <a:lnTo>
                    <a:pt x="1328" y="2301"/>
                  </a:lnTo>
                  <a:cubicBezTo>
                    <a:pt x="1278" y="2201"/>
                    <a:pt x="1208" y="2051"/>
                    <a:pt x="1199" y="1921"/>
                  </a:cubicBezTo>
                  <a:lnTo>
                    <a:pt x="1199" y="1921"/>
                  </a:lnTo>
                  <a:cubicBezTo>
                    <a:pt x="1199" y="1921"/>
                    <a:pt x="1228" y="2021"/>
                    <a:pt x="1298" y="2101"/>
                  </a:cubicBezTo>
                  <a:cubicBezTo>
                    <a:pt x="1298" y="2101"/>
                    <a:pt x="1468" y="1771"/>
                    <a:pt x="1847" y="1552"/>
                  </a:cubicBezTo>
                  <a:lnTo>
                    <a:pt x="1707" y="1342"/>
                  </a:lnTo>
                  <a:lnTo>
                    <a:pt x="1907" y="1492"/>
                  </a:lnTo>
                  <a:cubicBezTo>
                    <a:pt x="1907" y="1492"/>
                    <a:pt x="2077" y="1382"/>
                    <a:pt x="2257" y="1152"/>
                  </a:cubicBezTo>
                  <a:lnTo>
                    <a:pt x="2137" y="1013"/>
                  </a:lnTo>
                  <a:lnTo>
                    <a:pt x="2326" y="1083"/>
                  </a:lnTo>
                  <a:cubicBezTo>
                    <a:pt x="2326" y="1083"/>
                    <a:pt x="2635" y="783"/>
                    <a:pt x="2902" y="783"/>
                  </a:cubicBezTo>
                  <a:cubicBezTo>
                    <a:pt x="2907" y="783"/>
                    <a:pt x="2911" y="783"/>
                    <a:pt x="2916" y="783"/>
                  </a:cubicBezTo>
                  <a:cubicBezTo>
                    <a:pt x="2916" y="783"/>
                    <a:pt x="2836" y="653"/>
                    <a:pt x="2776" y="613"/>
                  </a:cubicBezTo>
                  <a:lnTo>
                    <a:pt x="2776" y="613"/>
                  </a:lnTo>
                  <a:cubicBezTo>
                    <a:pt x="2825" y="644"/>
                    <a:pt x="2945" y="703"/>
                    <a:pt x="3045" y="793"/>
                  </a:cubicBezTo>
                  <a:lnTo>
                    <a:pt x="3145" y="883"/>
                  </a:lnTo>
                  <a:cubicBezTo>
                    <a:pt x="3145" y="883"/>
                    <a:pt x="3187" y="790"/>
                    <a:pt x="3240" y="790"/>
                  </a:cubicBezTo>
                  <a:cubicBezTo>
                    <a:pt x="3245" y="790"/>
                    <a:pt x="3250" y="791"/>
                    <a:pt x="3255" y="793"/>
                  </a:cubicBezTo>
                  <a:cubicBezTo>
                    <a:pt x="3255" y="793"/>
                    <a:pt x="2780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9;p50">
              <a:extLst>
                <a:ext uri="{FF2B5EF4-FFF2-40B4-BE49-F238E27FC236}">
                  <a16:creationId xmlns:a16="http://schemas.microsoft.com/office/drawing/2014/main" id="{0C43254F-C8DC-B0C3-4A3A-32695159B915}"/>
                </a:ext>
              </a:extLst>
            </p:cNvPr>
            <p:cNvSpPr/>
            <p:nvPr/>
          </p:nvSpPr>
          <p:spPr>
            <a:xfrm>
              <a:off x="3445200" y="1798690"/>
              <a:ext cx="280091" cy="488561"/>
            </a:xfrm>
            <a:custGeom>
              <a:avLst/>
              <a:gdLst/>
              <a:ahLst/>
              <a:cxnLst/>
              <a:rect l="l" t="t" r="r" b="b"/>
              <a:pathLst>
                <a:path w="2178" h="3799" extrusionOk="0">
                  <a:moveTo>
                    <a:pt x="1608" y="0"/>
                  </a:moveTo>
                  <a:cubicBezTo>
                    <a:pt x="1488" y="0"/>
                    <a:pt x="1349" y="31"/>
                    <a:pt x="1189" y="110"/>
                  </a:cubicBezTo>
                  <a:cubicBezTo>
                    <a:pt x="490" y="449"/>
                    <a:pt x="1039" y="1577"/>
                    <a:pt x="909" y="2455"/>
                  </a:cubicBezTo>
                  <a:cubicBezTo>
                    <a:pt x="801" y="3128"/>
                    <a:pt x="441" y="3543"/>
                    <a:pt x="187" y="3543"/>
                  </a:cubicBezTo>
                  <a:cubicBezTo>
                    <a:pt x="113" y="3543"/>
                    <a:pt x="48" y="3508"/>
                    <a:pt x="1" y="3433"/>
                  </a:cubicBezTo>
                  <a:lnTo>
                    <a:pt x="1" y="3433"/>
                  </a:lnTo>
                  <a:cubicBezTo>
                    <a:pt x="1" y="3434"/>
                    <a:pt x="146" y="3799"/>
                    <a:pt x="546" y="3799"/>
                  </a:cubicBezTo>
                  <a:cubicBezTo>
                    <a:pt x="649" y="3799"/>
                    <a:pt x="770" y="3775"/>
                    <a:pt x="909" y="3713"/>
                  </a:cubicBezTo>
                  <a:cubicBezTo>
                    <a:pt x="1578" y="3404"/>
                    <a:pt x="1787" y="2006"/>
                    <a:pt x="1918" y="1348"/>
                  </a:cubicBezTo>
                  <a:cubicBezTo>
                    <a:pt x="2057" y="689"/>
                    <a:pt x="2177" y="329"/>
                    <a:pt x="2177" y="329"/>
                  </a:cubicBezTo>
                  <a:cubicBezTo>
                    <a:pt x="2177" y="329"/>
                    <a:pt x="200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0;p50">
              <a:extLst>
                <a:ext uri="{FF2B5EF4-FFF2-40B4-BE49-F238E27FC236}">
                  <a16:creationId xmlns:a16="http://schemas.microsoft.com/office/drawing/2014/main" id="{216DB74A-31C4-F8E6-13AF-B29D99B75250}"/>
                </a:ext>
              </a:extLst>
            </p:cNvPr>
            <p:cNvSpPr/>
            <p:nvPr/>
          </p:nvSpPr>
          <p:spPr>
            <a:xfrm>
              <a:off x="3866369" y="1910317"/>
              <a:ext cx="706143" cy="861508"/>
            </a:xfrm>
            <a:custGeom>
              <a:avLst/>
              <a:gdLst/>
              <a:ahLst/>
              <a:cxnLst/>
              <a:rect l="l" t="t" r="r" b="b"/>
              <a:pathLst>
                <a:path w="5491" h="6699" extrusionOk="0">
                  <a:moveTo>
                    <a:pt x="2765" y="0"/>
                  </a:moveTo>
                  <a:lnTo>
                    <a:pt x="1737" y="210"/>
                  </a:lnTo>
                  <a:cubicBezTo>
                    <a:pt x="1737" y="210"/>
                    <a:pt x="1867" y="1667"/>
                    <a:pt x="1877" y="1807"/>
                  </a:cubicBezTo>
                  <a:cubicBezTo>
                    <a:pt x="1897" y="1997"/>
                    <a:pt x="2106" y="2536"/>
                    <a:pt x="1687" y="2855"/>
                  </a:cubicBezTo>
                  <a:cubicBezTo>
                    <a:pt x="1445" y="3034"/>
                    <a:pt x="1206" y="3086"/>
                    <a:pt x="1008" y="3086"/>
                  </a:cubicBezTo>
                  <a:cubicBezTo>
                    <a:pt x="732" y="3086"/>
                    <a:pt x="539" y="2985"/>
                    <a:pt x="539" y="2985"/>
                  </a:cubicBezTo>
                  <a:cubicBezTo>
                    <a:pt x="539" y="2985"/>
                    <a:pt x="269" y="3244"/>
                    <a:pt x="140" y="3863"/>
                  </a:cubicBezTo>
                  <a:cubicBezTo>
                    <a:pt x="0" y="4482"/>
                    <a:pt x="40" y="5551"/>
                    <a:pt x="40" y="5551"/>
                  </a:cubicBezTo>
                  <a:lnTo>
                    <a:pt x="1058" y="5551"/>
                  </a:lnTo>
                  <a:lnTo>
                    <a:pt x="1058" y="4842"/>
                  </a:lnTo>
                  <a:cubicBezTo>
                    <a:pt x="1058" y="4842"/>
                    <a:pt x="1080" y="4678"/>
                    <a:pt x="1166" y="4678"/>
                  </a:cubicBezTo>
                  <a:cubicBezTo>
                    <a:pt x="1209" y="4678"/>
                    <a:pt x="1268" y="4719"/>
                    <a:pt x="1348" y="4842"/>
                  </a:cubicBezTo>
                  <a:cubicBezTo>
                    <a:pt x="1697" y="5371"/>
                    <a:pt x="1837" y="5221"/>
                    <a:pt x="2206" y="5331"/>
                  </a:cubicBezTo>
                  <a:cubicBezTo>
                    <a:pt x="2636" y="5471"/>
                    <a:pt x="2605" y="6279"/>
                    <a:pt x="2545" y="6698"/>
                  </a:cubicBezTo>
                  <a:lnTo>
                    <a:pt x="5491" y="6698"/>
                  </a:lnTo>
                  <a:cubicBezTo>
                    <a:pt x="5491" y="6698"/>
                    <a:pt x="4872" y="4482"/>
                    <a:pt x="4223" y="3255"/>
                  </a:cubicBezTo>
                  <a:cubicBezTo>
                    <a:pt x="3564" y="2037"/>
                    <a:pt x="3045" y="1019"/>
                    <a:pt x="2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1;p50">
              <a:extLst>
                <a:ext uri="{FF2B5EF4-FFF2-40B4-BE49-F238E27FC236}">
                  <a16:creationId xmlns:a16="http://schemas.microsoft.com/office/drawing/2014/main" id="{6DFE396F-EB36-B140-05FF-DF87E4843438}"/>
                </a:ext>
              </a:extLst>
            </p:cNvPr>
            <p:cNvSpPr/>
            <p:nvPr/>
          </p:nvSpPr>
          <p:spPr>
            <a:xfrm>
              <a:off x="4093479" y="2340360"/>
              <a:ext cx="281377" cy="261963"/>
            </a:xfrm>
            <a:custGeom>
              <a:avLst/>
              <a:gdLst/>
              <a:ahLst/>
              <a:cxnLst/>
              <a:rect l="l" t="t" r="r" b="b"/>
              <a:pathLst>
                <a:path w="2188" h="2037" extrusionOk="0">
                  <a:moveTo>
                    <a:pt x="1898" y="0"/>
                  </a:moveTo>
                  <a:lnTo>
                    <a:pt x="1898" y="0"/>
                  </a:lnTo>
                  <a:cubicBezTo>
                    <a:pt x="1957" y="769"/>
                    <a:pt x="1" y="1897"/>
                    <a:pt x="1" y="1897"/>
                  </a:cubicBezTo>
                  <a:lnTo>
                    <a:pt x="540" y="2037"/>
                  </a:lnTo>
                  <a:cubicBezTo>
                    <a:pt x="540" y="2037"/>
                    <a:pt x="899" y="1767"/>
                    <a:pt x="1549" y="1198"/>
                  </a:cubicBezTo>
                  <a:cubicBezTo>
                    <a:pt x="2187" y="630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22;p50">
              <a:extLst>
                <a:ext uri="{FF2B5EF4-FFF2-40B4-BE49-F238E27FC236}">
                  <a16:creationId xmlns:a16="http://schemas.microsoft.com/office/drawing/2014/main" id="{F43847F6-5AB4-58C1-9CBB-7C46BE7CE965}"/>
                </a:ext>
              </a:extLst>
            </p:cNvPr>
            <p:cNvSpPr/>
            <p:nvPr/>
          </p:nvSpPr>
          <p:spPr>
            <a:xfrm>
              <a:off x="3877814" y="2624055"/>
              <a:ext cx="426309" cy="183130"/>
            </a:xfrm>
            <a:custGeom>
              <a:avLst/>
              <a:gdLst/>
              <a:ahLst/>
              <a:cxnLst/>
              <a:rect l="l" t="t" r="r" b="b"/>
              <a:pathLst>
                <a:path w="3315" h="1424" extrusionOk="0">
                  <a:moveTo>
                    <a:pt x="51" y="1"/>
                  </a:moveTo>
                  <a:cubicBezTo>
                    <a:pt x="1" y="909"/>
                    <a:pt x="171" y="1338"/>
                    <a:pt x="171" y="1338"/>
                  </a:cubicBezTo>
                  <a:cubicBezTo>
                    <a:pt x="259" y="1401"/>
                    <a:pt x="437" y="1424"/>
                    <a:pt x="644" y="1424"/>
                  </a:cubicBezTo>
                  <a:cubicBezTo>
                    <a:pt x="1001" y="1424"/>
                    <a:pt x="1443" y="1355"/>
                    <a:pt x="1658" y="1298"/>
                  </a:cubicBezTo>
                  <a:cubicBezTo>
                    <a:pt x="1930" y="1235"/>
                    <a:pt x="2112" y="1177"/>
                    <a:pt x="2307" y="1177"/>
                  </a:cubicBezTo>
                  <a:cubicBezTo>
                    <a:pt x="2355" y="1177"/>
                    <a:pt x="2405" y="1180"/>
                    <a:pt x="2456" y="1188"/>
                  </a:cubicBezTo>
                  <a:cubicBezTo>
                    <a:pt x="2510" y="1195"/>
                    <a:pt x="2584" y="1198"/>
                    <a:pt x="2668" y="1198"/>
                  </a:cubicBezTo>
                  <a:cubicBezTo>
                    <a:pt x="2944" y="1198"/>
                    <a:pt x="3315" y="1168"/>
                    <a:pt x="3315" y="1168"/>
                  </a:cubicBezTo>
                  <a:cubicBezTo>
                    <a:pt x="3195" y="979"/>
                    <a:pt x="2636" y="999"/>
                    <a:pt x="2607" y="739"/>
                  </a:cubicBezTo>
                  <a:cubicBezTo>
                    <a:pt x="2587" y="489"/>
                    <a:pt x="2456" y="430"/>
                    <a:pt x="2456" y="430"/>
                  </a:cubicBezTo>
                  <a:cubicBezTo>
                    <a:pt x="2437" y="799"/>
                    <a:pt x="2267" y="859"/>
                    <a:pt x="2267" y="859"/>
                  </a:cubicBezTo>
                  <a:cubicBezTo>
                    <a:pt x="2117" y="864"/>
                    <a:pt x="1971" y="867"/>
                    <a:pt x="1833" y="867"/>
                  </a:cubicBezTo>
                  <a:cubicBezTo>
                    <a:pt x="1185" y="867"/>
                    <a:pt x="710" y="819"/>
                    <a:pt x="710" y="819"/>
                  </a:cubicBezTo>
                  <a:cubicBezTo>
                    <a:pt x="770" y="609"/>
                    <a:pt x="870" y="1"/>
                    <a:pt x="870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23;p50">
              <a:extLst>
                <a:ext uri="{FF2B5EF4-FFF2-40B4-BE49-F238E27FC236}">
                  <a16:creationId xmlns:a16="http://schemas.microsoft.com/office/drawing/2014/main" id="{8D518708-2B34-7378-6CFD-497E615A9EFC}"/>
                </a:ext>
              </a:extLst>
            </p:cNvPr>
            <p:cNvSpPr/>
            <p:nvPr/>
          </p:nvSpPr>
          <p:spPr>
            <a:xfrm>
              <a:off x="3500370" y="1544445"/>
              <a:ext cx="721703" cy="392881"/>
            </a:xfrm>
            <a:custGeom>
              <a:avLst/>
              <a:gdLst/>
              <a:ahLst/>
              <a:cxnLst/>
              <a:rect l="l" t="t" r="r" b="b"/>
              <a:pathLst>
                <a:path w="5612" h="3055" extrusionOk="0">
                  <a:moveTo>
                    <a:pt x="909" y="0"/>
                  </a:moveTo>
                  <a:cubicBezTo>
                    <a:pt x="648" y="0"/>
                    <a:pt x="322" y="73"/>
                    <a:pt x="181" y="140"/>
                  </a:cubicBezTo>
                  <a:cubicBezTo>
                    <a:pt x="1" y="219"/>
                    <a:pt x="71" y="649"/>
                    <a:pt x="151" y="699"/>
                  </a:cubicBezTo>
                  <a:cubicBezTo>
                    <a:pt x="176" y="713"/>
                    <a:pt x="208" y="719"/>
                    <a:pt x="244" y="719"/>
                  </a:cubicBezTo>
                  <a:cubicBezTo>
                    <a:pt x="383" y="719"/>
                    <a:pt x="583" y="633"/>
                    <a:pt x="670" y="609"/>
                  </a:cubicBezTo>
                  <a:cubicBezTo>
                    <a:pt x="692" y="600"/>
                    <a:pt x="707" y="597"/>
                    <a:pt x="715" y="597"/>
                  </a:cubicBezTo>
                  <a:cubicBezTo>
                    <a:pt x="746" y="597"/>
                    <a:pt x="710" y="639"/>
                    <a:pt x="710" y="639"/>
                  </a:cubicBezTo>
                  <a:cubicBezTo>
                    <a:pt x="530" y="789"/>
                    <a:pt x="540" y="898"/>
                    <a:pt x="580" y="909"/>
                  </a:cubicBezTo>
                  <a:cubicBezTo>
                    <a:pt x="620" y="909"/>
                    <a:pt x="680" y="818"/>
                    <a:pt x="899" y="719"/>
                  </a:cubicBezTo>
                  <a:cubicBezTo>
                    <a:pt x="999" y="679"/>
                    <a:pt x="1099" y="599"/>
                    <a:pt x="1169" y="529"/>
                  </a:cubicBezTo>
                  <a:lnTo>
                    <a:pt x="1179" y="529"/>
                  </a:lnTo>
                  <a:cubicBezTo>
                    <a:pt x="1309" y="517"/>
                    <a:pt x="1438" y="512"/>
                    <a:pt x="1567" y="512"/>
                  </a:cubicBezTo>
                  <a:cubicBezTo>
                    <a:pt x="3033" y="512"/>
                    <a:pt x="4333" y="1238"/>
                    <a:pt x="4333" y="1238"/>
                  </a:cubicBezTo>
                  <a:cubicBezTo>
                    <a:pt x="4364" y="2116"/>
                    <a:pt x="4633" y="3055"/>
                    <a:pt x="4633" y="3055"/>
                  </a:cubicBezTo>
                  <a:lnTo>
                    <a:pt x="5611" y="2845"/>
                  </a:lnTo>
                  <a:cubicBezTo>
                    <a:pt x="5491" y="1477"/>
                    <a:pt x="4912" y="379"/>
                    <a:pt x="4912" y="379"/>
                  </a:cubicBezTo>
                  <a:cubicBezTo>
                    <a:pt x="4313" y="60"/>
                    <a:pt x="2858" y="2"/>
                    <a:pt x="1925" y="2"/>
                  </a:cubicBezTo>
                  <a:cubicBezTo>
                    <a:pt x="1459" y="2"/>
                    <a:pt x="1123" y="17"/>
                    <a:pt x="1089" y="20"/>
                  </a:cubicBezTo>
                  <a:cubicBezTo>
                    <a:pt x="1079" y="10"/>
                    <a:pt x="1059" y="10"/>
                    <a:pt x="1059" y="10"/>
                  </a:cubicBezTo>
                  <a:cubicBezTo>
                    <a:pt x="1013" y="3"/>
                    <a:pt x="963" y="0"/>
                    <a:pt x="90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79AC11B0-66E7-1C73-15E5-BE6BB645BF73}"/>
                </a:ext>
              </a:extLst>
            </p:cNvPr>
            <p:cNvGrpSpPr/>
            <p:nvPr/>
          </p:nvGrpSpPr>
          <p:grpSpPr>
            <a:xfrm>
              <a:off x="4076356" y="1570861"/>
              <a:ext cx="1256995" cy="2772364"/>
              <a:chOff x="5159335" y="1472905"/>
              <a:chExt cx="1256995" cy="2772364"/>
            </a:xfrm>
          </p:grpSpPr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74290DBE-45D2-1ABE-29AA-57D06446ED57}"/>
                  </a:ext>
                </a:extLst>
              </p:cNvPr>
              <p:cNvGrpSpPr/>
              <p:nvPr/>
            </p:nvGrpSpPr>
            <p:grpSpPr>
              <a:xfrm flipH="1">
                <a:off x="5776957" y="1472905"/>
                <a:ext cx="639373" cy="2772364"/>
                <a:chOff x="5654703" y="3064377"/>
                <a:chExt cx="202718" cy="925855"/>
              </a:xfrm>
            </p:grpSpPr>
            <p:sp>
              <p:nvSpPr>
                <p:cNvPr id="28" name="Google Shape;5938;p68">
                  <a:extLst>
                    <a:ext uri="{FF2B5EF4-FFF2-40B4-BE49-F238E27FC236}">
                      <a16:creationId xmlns:a16="http://schemas.microsoft.com/office/drawing/2014/main" id="{A0E1C269-2D43-FB6D-7205-B69480BCEB75}"/>
                    </a:ext>
                  </a:extLst>
                </p:cNvPr>
                <p:cNvSpPr/>
                <p:nvPr/>
              </p:nvSpPr>
              <p:spPr>
                <a:xfrm>
                  <a:off x="5714407" y="3665508"/>
                  <a:ext cx="96400" cy="27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" h="12820" extrusionOk="0">
                      <a:moveTo>
                        <a:pt x="4298" y="0"/>
                      </a:moveTo>
                      <a:cubicBezTo>
                        <a:pt x="4295" y="0"/>
                        <a:pt x="4293" y="1"/>
                        <a:pt x="4293" y="1"/>
                      </a:cubicBezTo>
                      <a:lnTo>
                        <a:pt x="1118" y="340"/>
                      </a:lnTo>
                      <a:lnTo>
                        <a:pt x="1308" y="1378"/>
                      </a:lnTo>
                      <a:cubicBezTo>
                        <a:pt x="1308" y="1378"/>
                        <a:pt x="410" y="3594"/>
                        <a:pt x="410" y="5890"/>
                      </a:cubicBezTo>
                      <a:cubicBezTo>
                        <a:pt x="410" y="8186"/>
                        <a:pt x="430" y="9863"/>
                        <a:pt x="0" y="11930"/>
                      </a:cubicBezTo>
                      <a:cubicBezTo>
                        <a:pt x="0" y="11930"/>
                        <a:pt x="890" y="12819"/>
                        <a:pt x="1603" y="12819"/>
                      </a:cubicBezTo>
                      <a:cubicBezTo>
                        <a:pt x="1855" y="12819"/>
                        <a:pt x="2085" y="12709"/>
                        <a:pt x="2247" y="12409"/>
                      </a:cubicBezTo>
                      <a:cubicBezTo>
                        <a:pt x="2247" y="12409"/>
                        <a:pt x="2536" y="9015"/>
                        <a:pt x="2746" y="7727"/>
                      </a:cubicBezTo>
                      <a:cubicBezTo>
                        <a:pt x="2995" y="6270"/>
                        <a:pt x="3924" y="2896"/>
                        <a:pt x="4293" y="1149"/>
                      </a:cubicBezTo>
                      <a:cubicBezTo>
                        <a:pt x="4529" y="50"/>
                        <a:pt x="4335" y="0"/>
                        <a:pt x="4298" y="0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5939;p68">
                  <a:extLst>
                    <a:ext uri="{FF2B5EF4-FFF2-40B4-BE49-F238E27FC236}">
                      <a16:creationId xmlns:a16="http://schemas.microsoft.com/office/drawing/2014/main" id="{19F46EC4-C82B-8077-5802-A0B793E01537}"/>
                    </a:ext>
                  </a:extLst>
                </p:cNvPr>
                <p:cNvSpPr/>
                <p:nvPr/>
              </p:nvSpPr>
              <p:spPr>
                <a:xfrm>
                  <a:off x="5692526" y="3902623"/>
                  <a:ext cx="164895" cy="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7" h="4116" extrusionOk="0">
                      <a:moveTo>
                        <a:pt x="3750" y="1"/>
                      </a:moveTo>
                      <a:cubicBezTo>
                        <a:pt x="3653" y="1"/>
                        <a:pt x="2815" y="770"/>
                        <a:pt x="2815" y="770"/>
                      </a:cubicBezTo>
                      <a:lnTo>
                        <a:pt x="2696" y="1419"/>
                      </a:lnTo>
                      <a:cubicBezTo>
                        <a:pt x="2663" y="1423"/>
                        <a:pt x="2628" y="1425"/>
                        <a:pt x="2592" y="1425"/>
                      </a:cubicBezTo>
                      <a:cubicBezTo>
                        <a:pt x="2082" y="1425"/>
                        <a:pt x="1292" y="1048"/>
                        <a:pt x="1208" y="880"/>
                      </a:cubicBezTo>
                      <a:cubicBezTo>
                        <a:pt x="1108" y="710"/>
                        <a:pt x="1148" y="191"/>
                        <a:pt x="1148" y="191"/>
                      </a:cubicBezTo>
                      <a:lnTo>
                        <a:pt x="1148" y="191"/>
                      </a:lnTo>
                      <a:cubicBezTo>
                        <a:pt x="709" y="401"/>
                        <a:pt x="689" y="860"/>
                        <a:pt x="689" y="860"/>
                      </a:cubicBezTo>
                      <a:cubicBezTo>
                        <a:pt x="249" y="1399"/>
                        <a:pt x="190" y="2487"/>
                        <a:pt x="190" y="2487"/>
                      </a:cubicBezTo>
                      <a:cubicBezTo>
                        <a:pt x="0" y="3026"/>
                        <a:pt x="20" y="3406"/>
                        <a:pt x="40" y="3526"/>
                      </a:cubicBezTo>
                      <a:cubicBezTo>
                        <a:pt x="109" y="3931"/>
                        <a:pt x="512" y="4052"/>
                        <a:pt x="967" y="4052"/>
                      </a:cubicBezTo>
                      <a:cubicBezTo>
                        <a:pt x="1632" y="4052"/>
                        <a:pt x="2406" y="3795"/>
                        <a:pt x="2406" y="3795"/>
                      </a:cubicBezTo>
                      <a:cubicBezTo>
                        <a:pt x="2406" y="3795"/>
                        <a:pt x="4123" y="4116"/>
                        <a:pt x="5369" y="4116"/>
                      </a:cubicBezTo>
                      <a:cubicBezTo>
                        <a:pt x="5613" y="4116"/>
                        <a:pt x="5839" y="4104"/>
                        <a:pt x="6030" y="4074"/>
                      </a:cubicBezTo>
                      <a:cubicBezTo>
                        <a:pt x="7188" y="3905"/>
                        <a:pt x="7747" y="3236"/>
                        <a:pt x="7477" y="2647"/>
                      </a:cubicBezTo>
                      <a:cubicBezTo>
                        <a:pt x="7378" y="2428"/>
                        <a:pt x="7186" y="2358"/>
                        <a:pt x="6982" y="2358"/>
                      </a:cubicBezTo>
                      <a:cubicBezTo>
                        <a:pt x="6629" y="2358"/>
                        <a:pt x="6239" y="2567"/>
                        <a:pt x="6239" y="2567"/>
                      </a:cubicBezTo>
                      <a:cubicBezTo>
                        <a:pt x="6239" y="2567"/>
                        <a:pt x="3574" y="1609"/>
                        <a:pt x="3754" y="1110"/>
                      </a:cubicBezTo>
                      <a:cubicBezTo>
                        <a:pt x="3923" y="611"/>
                        <a:pt x="3823" y="21"/>
                        <a:pt x="3754" y="1"/>
                      </a:cubicBezTo>
                      <a:cubicBezTo>
                        <a:pt x="3753" y="1"/>
                        <a:pt x="3752" y="1"/>
                        <a:pt x="375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5940;p68">
                  <a:extLst>
                    <a:ext uri="{FF2B5EF4-FFF2-40B4-BE49-F238E27FC236}">
                      <a16:creationId xmlns:a16="http://schemas.microsoft.com/office/drawing/2014/main" id="{317F11B7-E688-E422-F9BE-18BC37D470BF}"/>
                    </a:ext>
                  </a:extLst>
                </p:cNvPr>
                <p:cNvSpPr/>
                <p:nvPr/>
              </p:nvSpPr>
              <p:spPr>
                <a:xfrm>
                  <a:off x="5674030" y="3468324"/>
                  <a:ext cx="178304" cy="2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7" h="9724" extrusionOk="0">
                      <a:moveTo>
                        <a:pt x="6539" y="1"/>
                      </a:moveTo>
                      <a:lnTo>
                        <a:pt x="1907" y="360"/>
                      </a:lnTo>
                      <a:cubicBezTo>
                        <a:pt x="1907" y="360"/>
                        <a:pt x="0" y="1957"/>
                        <a:pt x="1418" y="4902"/>
                      </a:cubicBezTo>
                      <a:cubicBezTo>
                        <a:pt x="2835" y="7837"/>
                        <a:pt x="2835" y="9724"/>
                        <a:pt x="2835" y="9724"/>
                      </a:cubicBezTo>
                      <a:lnTo>
                        <a:pt x="6349" y="9664"/>
                      </a:lnTo>
                      <a:cubicBezTo>
                        <a:pt x="6349" y="9664"/>
                        <a:pt x="8376" y="2367"/>
                        <a:pt x="65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941;p68">
                  <a:extLst>
                    <a:ext uri="{FF2B5EF4-FFF2-40B4-BE49-F238E27FC236}">
                      <a16:creationId xmlns:a16="http://schemas.microsoft.com/office/drawing/2014/main" id="{045A3281-AC38-EB12-415A-836069F66C27}"/>
                    </a:ext>
                  </a:extLst>
                </p:cNvPr>
                <p:cNvSpPr/>
                <p:nvPr/>
              </p:nvSpPr>
              <p:spPr>
                <a:xfrm>
                  <a:off x="5654703" y="3220141"/>
                  <a:ext cx="182966" cy="25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6" h="12020" extrusionOk="0">
                      <a:moveTo>
                        <a:pt x="3529" y="0"/>
                      </a:moveTo>
                      <a:cubicBezTo>
                        <a:pt x="3506" y="0"/>
                        <a:pt x="3494" y="1"/>
                        <a:pt x="3494" y="1"/>
                      </a:cubicBezTo>
                      <a:cubicBezTo>
                        <a:pt x="3494" y="1"/>
                        <a:pt x="0" y="1988"/>
                        <a:pt x="3414" y="9974"/>
                      </a:cubicBezTo>
                      <a:cubicBezTo>
                        <a:pt x="3414" y="9974"/>
                        <a:pt x="3564" y="11451"/>
                        <a:pt x="2815" y="12020"/>
                      </a:cubicBezTo>
                      <a:lnTo>
                        <a:pt x="7717" y="12020"/>
                      </a:lnTo>
                      <a:cubicBezTo>
                        <a:pt x="7717" y="12020"/>
                        <a:pt x="8595" y="6600"/>
                        <a:pt x="8196" y="6010"/>
                      </a:cubicBezTo>
                      <a:lnTo>
                        <a:pt x="8426" y="4992"/>
                      </a:lnTo>
                      <a:cubicBezTo>
                        <a:pt x="8506" y="4673"/>
                        <a:pt x="8466" y="4333"/>
                        <a:pt x="8326" y="4034"/>
                      </a:cubicBezTo>
                      <a:cubicBezTo>
                        <a:pt x="7836" y="3016"/>
                        <a:pt x="6629" y="690"/>
                        <a:pt x="5560" y="371"/>
                      </a:cubicBezTo>
                      <a:cubicBezTo>
                        <a:pt x="4360" y="23"/>
                        <a:pt x="3683" y="0"/>
                        <a:pt x="35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942;p68">
                  <a:extLst>
                    <a:ext uri="{FF2B5EF4-FFF2-40B4-BE49-F238E27FC236}">
                      <a16:creationId xmlns:a16="http://schemas.microsoft.com/office/drawing/2014/main" id="{96C58CA0-9C65-DAF1-AB37-19CF0BE483B1}"/>
                    </a:ext>
                  </a:extLst>
                </p:cNvPr>
                <p:cNvSpPr/>
                <p:nvPr/>
              </p:nvSpPr>
              <p:spPr>
                <a:xfrm>
                  <a:off x="5723432" y="3096177"/>
                  <a:ext cx="105723" cy="13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7" h="6555" extrusionOk="0">
                      <a:moveTo>
                        <a:pt x="3287" y="1"/>
                      </a:moveTo>
                      <a:cubicBezTo>
                        <a:pt x="254" y="1"/>
                        <a:pt x="1" y="3468"/>
                        <a:pt x="265" y="4407"/>
                      </a:cubicBezTo>
                      <a:cubicBezTo>
                        <a:pt x="525" y="5366"/>
                        <a:pt x="265" y="5825"/>
                        <a:pt x="265" y="5825"/>
                      </a:cubicBezTo>
                      <a:cubicBezTo>
                        <a:pt x="1495" y="6469"/>
                        <a:pt x="2381" y="6555"/>
                        <a:pt x="2767" y="6555"/>
                      </a:cubicBezTo>
                      <a:cubicBezTo>
                        <a:pt x="2907" y="6555"/>
                        <a:pt x="2981" y="6544"/>
                        <a:pt x="2981" y="6544"/>
                      </a:cubicBezTo>
                      <a:cubicBezTo>
                        <a:pt x="2711" y="5745"/>
                        <a:pt x="2981" y="5166"/>
                        <a:pt x="2981" y="5166"/>
                      </a:cubicBezTo>
                      <a:cubicBezTo>
                        <a:pt x="3125" y="5180"/>
                        <a:pt x="3260" y="5187"/>
                        <a:pt x="3385" y="5187"/>
                      </a:cubicBezTo>
                      <a:cubicBezTo>
                        <a:pt x="4653" y="5187"/>
                        <a:pt x="4967" y="4517"/>
                        <a:pt x="4967" y="4517"/>
                      </a:cubicBezTo>
                      <a:cubicBezTo>
                        <a:pt x="4718" y="4228"/>
                        <a:pt x="4468" y="3609"/>
                        <a:pt x="4238" y="2920"/>
                      </a:cubicBezTo>
                      <a:lnTo>
                        <a:pt x="4238" y="2920"/>
                      </a:lnTo>
                      <a:cubicBezTo>
                        <a:pt x="4265" y="2924"/>
                        <a:pt x="4291" y="2925"/>
                        <a:pt x="4315" y="2925"/>
                      </a:cubicBezTo>
                      <a:cubicBezTo>
                        <a:pt x="4696" y="2925"/>
                        <a:pt x="4767" y="2511"/>
                        <a:pt x="4767" y="2511"/>
                      </a:cubicBezTo>
                      <a:cubicBezTo>
                        <a:pt x="4248" y="2421"/>
                        <a:pt x="3899" y="1762"/>
                        <a:pt x="3899" y="1762"/>
                      </a:cubicBezTo>
                      <a:cubicBezTo>
                        <a:pt x="3639" y="813"/>
                        <a:pt x="3480" y="5"/>
                        <a:pt x="3480" y="5"/>
                      </a:cubicBezTo>
                      <a:cubicBezTo>
                        <a:pt x="3414" y="2"/>
                        <a:pt x="3350" y="1"/>
                        <a:pt x="3287" y="1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" name="Google Shape;5944;p68">
                  <a:extLst>
                    <a:ext uri="{FF2B5EF4-FFF2-40B4-BE49-F238E27FC236}">
                      <a16:creationId xmlns:a16="http://schemas.microsoft.com/office/drawing/2014/main" id="{EF3DC6E4-65AC-A89F-3FF7-66C8D38AF344}"/>
                    </a:ext>
                  </a:extLst>
                </p:cNvPr>
                <p:cNvSpPr/>
                <p:nvPr/>
              </p:nvSpPr>
              <p:spPr>
                <a:xfrm>
                  <a:off x="5684225" y="3064377"/>
                  <a:ext cx="134734" cy="12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0" h="6061" extrusionOk="0">
                      <a:moveTo>
                        <a:pt x="3026" y="0"/>
                      </a:moveTo>
                      <a:cubicBezTo>
                        <a:pt x="2038" y="0"/>
                        <a:pt x="1007" y="425"/>
                        <a:pt x="879" y="1499"/>
                      </a:cubicBezTo>
                      <a:cubicBezTo>
                        <a:pt x="879" y="1499"/>
                        <a:pt x="1" y="1888"/>
                        <a:pt x="151" y="2837"/>
                      </a:cubicBezTo>
                      <a:cubicBezTo>
                        <a:pt x="440" y="4654"/>
                        <a:pt x="1568" y="4434"/>
                        <a:pt x="2147" y="6061"/>
                      </a:cubicBezTo>
                      <a:cubicBezTo>
                        <a:pt x="2147" y="6061"/>
                        <a:pt x="2507" y="5612"/>
                        <a:pt x="2546" y="5442"/>
                      </a:cubicBezTo>
                      <a:cubicBezTo>
                        <a:pt x="2586" y="5262"/>
                        <a:pt x="2187" y="4384"/>
                        <a:pt x="2546" y="3436"/>
                      </a:cubicBezTo>
                      <a:cubicBezTo>
                        <a:pt x="2668" y="3103"/>
                        <a:pt x="2866" y="2978"/>
                        <a:pt x="3068" y="2978"/>
                      </a:cubicBezTo>
                      <a:cubicBezTo>
                        <a:pt x="3448" y="2978"/>
                        <a:pt x="3843" y="3423"/>
                        <a:pt x="3764" y="3775"/>
                      </a:cubicBezTo>
                      <a:lnTo>
                        <a:pt x="4204" y="4084"/>
                      </a:lnTo>
                      <a:cubicBezTo>
                        <a:pt x="4204" y="4084"/>
                        <a:pt x="4014" y="3396"/>
                        <a:pt x="4204" y="2977"/>
                      </a:cubicBezTo>
                      <a:cubicBezTo>
                        <a:pt x="4403" y="2547"/>
                        <a:pt x="4663" y="2387"/>
                        <a:pt x="4862" y="1938"/>
                      </a:cubicBezTo>
                      <a:cubicBezTo>
                        <a:pt x="4862" y="1938"/>
                        <a:pt x="4901" y="1946"/>
                        <a:pt x="4967" y="1946"/>
                      </a:cubicBezTo>
                      <a:cubicBezTo>
                        <a:pt x="5218" y="1946"/>
                        <a:pt x="5864" y="1840"/>
                        <a:pt x="6330" y="830"/>
                      </a:cubicBezTo>
                      <a:lnTo>
                        <a:pt x="6330" y="830"/>
                      </a:lnTo>
                      <a:cubicBezTo>
                        <a:pt x="6329" y="830"/>
                        <a:pt x="6128" y="884"/>
                        <a:pt x="5840" y="884"/>
                      </a:cubicBezTo>
                      <a:cubicBezTo>
                        <a:pt x="5496" y="884"/>
                        <a:pt x="5029" y="807"/>
                        <a:pt x="4632" y="471"/>
                      </a:cubicBezTo>
                      <a:cubicBezTo>
                        <a:pt x="4284" y="177"/>
                        <a:pt x="3664" y="0"/>
                        <a:pt x="30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945;p68">
                  <a:extLst>
                    <a:ext uri="{FF2B5EF4-FFF2-40B4-BE49-F238E27FC236}">
                      <a16:creationId xmlns:a16="http://schemas.microsoft.com/office/drawing/2014/main" id="{69CDAA82-6D81-A232-3C3C-2E49DDD0B9EF}"/>
                    </a:ext>
                  </a:extLst>
                </p:cNvPr>
                <p:cNvSpPr/>
                <p:nvPr/>
              </p:nvSpPr>
              <p:spPr>
                <a:xfrm rot="21192993">
                  <a:off x="5694528" y="3246464"/>
                  <a:ext cx="72553" cy="60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4" h="5167" extrusionOk="0">
                      <a:moveTo>
                        <a:pt x="2119" y="1"/>
                      </a:moveTo>
                      <a:cubicBezTo>
                        <a:pt x="1233" y="1"/>
                        <a:pt x="584" y="949"/>
                        <a:pt x="370" y="1683"/>
                      </a:cubicBezTo>
                      <a:cubicBezTo>
                        <a:pt x="1" y="2970"/>
                        <a:pt x="370" y="3759"/>
                        <a:pt x="370" y="3759"/>
                      </a:cubicBezTo>
                      <a:lnTo>
                        <a:pt x="370" y="5167"/>
                      </a:lnTo>
                      <a:lnTo>
                        <a:pt x="3724" y="4847"/>
                      </a:lnTo>
                      <a:cubicBezTo>
                        <a:pt x="4263" y="3909"/>
                        <a:pt x="4423" y="2990"/>
                        <a:pt x="4473" y="2522"/>
                      </a:cubicBezTo>
                      <a:cubicBezTo>
                        <a:pt x="4493" y="2322"/>
                        <a:pt x="4453" y="2122"/>
                        <a:pt x="4353" y="1952"/>
                      </a:cubicBezTo>
                      <a:cubicBezTo>
                        <a:pt x="3534" y="502"/>
                        <a:pt x="2763" y="1"/>
                        <a:pt x="21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6" name="Google Shape;1825;p50">
                <a:extLst>
                  <a:ext uri="{FF2B5EF4-FFF2-40B4-BE49-F238E27FC236}">
                    <a16:creationId xmlns:a16="http://schemas.microsoft.com/office/drawing/2014/main" id="{FA5044A9-49EC-7D24-A60E-25CF09E12897}"/>
                  </a:ext>
                </a:extLst>
              </p:cNvPr>
              <p:cNvSpPr/>
              <p:nvPr/>
            </p:nvSpPr>
            <p:spPr>
              <a:xfrm rot="20387270">
                <a:off x="5452083" y="2220193"/>
                <a:ext cx="861491" cy="399421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2476" extrusionOk="0">
                    <a:moveTo>
                      <a:pt x="5960" y="0"/>
                    </a:moveTo>
                    <a:cubicBezTo>
                      <a:pt x="5960" y="0"/>
                      <a:pt x="5221" y="1038"/>
                      <a:pt x="4882" y="1098"/>
                    </a:cubicBezTo>
                    <a:cubicBezTo>
                      <a:pt x="4542" y="1169"/>
                      <a:pt x="3515" y="1498"/>
                      <a:pt x="2646" y="1737"/>
                    </a:cubicBezTo>
                    <a:cubicBezTo>
                      <a:pt x="2138" y="1873"/>
                      <a:pt x="1865" y="1929"/>
                      <a:pt x="1687" y="1929"/>
                    </a:cubicBezTo>
                    <a:cubicBezTo>
                      <a:pt x="1563" y="1929"/>
                      <a:pt x="1486" y="1902"/>
                      <a:pt x="1408" y="1857"/>
                    </a:cubicBezTo>
                    <a:cubicBezTo>
                      <a:pt x="1223" y="1759"/>
                      <a:pt x="826" y="1528"/>
                      <a:pt x="585" y="1528"/>
                    </a:cubicBezTo>
                    <a:cubicBezTo>
                      <a:pt x="579" y="1528"/>
                      <a:pt x="574" y="1528"/>
                      <a:pt x="569" y="1528"/>
                    </a:cubicBezTo>
                    <a:cubicBezTo>
                      <a:pt x="340" y="1548"/>
                      <a:pt x="81" y="1688"/>
                      <a:pt x="70" y="1737"/>
                    </a:cubicBezTo>
                    <a:cubicBezTo>
                      <a:pt x="70" y="1766"/>
                      <a:pt x="106" y="1790"/>
                      <a:pt x="171" y="1790"/>
                    </a:cubicBezTo>
                    <a:cubicBezTo>
                      <a:pt x="196" y="1790"/>
                      <a:pt x="226" y="1786"/>
                      <a:pt x="260" y="1777"/>
                    </a:cubicBezTo>
                    <a:cubicBezTo>
                      <a:pt x="350" y="1755"/>
                      <a:pt x="389" y="1744"/>
                      <a:pt x="428" y="1744"/>
                    </a:cubicBezTo>
                    <a:cubicBezTo>
                      <a:pt x="441" y="1744"/>
                      <a:pt x="454" y="1745"/>
                      <a:pt x="469" y="1748"/>
                    </a:cubicBezTo>
                    <a:cubicBezTo>
                      <a:pt x="469" y="1748"/>
                      <a:pt x="250" y="1808"/>
                      <a:pt x="170" y="1847"/>
                    </a:cubicBezTo>
                    <a:cubicBezTo>
                      <a:pt x="100" y="1887"/>
                      <a:pt x="1" y="1917"/>
                      <a:pt x="21" y="1957"/>
                    </a:cubicBezTo>
                    <a:cubicBezTo>
                      <a:pt x="26" y="1979"/>
                      <a:pt x="64" y="1995"/>
                      <a:pt x="121" y="1995"/>
                    </a:cubicBezTo>
                    <a:cubicBezTo>
                      <a:pt x="168" y="1995"/>
                      <a:pt x="227" y="1984"/>
                      <a:pt x="290" y="1957"/>
                    </a:cubicBezTo>
                    <a:cubicBezTo>
                      <a:pt x="354" y="1931"/>
                      <a:pt x="407" y="1924"/>
                      <a:pt x="447" y="1924"/>
                    </a:cubicBezTo>
                    <a:cubicBezTo>
                      <a:pt x="500" y="1924"/>
                      <a:pt x="529" y="1937"/>
                      <a:pt x="529" y="1937"/>
                    </a:cubicBezTo>
                    <a:cubicBezTo>
                      <a:pt x="529" y="1937"/>
                      <a:pt x="340" y="1967"/>
                      <a:pt x="260" y="2027"/>
                    </a:cubicBezTo>
                    <a:cubicBezTo>
                      <a:pt x="170" y="2087"/>
                      <a:pt x="150" y="2157"/>
                      <a:pt x="240" y="2157"/>
                    </a:cubicBezTo>
                    <a:cubicBezTo>
                      <a:pt x="313" y="2157"/>
                      <a:pt x="440" y="2097"/>
                      <a:pt x="533" y="2097"/>
                    </a:cubicBezTo>
                    <a:cubicBezTo>
                      <a:pt x="554" y="2097"/>
                      <a:pt x="573" y="2100"/>
                      <a:pt x="589" y="2107"/>
                    </a:cubicBezTo>
                    <a:cubicBezTo>
                      <a:pt x="589" y="2107"/>
                      <a:pt x="370" y="2176"/>
                      <a:pt x="390" y="2227"/>
                    </a:cubicBezTo>
                    <a:cubicBezTo>
                      <a:pt x="397" y="2241"/>
                      <a:pt x="429" y="2244"/>
                      <a:pt x="470" y="2244"/>
                    </a:cubicBezTo>
                    <a:cubicBezTo>
                      <a:pt x="499" y="2244"/>
                      <a:pt x="532" y="2242"/>
                      <a:pt x="565" y="2242"/>
                    </a:cubicBezTo>
                    <a:cubicBezTo>
                      <a:pt x="621" y="2242"/>
                      <a:pt x="677" y="2246"/>
                      <a:pt x="709" y="2267"/>
                    </a:cubicBezTo>
                    <a:cubicBezTo>
                      <a:pt x="789" y="2316"/>
                      <a:pt x="1219" y="2476"/>
                      <a:pt x="1798" y="2476"/>
                    </a:cubicBezTo>
                    <a:cubicBezTo>
                      <a:pt x="2366" y="2476"/>
                      <a:pt x="4333" y="2367"/>
                      <a:pt x="4762" y="2157"/>
                    </a:cubicBezTo>
                    <a:cubicBezTo>
                      <a:pt x="5201" y="1947"/>
                      <a:pt x="6599" y="819"/>
                      <a:pt x="6699" y="659"/>
                    </a:cubicBezTo>
                    <a:cubicBezTo>
                      <a:pt x="6699" y="659"/>
                      <a:pt x="6549" y="170"/>
                      <a:pt x="596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1805;p50">
                <a:extLst>
                  <a:ext uri="{FF2B5EF4-FFF2-40B4-BE49-F238E27FC236}">
                    <a16:creationId xmlns:a16="http://schemas.microsoft.com/office/drawing/2014/main" id="{039A50FD-57FD-A1B2-4A62-3D423D384E83}"/>
                  </a:ext>
                </a:extLst>
              </p:cNvPr>
              <p:cNvSpPr/>
              <p:nvPr/>
            </p:nvSpPr>
            <p:spPr>
              <a:xfrm>
                <a:off x="5159335" y="1572462"/>
                <a:ext cx="755194" cy="611021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4383" extrusionOk="0">
                    <a:moveTo>
                      <a:pt x="500" y="0"/>
                    </a:moveTo>
                    <a:lnTo>
                      <a:pt x="1" y="510"/>
                    </a:lnTo>
                    <a:cubicBezTo>
                      <a:pt x="1" y="510"/>
                      <a:pt x="490" y="909"/>
                      <a:pt x="859" y="1258"/>
                    </a:cubicBezTo>
                    <a:cubicBezTo>
                      <a:pt x="1239" y="1597"/>
                      <a:pt x="2517" y="2695"/>
                      <a:pt x="3455" y="3424"/>
                    </a:cubicBezTo>
                    <a:cubicBezTo>
                      <a:pt x="4613" y="4323"/>
                      <a:pt x="5372" y="4383"/>
                      <a:pt x="5372" y="4383"/>
                    </a:cubicBezTo>
                    <a:lnTo>
                      <a:pt x="5701" y="3734"/>
                    </a:lnTo>
                    <a:cubicBezTo>
                      <a:pt x="5701" y="3734"/>
                      <a:pt x="4044" y="2995"/>
                      <a:pt x="3784" y="2635"/>
                    </a:cubicBezTo>
                    <a:cubicBezTo>
                      <a:pt x="3535" y="2276"/>
                      <a:pt x="2297" y="1378"/>
                      <a:pt x="1658" y="1038"/>
                    </a:cubicBezTo>
                    <a:cubicBezTo>
                      <a:pt x="1019" y="709"/>
                      <a:pt x="620" y="190"/>
                      <a:pt x="50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3" name="pos_treino">
            <a:hlinkClick r:id="" action="ppaction://media"/>
            <a:extLst>
              <a:ext uri="{FF2B5EF4-FFF2-40B4-BE49-F238E27FC236}">
                <a16:creationId xmlns:a16="http://schemas.microsoft.com/office/drawing/2014/main" id="{C137670F-0052-43EC-60EA-AB6FF403E1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68" end="9222"/>
                </p14:media>
              </p:ext>
            </p:extLst>
          </p:nvPr>
        </p:nvPicPr>
        <p:blipFill rotWithShape="1">
          <a:blip r:embed="rId5"/>
          <a:srcRect l="4863" t="65312" r="23000" b="9432"/>
          <a:stretch/>
        </p:blipFill>
        <p:spPr>
          <a:xfrm>
            <a:off x="192476" y="1032839"/>
            <a:ext cx="8270160" cy="1628645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71333DF2-E544-46B9-7790-963E9DCA3560}"/>
              </a:ext>
            </a:extLst>
          </p:cNvPr>
          <p:cNvSpPr txBox="1"/>
          <p:nvPr/>
        </p:nvSpPr>
        <p:spPr>
          <a:xfrm>
            <a:off x="8694420" y="4774168"/>
            <a:ext cx="44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2807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3;p38">
            <a:extLst>
              <a:ext uri="{FF2B5EF4-FFF2-40B4-BE49-F238E27FC236}">
                <a16:creationId xmlns:a16="http://schemas.microsoft.com/office/drawing/2014/main" id="{4427C9EB-8CE9-7503-15BB-371FEBC20EDA}"/>
              </a:ext>
            </a:extLst>
          </p:cNvPr>
          <p:cNvSpPr txBox="1">
            <a:spLocks/>
          </p:cNvSpPr>
          <p:nvPr/>
        </p:nvSpPr>
        <p:spPr>
          <a:xfrm>
            <a:off x="720000" y="2893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dk1"/>
                </a:solidFill>
                <a:latin typeface="Montserrat ExtraBold"/>
                <a:sym typeface="Montserrat ExtraBold"/>
              </a:rPr>
              <a:t>Modo de funcionamento</a:t>
            </a:r>
          </a:p>
        </p:txBody>
      </p:sp>
      <p:pic>
        <p:nvPicPr>
          <p:cNvPr id="2" name="negar">
            <a:hlinkClick r:id="" action="ppaction://media"/>
            <a:extLst>
              <a:ext uri="{FF2B5EF4-FFF2-40B4-BE49-F238E27FC236}">
                <a16:creationId xmlns:a16="http://schemas.microsoft.com/office/drawing/2014/main" id="{32FEA558-9600-4385-743C-396CE86F5F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88" end="23599"/>
                </p14:media>
              </p:ext>
            </p:extLst>
          </p:nvPr>
        </p:nvPicPr>
        <p:blipFill rotWithShape="1">
          <a:blip r:embed="rId5"/>
          <a:srcRect l="4778" t="76641" r="14237" b="9556"/>
          <a:stretch/>
        </p:blipFill>
        <p:spPr>
          <a:xfrm>
            <a:off x="191749" y="1111849"/>
            <a:ext cx="8760501" cy="83985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EB118CF-F244-80DB-5748-EFD769BE99FF}"/>
              </a:ext>
            </a:extLst>
          </p:cNvPr>
          <p:cNvGrpSpPr/>
          <p:nvPr/>
        </p:nvGrpSpPr>
        <p:grpSpPr>
          <a:xfrm>
            <a:off x="7366960" y="2917354"/>
            <a:ext cx="1439220" cy="1883345"/>
            <a:chOff x="3445200" y="1544445"/>
            <a:chExt cx="2232822" cy="3044001"/>
          </a:xfrm>
        </p:grpSpPr>
        <p:sp>
          <p:nvSpPr>
            <p:cNvPr id="8" name="Google Shape;1798;p50">
              <a:extLst>
                <a:ext uri="{FF2B5EF4-FFF2-40B4-BE49-F238E27FC236}">
                  <a16:creationId xmlns:a16="http://schemas.microsoft.com/office/drawing/2014/main" id="{3DB8D800-6E63-F7E6-74F8-489610CF1B6F}"/>
                </a:ext>
              </a:extLst>
            </p:cNvPr>
            <p:cNvSpPr/>
            <p:nvPr/>
          </p:nvSpPr>
          <p:spPr>
            <a:xfrm>
              <a:off x="3663573" y="4155570"/>
              <a:ext cx="2014449" cy="432876"/>
            </a:xfrm>
            <a:custGeom>
              <a:avLst/>
              <a:gdLst/>
              <a:ahLst/>
              <a:cxnLst/>
              <a:rect l="l" t="t" r="r" b="b"/>
              <a:pathLst>
                <a:path w="21993" h="3366" extrusionOk="0">
                  <a:moveTo>
                    <a:pt x="11002" y="1"/>
                  </a:moveTo>
                  <a:cubicBezTo>
                    <a:pt x="4922" y="1"/>
                    <a:pt x="1" y="759"/>
                    <a:pt x="1" y="1688"/>
                  </a:cubicBezTo>
                  <a:cubicBezTo>
                    <a:pt x="1" y="2616"/>
                    <a:pt x="4922" y="3365"/>
                    <a:pt x="11002" y="3365"/>
                  </a:cubicBezTo>
                  <a:cubicBezTo>
                    <a:pt x="17071" y="3365"/>
                    <a:pt x="21992" y="2616"/>
                    <a:pt x="21992" y="1688"/>
                  </a:cubicBezTo>
                  <a:cubicBezTo>
                    <a:pt x="21992" y="759"/>
                    <a:pt x="17071" y="1"/>
                    <a:pt x="1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807;p50">
              <a:extLst>
                <a:ext uri="{FF2B5EF4-FFF2-40B4-BE49-F238E27FC236}">
                  <a16:creationId xmlns:a16="http://schemas.microsoft.com/office/drawing/2014/main" id="{85E28518-8F99-44C4-C915-08A15B9A3203}"/>
                </a:ext>
              </a:extLst>
            </p:cNvPr>
            <p:cNvSpPr/>
            <p:nvPr/>
          </p:nvSpPr>
          <p:spPr>
            <a:xfrm>
              <a:off x="4035640" y="4132228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750" y="0"/>
                  </a:moveTo>
                  <a:cubicBezTo>
                    <a:pt x="750" y="0"/>
                    <a:pt x="759" y="709"/>
                    <a:pt x="570" y="979"/>
                  </a:cubicBezTo>
                  <a:cubicBezTo>
                    <a:pt x="220" y="1478"/>
                    <a:pt x="1" y="1757"/>
                    <a:pt x="580" y="1757"/>
                  </a:cubicBezTo>
                  <a:cubicBezTo>
                    <a:pt x="1169" y="1757"/>
                    <a:pt x="1289" y="1427"/>
                    <a:pt x="1289" y="1039"/>
                  </a:cubicBezTo>
                  <a:lnTo>
                    <a:pt x="1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08;p50">
              <a:extLst>
                <a:ext uri="{FF2B5EF4-FFF2-40B4-BE49-F238E27FC236}">
                  <a16:creationId xmlns:a16="http://schemas.microsoft.com/office/drawing/2014/main" id="{30856F11-9CA6-8C48-3D6C-16C2F32B96B7}"/>
                </a:ext>
              </a:extLst>
            </p:cNvPr>
            <p:cNvSpPr/>
            <p:nvPr/>
          </p:nvSpPr>
          <p:spPr>
            <a:xfrm>
              <a:off x="4566308" y="4117142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1" y="0"/>
                  </a:moveTo>
                  <a:lnTo>
                    <a:pt x="1" y="1039"/>
                  </a:lnTo>
                  <a:cubicBezTo>
                    <a:pt x="1" y="1427"/>
                    <a:pt x="121" y="1757"/>
                    <a:pt x="709" y="1757"/>
                  </a:cubicBezTo>
                  <a:cubicBezTo>
                    <a:pt x="1288" y="1757"/>
                    <a:pt x="1068" y="1478"/>
                    <a:pt x="719" y="979"/>
                  </a:cubicBezTo>
                  <a:cubicBezTo>
                    <a:pt x="529" y="709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09;p50">
              <a:extLst>
                <a:ext uri="{FF2B5EF4-FFF2-40B4-BE49-F238E27FC236}">
                  <a16:creationId xmlns:a16="http://schemas.microsoft.com/office/drawing/2014/main" id="{8E47D90A-E6E6-AD51-F445-34772DED1F52}"/>
                </a:ext>
              </a:extLst>
            </p:cNvPr>
            <p:cNvSpPr/>
            <p:nvPr/>
          </p:nvSpPr>
          <p:spPr>
            <a:xfrm>
              <a:off x="4102609" y="2771690"/>
              <a:ext cx="562368" cy="1383880"/>
            </a:xfrm>
            <a:custGeom>
              <a:avLst/>
              <a:gdLst/>
              <a:ahLst/>
              <a:cxnLst/>
              <a:rect l="l" t="t" r="r" b="b"/>
              <a:pathLst>
                <a:path w="4373" h="11791" extrusionOk="0">
                  <a:moveTo>
                    <a:pt x="719" y="0"/>
                  </a:moveTo>
                  <a:cubicBezTo>
                    <a:pt x="719" y="0"/>
                    <a:pt x="100" y="1967"/>
                    <a:pt x="409" y="6200"/>
                  </a:cubicBezTo>
                  <a:cubicBezTo>
                    <a:pt x="409" y="6200"/>
                    <a:pt x="0" y="9494"/>
                    <a:pt x="50" y="11790"/>
                  </a:cubicBezTo>
                  <a:lnTo>
                    <a:pt x="779" y="11790"/>
                  </a:lnTo>
                  <a:cubicBezTo>
                    <a:pt x="779" y="11790"/>
                    <a:pt x="1347" y="9065"/>
                    <a:pt x="1478" y="6309"/>
                  </a:cubicBezTo>
                  <a:cubicBezTo>
                    <a:pt x="1478" y="6309"/>
                    <a:pt x="1906" y="4523"/>
                    <a:pt x="2037" y="2636"/>
                  </a:cubicBezTo>
                  <a:lnTo>
                    <a:pt x="2336" y="2636"/>
                  </a:lnTo>
                  <a:cubicBezTo>
                    <a:pt x="2465" y="4523"/>
                    <a:pt x="2895" y="6309"/>
                    <a:pt x="2895" y="6309"/>
                  </a:cubicBezTo>
                  <a:cubicBezTo>
                    <a:pt x="3024" y="9065"/>
                    <a:pt x="3594" y="11790"/>
                    <a:pt x="3594" y="11790"/>
                  </a:cubicBezTo>
                  <a:lnTo>
                    <a:pt x="4322" y="11790"/>
                  </a:lnTo>
                  <a:cubicBezTo>
                    <a:pt x="4373" y="9494"/>
                    <a:pt x="3963" y="6200"/>
                    <a:pt x="3963" y="6200"/>
                  </a:cubicBezTo>
                  <a:cubicBezTo>
                    <a:pt x="4273" y="1967"/>
                    <a:pt x="365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810;p50">
              <a:extLst>
                <a:ext uri="{FF2B5EF4-FFF2-40B4-BE49-F238E27FC236}">
                  <a16:creationId xmlns:a16="http://schemas.microsoft.com/office/drawing/2014/main" id="{D2916601-9FD6-1387-28CE-95584402AB49}"/>
                </a:ext>
              </a:extLst>
            </p:cNvPr>
            <p:cNvSpPr/>
            <p:nvPr/>
          </p:nvSpPr>
          <p:spPr>
            <a:xfrm>
              <a:off x="3913823" y="2119551"/>
              <a:ext cx="310826" cy="314690"/>
            </a:xfrm>
            <a:custGeom>
              <a:avLst/>
              <a:gdLst/>
              <a:ahLst/>
              <a:cxnLst/>
              <a:rect l="l" t="t" r="r" b="b"/>
              <a:pathLst>
                <a:path w="2417" h="2447" extrusionOk="0">
                  <a:moveTo>
                    <a:pt x="599" y="0"/>
                  </a:moveTo>
                  <a:cubicBezTo>
                    <a:pt x="599" y="0"/>
                    <a:pt x="510" y="220"/>
                    <a:pt x="380" y="350"/>
                  </a:cubicBezTo>
                  <a:cubicBezTo>
                    <a:pt x="250" y="470"/>
                    <a:pt x="0" y="499"/>
                    <a:pt x="0" y="499"/>
                  </a:cubicBezTo>
                  <a:cubicBezTo>
                    <a:pt x="0" y="499"/>
                    <a:pt x="430" y="978"/>
                    <a:pt x="160" y="1368"/>
                  </a:cubicBezTo>
                  <a:cubicBezTo>
                    <a:pt x="450" y="1787"/>
                    <a:pt x="1109" y="2446"/>
                    <a:pt x="1498" y="2446"/>
                  </a:cubicBezTo>
                  <a:cubicBezTo>
                    <a:pt x="1788" y="2446"/>
                    <a:pt x="2416" y="1997"/>
                    <a:pt x="2336" y="1657"/>
                  </a:cubicBezTo>
                  <a:cubicBezTo>
                    <a:pt x="2247" y="1278"/>
                    <a:pt x="1867" y="519"/>
                    <a:pt x="1508" y="180"/>
                  </a:cubicBezTo>
                  <a:cubicBezTo>
                    <a:pt x="1508" y="180"/>
                    <a:pt x="1353" y="256"/>
                    <a:pt x="1150" y="256"/>
                  </a:cubicBezTo>
                  <a:cubicBezTo>
                    <a:pt x="979" y="256"/>
                    <a:pt x="773" y="201"/>
                    <a:pt x="59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11;p50">
              <a:extLst>
                <a:ext uri="{FF2B5EF4-FFF2-40B4-BE49-F238E27FC236}">
                  <a16:creationId xmlns:a16="http://schemas.microsoft.com/office/drawing/2014/main" id="{43EDBE8D-8DAD-9E7B-89D8-DBBC5FC33142}"/>
                </a:ext>
              </a:extLst>
            </p:cNvPr>
            <p:cNvSpPr/>
            <p:nvPr/>
          </p:nvSpPr>
          <p:spPr>
            <a:xfrm>
              <a:off x="3663565" y="1864406"/>
              <a:ext cx="416021" cy="355843"/>
            </a:xfrm>
            <a:custGeom>
              <a:avLst/>
              <a:gdLst/>
              <a:ahLst/>
              <a:cxnLst/>
              <a:rect l="l" t="t" r="r" b="b"/>
              <a:pathLst>
                <a:path w="3235" h="2767" extrusionOk="0">
                  <a:moveTo>
                    <a:pt x="1486" y="0"/>
                  </a:moveTo>
                  <a:cubicBezTo>
                    <a:pt x="1109" y="0"/>
                    <a:pt x="759" y="252"/>
                    <a:pt x="619" y="367"/>
                  </a:cubicBezTo>
                  <a:lnTo>
                    <a:pt x="589" y="397"/>
                  </a:lnTo>
                  <a:lnTo>
                    <a:pt x="559" y="427"/>
                  </a:lnTo>
                  <a:cubicBezTo>
                    <a:pt x="399" y="577"/>
                    <a:pt x="0" y="1006"/>
                    <a:pt x="80" y="1475"/>
                  </a:cubicBezTo>
                  <a:cubicBezTo>
                    <a:pt x="167" y="1944"/>
                    <a:pt x="1158" y="2766"/>
                    <a:pt x="1921" y="2766"/>
                  </a:cubicBezTo>
                  <a:cubicBezTo>
                    <a:pt x="2117" y="2766"/>
                    <a:pt x="2298" y="2712"/>
                    <a:pt x="2445" y="2583"/>
                  </a:cubicBezTo>
                  <a:lnTo>
                    <a:pt x="2516" y="2514"/>
                  </a:lnTo>
                  <a:cubicBezTo>
                    <a:pt x="3234" y="1884"/>
                    <a:pt x="2296" y="218"/>
                    <a:pt x="1727" y="38"/>
                  </a:cubicBezTo>
                  <a:cubicBezTo>
                    <a:pt x="1646" y="12"/>
                    <a:pt x="1565" y="0"/>
                    <a:pt x="1486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12;p50">
              <a:extLst>
                <a:ext uri="{FF2B5EF4-FFF2-40B4-BE49-F238E27FC236}">
                  <a16:creationId xmlns:a16="http://schemas.microsoft.com/office/drawing/2014/main" id="{3A273810-69BE-9EC0-FA02-286FC031D9CF}"/>
                </a:ext>
              </a:extLst>
            </p:cNvPr>
            <p:cNvSpPr/>
            <p:nvPr/>
          </p:nvSpPr>
          <p:spPr>
            <a:xfrm>
              <a:off x="3707547" y="2123409"/>
              <a:ext cx="49768" cy="44882"/>
            </a:xfrm>
            <a:custGeom>
              <a:avLst/>
              <a:gdLst/>
              <a:ahLst/>
              <a:cxnLst/>
              <a:rect l="l" t="t" r="r" b="b"/>
              <a:pathLst>
                <a:path w="387" h="349" extrusionOk="0">
                  <a:moveTo>
                    <a:pt x="187" y="0"/>
                  </a:moveTo>
                  <a:cubicBezTo>
                    <a:pt x="187" y="0"/>
                    <a:pt x="47" y="10"/>
                    <a:pt x="17" y="150"/>
                  </a:cubicBezTo>
                  <a:cubicBezTo>
                    <a:pt x="0" y="260"/>
                    <a:pt x="77" y="349"/>
                    <a:pt x="185" y="349"/>
                  </a:cubicBezTo>
                  <a:cubicBezTo>
                    <a:pt x="205" y="349"/>
                    <a:pt x="225" y="346"/>
                    <a:pt x="247" y="340"/>
                  </a:cubicBezTo>
                  <a:cubicBezTo>
                    <a:pt x="386" y="310"/>
                    <a:pt x="386" y="250"/>
                    <a:pt x="386" y="250"/>
                  </a:cubicBezTo>
                  <a:lnTo>
                    <a:pt x="277" y="10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13;p50">
              <a:extLst>
                <a:ext uri="{FF2B5EF4-FFF2-40B4-BE49-F238E27FC236}">
                  <a16:creationId xmlns:a16="http://schemas.microsoft.com/office/drawing/2014/main" id="{931F9DE3-DAE4-37B8-EBBC-0293CC039A66}"/>
                </a:ext>
              </a:extLst>
            </p:cNvPr>
            <p:cNvSpPr/>
            <p:nvPr/>
          </p:nvSpPr>
          <p:spPr>
            <a:xfrm>
              <a:off x="3716034" y="2133698"/>
              <a:ext cx="14403" cy="23277"/>
            </a:xfrm>
            <a:custGeom>
              <a:avLst/>
              <a:gdLst/>
              <a:ahLst/>
              <a:cxnLst/>
              <a:rect l="l" t="t" r="r" b="b"/>
              <a:pathLst>
                <a:path w="112" h="181" extrusionOk="0">
                  <a:moveTo>
                    <a:pt x="101" y="0"/>
                  </a:moveTo>
                  <a:cubicBezTo>
                    <a:pt x="91" y="0"/>
                    <a:pt x="1" y="70"/>
                    <a:pt x="41" y="180"/>
                  </a:cubicBezTo>
                  <a:lnTo>
                    <a:pt x="61" y="180"/>
                  </a:lnTo>
                  <a:cubicBezTo>
                    <a:pt x="21" y="80"/>
                    <a:pt x="101" y="20"/>
                    <a:pt x="111" y="2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14;p50">
              <a:extLst>
                <a:ext uri="{FF2B5EF4-FFF2-40B4-BE49-F238E27FC236}">
                  <a16:creationId xmlns:a16="http://schemas.microsoft.com/office/drawing/2014/main" id="{7DE865FD-2A5D-5967-FB53-0BF742BB1FB9}"/>
                </a:ext>
              </a:extLst>
            </p:cNvPr>
            <p:cNvSpPr/>
            <p:nvPr/>
          </p:nvSpPr>
          <p:spPr>
            <a:xfrm>
              <a:off x="3721178" y="2143986"/>
              <a:ext cx="18133" cy="9131"/>
            </a:xfrm>
            <a:custGeom>
              <a:avLst/>
              <a:gdLst/>
              <a:ahLst/>
              <a:cxnLst/>
              <a:rect l="l" t="t" r="r" b="b"/>
              <a:pathLst>
                <a:path w="141" h="71" extrusionOk="0">
                  <a:moveTo>
                    <a:pt x="11" y="0"/>
                  </a:moveTo>
                  <a:lnTo>
                    <a:pt x="1" y="10"/>
                  </a:lnTo>
                  <a:cubicBezTo>
                    <a:pt x="11" y="10"/>
                    <a:pt x="80" y="71"/>
                    <a:pt x="130" y="71"/>
                  </a:cubicBezTo>
                  <a:cubicBezTo>
                    <a:pt x="134" y="71"/>
                    <a:pt x="137" y="70"/>
                    <a:pt x="141" y="70"/>
                  </a:cubicBezTo>
                  <a:lnTo>
                    <a:pt x="141" y="50"/>
                  </a:lnTo>
                  <a:cubicBezTo>
                    <a:pt x="134" y="52"/>
                    <a:pt x="128" y="53"/>
                    <a:pt x="121" y="53"/>
                  </a:cubicBezTo>
                  <a:cubicBezTo>
                    <a:pt x="74" y="53"/>
                    <a:pt x="20" y="0"/>
                    <a:pt x="11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15;p50">
              <a:extLst>
                <a:ext uri="{FF2B5EF4-FFF2-40B4-BE49-F238E27FC236}">
                  <a16:creationId xmlns:a16="http://schemas.microsoft.com/office/drawing/2014/main" id="{A8741ED3-B35B-755D-C8B5-AE8533D9CAB8}"/>
                </a:ext>
              </a:extLst>
            </p:cNvPr>
            <p:cNvSpPr/>
            <p:nvPr/>
          </p:nvSpPr>
          <p:spPr>
            <a:xfrm>
              <a:off x="3947130" y="1912760"/>
              <a:ext cx="48739" cy="47712"/>
            </a:xfrm>
            <a:custGeom>
              <a:avLst/>
              <a:gdLst/>
              <a:ahLst/>
              <a:cxnLst/>
              <a:rect l="l" t="t" r="r" b="b"/>
              <a:pathLst>
                <a:path w="379" h="371" extrusionOk="0">
                  <a:moveTo>
                    <a:pt x="186" y="1"/>
                  </a:moveTo>
                  <a:cubicBezTo>
                    <a:pt x="181" y="1"/>
                    <a:pt x="176" y="1"/>
                    <a:pt x="171" y="1"/>
                  </a:cubicBezTo>
                  <a:cubicBezTo>
                    <a:pt x="31" y="1"/>
                    <a:pt x="1" y="141"/>
                    <a:pt x="1" y="141"/>
                  </a:cubicBezTo>
                  <a:lnTo>
                    <a:pt x="81" y="250"/>
                  </a:lnTo>
                  <a:lnTo>
                    <a:pt x="220" y="370"/>
                  </a:lnTo>
                  <a:cubicBezTo>
                    <a:pt x="220" y="370"/>
                    <a:pt x="222" y="370"/>
                    <a:pt x="224" y="370"/>
                  </a:cubicBezTo>
                  <a:cubicBezTo>
                    <a:pt x="237" y="370"/>
                    <a:pt x="287" y="363"/>
                    <a:pt x="331" y="250"/>
                  </a:cubicBezTo>
                  <a:cubicBezTo>
                    <a:pt x="378" y="116"/>
                    <a:pt x="307" y="1"/>
                    <a:pt x="186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16;p50">
              <a:extLst>
                <a:ext uri="{FF2B5EF4-FFF2-40B4-BE49-F238E27FC236}">
                  <a16:creationId xmlns:a16="http://schemas.microsoft.com/office/drawing/2014/main" id="{944DDA66-0E79-6E60-E57F-F367EAE4BB0F}"/>
                </a:ext>
              </a:extLst>
            </p:cNvPr>
            <p:cNvSpPr/>
            <p:nvPr/>
          </p:nvSpPr>
          <p:spPr>
            <a:xfrm>
              <a:off x="3957419" y="1923563"/>
              <a:ext cx="24563" cy="7459"/>
            </a:xfrm>
            <a:custGeom>
              <a:avLst/>
              <a:gdLst/>
              <a:ahLst/>
              <a:cxnLst/>
              <a:rect l="l" t="t" r="r" b="b"/>
              <a:pathLst>
                <a:path w="191" h="58" extrusionOk="0">
                  <a:moveTo>
                    <a:pt x="123" y="0"/>
                  </a:moveTo>
                  <a:cubicBezTo>
                    <a:pt x="57" y="0"/>
                    <a:pt x="9" y="47"/>
                    <a:pt x="1" y="47"/>
                  </a:cubicBezTo>
                  <a:lnTo>
                    <a:pt x="21" y="57"/>
                  </a:lnTo>
                  <a:cubicBezTo>
                    <a:pt x="21" y="57"/>
                    <a:pt x="63" y="14"/>
                    <a:pt x="124" y="14"/>
                  </a:cubicBezTo>
                  <a:cubicBezTo>
                    <a:pt x="142" y="14"/>
                    <a:pt x="161" y="18"/>
                    <a:pt x="180" y="27"/>
                  </a:cubicBezTo>
                  <a:lnTo>
                    <a:pt x="191" y="17"/>
                  </a:lnTo>
                  <a:cubicBezTo>
                    <a:pt x="167" y="5"/>
                    <a:pt x="144" y="0"/>
                    <a:pt x="123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7;p50">
              <a:extLst>
                <a:ext uri="{FF2B5EF4-FFF2-40B4-BE49-F238E27FC236}">
                  <a16:creationId xmlns:a16="http://schemas.microsoft.com/office/drawing/2014/main" id="{ACAD0269-36D7-23A7-BDE0-653F55B2A129}"/>
                </a:ext>
              </a:extLst>
            </p:cNvPr>
            <p:cNvSpPr/>
            <p:nvPr/>
          </p:nvSpPr>
          <p:spPr>
            <a:xfrm>
              <a:off x="3967707" y="1924334"/>
              <a:ext cx="10417" cy="19419"/>
            </a:xfrm>
            <a:custGeom>
              <a:avLst/>
              <a:gdLst/>
              <a:ahLst/>
              <a:cxnLst/>
              <a:rect l="l" t="t" r="r" b="b"/>
              <a:pathLst>
                <a:path w="81" h="151" extrusionOk="0">
                  <a:moveTo>
                    <a:pt x="11" y="1"/>
                  </a:moveTo>
                  <a:lnTo>
                    <a:pt x="1" y="11"/>
                  </a:lnTo>
                  <a:cubicBezTo>
                    <a:pt x="1" y="11"/>
                    <a:pt x="60" y="101"/>
                    <a:pt x="40" y="141"/>
                  </a:cubicBezTo>
                  <a:lnTo>
                    <a:pt x="60" y="151"/>
                  </a:lnTo>
                  <a:cubicBezTo>
                    <a:pt x="80" y="91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8;p50">
              <a:extLst>
                <a:ext uri="{FF2B5EF4-FFF2-40B4-BE49-F238E27FC236}">
                  <a16:creationId xmlns:a16="http://schemas.microsoft.com/office/drawing/2014/main" id="{299CF1CE-F6F8-2538-208C-79D9FF1C601D}"/>
                </a:ext>
              </a:extLst>
            </p:cNvPr>
            <p:cNvSpPr/>
            <p:nvPr/>
          </p:nvSpPr>
          <p:spPr>
            <a:xfrm>
              <a:off x="3547952" y="1812194"/>
              <a:ext cx="418593" cy="320220"/>
            </a:xfrm>
            <a:custGeom>
              <a:avLst/>
              <a:gdLst/>
              <a:ahLst/>
              <a:cxnLst/>
              <a:rect l="l" t="t" r="r" b="b"/>
              <a:pathLst>
                <a:path w="3255" h="2490" extrusionOk="0">
                  <a:moveTo>
                    <a:pt x="2049" y="0"/>
                  </a:moveTo>
                  <a:cubicBezTo>
                    <a:pt x="1786" y="0"/>
                    <a:pt x="1488" y="104"/>
                    <a:pt x="1168" y="384"/>
                  </a:cubicBezTo>
                  <a:cubicBezTo>
                    <a:pt x="1" y="1422"/>
                    <a:pt x="1298" y="2490"/>
                    <a:pt x="1298" y="2490"/>
                  </a:cubicBezTo>
                  <a:cubicBezTo>
                    <a:pt x="1328" y="2450"/>
                    <a:pt x="1398" y="2420"/>
                    <a:pt x="1398" y="2420"/>
                  </a:cubicBezTo>
                  <a:lnTo>
                    <a:pt x="1328" y="2301"/>
                  </a:lnTo>
                  <a:cubicBezTo>
                    <a:pt x="1278" y="2201"/>
                    <a:pt x="1208" y="2051"/>
                    <a:pt x="1199" y="1921"/>
                  </a:cubicBezTo>
                  <a:lnTo>
                    <a:pt x="1199" y="1921"/>
                  </a:lnTo>
                  <a:cubicBezTo>
                    <a:pt x="1199" y="1921"/>
                    <a:pt x="1228" y="2021"/>
                    <a:pt x="1298" y="2101"/>
                  </a:cubicBezTo>
                  <a:cubicBezTo>
                    <a:pt x="1298" y="2101"/>
                    <a:pt x="1468" y="1771"/>
                    <a:pt x="1847" y="1552"/>
                  </a:cubicBezTo>
                  <a:lnTo>
                    <a:pt x="1707" y="1342"/>
                  </a:lnTo>
                  <a:lnTo>
                    <a:pt x="1907" y="1492"/>
                  </a:lnTo>
                  <a:cubicBezTo>
                    <a:pt x="1907" y="1492"/>
                    <a:pt x="2077" y="1382"/>
                    <a:pt x="2257" y="1152"/>
                  </a:cubicBezTo>
                  <a:lnTo>
                    <a:pt x="2137" y="1013"/>
                  </a:lnTo>
                  <a:lnTo>
                    <a:pt x="2326" y="1083"/>
                  </a:lnTo>
                  <a:cubicBezTo>
                    <a:pt x="2326" y="1083"/>
                    <a:pt x="2635" y="783"/>
                    <a:pt x="2902" y="783"/>
                  </a:cubicBezTo>
                  <a:cubicBezTo>
                    <a:pt x="2907" y="783"/>
                    <a:pt x="2911" y="783"/>
                    <a:pt x="2916" y="783"/>
                  </a:cubicBezTo>
                  <a:cubicBezTo>
                    <a:pt x="2916" y="783"/>
                    <a:pt x="2836" y="653"/>
                    <a:pt x="2776" y="613"/>
                  </a:cubicBezTo>
                  <a:lnTo>
                    <a:pt x="2776" y="613"/>
                  </a:lnTo>
                  <a:cubicBezTo>
                    <a:pt x="2825" y="644"/>
                    <a:pt x="2945" y="703"/>
                    <a:pt x="3045" y="793"/>
                  </a:cubicBezTo>
                  <a:lnTo>
                    <a:pt x="3145" y="883"/>
                  </a:lnTo>
                  <a:cubicBezTo>
                    <a:pt x="3145" y="883"/>
                    <a:pt x="3187" y="790"/>
                    <a:pt x="3240" y="790"/>
                  </a:cubicBezTo>
                  <a:cubicBezTo>
                    <a:pt x="3245" y="790"/>
                    <a:pt x="3250" y="791"/>
                    <a:pt x="3255" y="793"/>
                  </a:cubicBezTo>
                  <a:cubicBezTo>
                    <a:pt x="3255" y="793"/>
                    <a:pt x="2780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19;p50">
              <a:extLst>
                <a:ext uri="{FF2B5EF4-FFF2-40B4-BE49-F238E27FC236}">
                  <a16:creationId xmlns:a16="http://schemas.microsoft.com/office/drawing/2014/main" id="{5FD32547-C0C2-3D90-D1EA-BB48135B634D}"/>
                </a:ext>
              </a:extLst>
            </p:cNvPr>
            <p:cNvSpPr/>
            <p:nvPr/>
          </p:nvSpPr>
          <p:spPr>
            <a:xfrm>
              <a:off x="3445200" y="1798690"/>
              <a:ext cx="280091" cy="488561"/>
            </a:xfrm>
            <a:custGeom>
              <a:avLst/>
              <a:gdLst/>
              <a:ahLst/>
              <a:cxnLst/>
              <a:rect l="l" t="t" r="r" b="b"/>
              <a:pathLst>
                <a:path w="2178" h="3799" extrusionOk="0">
                  <a:moveTo>
                    <a:pt x="1608" y="0"/>
                  </a:moveTo>
                  <a:cubicBezTo>
                    <a:pt x="1488" y="0"/>
                    <a:pt x="1349" y="31"/>
                    <a:pt x="1189" y="110"/>
                  </a:cubicBezTo>
                  <a:cubicBezTo>
                    <a:pt x="490" y="449"/>
                    <a:pt x="1039" y="1577"/>
                    <a:pt x="909" y="2455"/>
                  </a:cubicBezTo>
                  <a:cubicBezTo>
                    <a:pt x="801" y="3128"/>
                    <a:pt x="441" y="3543"/>
                    <a:pt x="187" y="3543"/>
                  </a:cubicBezTo>
                  <a:cubicBezTo>
                    <a:pt x="113" y="3543"/>
                    <a:pt x="48" y="3508"/>
                    <a:pt x="1" y="3433"/>
                  </a:cubicBezTo>
                  <a:lnTo>
                    <a:pt x="1" y="3433"/>
                  </a:lnTo>
                  <a:cubicBezTo>
                    <a:pt x="1" y="3434"/>
                    <a:pt x="146" y="3799"/>
                    <a:pt x="546" y="3799"/>
                  </a:cubicBezTo>
                  <a:cubicBezTo>
                    <a:pt x="649" y="3799"/>
                    <a:pt x="770" y="3775"/>
                    <a:pt x="909" y="3713"/>
                  </a:cubicBezTo>
                  <a:cubicBezTo>
                    <a:pt x="1578" y="3404"/>
                    <a:pt x="1787" y="2006"/>
                    <a:pt x="1918" y="1348"/>
                  </a:cubicBezTo>
                  <a:cubicBezTo>
                    <a:pt x="2057" y="689"/>
                    <a:pt x="2177" y="329"/>
                    <a:pt x="2177" y="329"/>
                  </a:cubicBezTo>
                  <a:cubicBezTo>
                    <a:pt x="2177" y="329"/>
                    <a:pt x="200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20;p50">
              <a:extLst>
                <a:ext uri="{FF2B5EF4-FFF2-40B4-BE49-F238E27FC236}">
                  <a16:creationId xmlns:a16="http://schemas.microsoft.com/office/drawing/2014/main" id="{28D8DB76-1A35-0791-9362-62E53563ECD4}"/>
                </a:ext>
              </a:extLst>
            </p:cNvPr>
            <p:cNvSpPr/>
            <p:nvPr/>
          </p:nvSpPr>
          <p:spPr>
            <a:xfrm>
              <a:off x="3866369" y="1910317"/>
              <a:ext cx="706143" cy="861508"/>
            </a:xfrm>
            <a:custGeom>
              <a:avLst/>
              <a:gdLst/>
              <a:ahLst/>
              <a:cxnLst/>
              <a:rect l="l" t="t" r="r" b="b"/>
              <a:pathLst>
                <a:path w="5491" h="6699" extrusionOk="0">
                  <a:moveTo>
                    <a:pt x="2765" y="0"/>
                  </a:moveTo>
                  <a:lnTo>
                    <a:pt x="1737" y="210"/>
                  </a:lnTo>
                  <a:cubicBezTo>
                    <a:pt x="1737" y="210"/>
                    <a:pt x="1867" y="1667"/>
                    <a:pt x="1877" y="1807"/>
                  </a:cubicBezTo>
                  <a:cubicBezTo>
                    <a:pt x="1897" y="1997"/>
                    <a:pt x="2106" y="2536"/>
                    <a:pt x="1687" y="2855"/>
                  </a:cubicBezTo>
                  <a:cubicBezTo>
                    <a:pt x="1445" y="3034"/>
                    <a:pt x="1206" y="3086"/>
                    <a:pt x="1008" y="3086"/>
                  </a:cubicBezTo>
                  <a:cubicBezTo>
                    <a:pt x="732" y="3086"/>
                    <a:pt x="539" y="2985"/>
                    <a:pt x="539" y="2985"/>
                  </a:cubicBezTo>
                  <a:cubicBezTo>
                    <a:pt x="539" y="2985"/>
                    <a:pt x="269" y="3244"/>
                    <a:pt x="140" y="3863"/>
                  </a:cubicBezTo>
                  <a:cubicBezTo>
                    <a:pt x="0" y="4482"/>
                    <a:pt x="40" y="5551"/>
                    <a:pt x="40" y="5551"/>
                  </a:cubicBezTo>
                  <a:lnTo>
                    <a:pt x="1058" y="5551"/>
                  </a:lnTo>
                  <a:lnTo>
                    <a:pt x="1058" y="4842"/>
                  </a:lnTo>
                  <a:cubicBezTo>
                    <a:pt x="1058" y="4842"/>
                    <a:pt x="1080" y="4678"/>
                    <a:pt x="1166" y="4678"/>
                  </a:cubicBezTo>
                  <a:cubicBezTo>
                    <a:pt x="1209" y="4678"/>
                    <a:pt x="1268" y="4719"/>
                    <a:pt x="1348" y="4842"/>
                  </a:cubicBezTo>
                  <a:cubicBezTo>
                    <a:pt x="1697" y="5371"/>
                    <a:pt x="1837" y="5221"/>
                    <a:pt x="2206" y="5331"/>
                  </a:cubicBezTo>
                  <a:cubicBezTo>
                    <a:pt x="2636" y="5471"/>
                    <a:pt x="2605" y="6279"/>
                    <a:pt x="2545" y="6698"/>
                  </a:cubicBezTo>
                  <a:lnTo>
                    <a:pt x="5491" y="6698"/>
                  </a:lnTo>
                  <a:cubicBezTo>
                    <a:pt x="5491" y="6698"/>
                    <a:pt x="4872" y="4482"/>
                    <a:pt x="4223" y="3255"/>
                  </a:cubicBezTo>
                  <a:cubicBezTo>
                    <a:pt x="3564" y="2037"/>
                    <a:pt x="3045" y="1019"/>
                    <a:pt x="2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21;p50">
              <a:extLst>
                <a:ext uri="{FF2B5EF4-FFF2-40B4-BE49-F238E27FC236}">
                  <a16:creationId xmlns:a16="http://schemas.microsoft.com/office/drawing/2014/main" id="{23A6D52C-FE1A-AC79-9A90-D3D67F127002}"/>
                </a:ext>
              </a:extLst>
            </p:cNvPr>
            <p:cNvSpPr/>
            <p:nvPr/>
          </p:nvSpPr>
          <p:spPr>
            <a:xfrm>
              <a:off x="4093479" y="2340360"/>
              <a:ext cx="281377" cy="261963"/>
            </a:xfrm>
            <a:custGeom>
              <a:avLst/>
              <a:gdLst/>
              <a:ahLst/>
              <a:cxnLst/>
              <a:rect l="l" t="t" r="r" b="b"/>
              <a:pathLst>
                <a:path w="2188" h="2037" extrusionOk="0">
                  <a:moveTo>
                    <a:pt x="1898" y="0"/>
                  </a:moveTo>
                  <a:lnTo>
                    <a:pt x="1898" y="0"/>
                  </a:lnTo>
                  <a:cubicBezTo>
                    <a:pt x="1957" y="769"/>
                    <a:pt x="1" y="1897"/>
                    <a:pt x="1" y="1897"/>
                  </a:cubicBezTo>
                  <a:lnTo>
                    <a:pt x="540" y="2037"/>
                  </a:lnTo>
                  <a:cubicBezTo>
                    <a:pt x="540" y="2037"/>
                    <a:pt x="899" y="1767"/>
                    <a:pt x="1549" y="1198"/>
                  </a:cubicBezTo>
                  <a:cubicBezTo>
                    <a:pt x="2187" y="630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22;p50">
              <a:extLst>
                <a:ext uri="{FF2B5EF4-FFF2-40B4-BE49-F238E27FC236}">
                  <a16:creationId xmlns:a16="http://schemas.microsoft.com/office/drawing/2014/main" id="{0082595A-9E59-4184-EB0F-BE4C22819F2A}"/>
                </a:ext>
              </a:extLst>
            </p:cNvPr>
            <p:cNvSpPr/>
            <p:nvPr/>
          </p:nvSpPr>
          <p:spPr>
            <a:xfrm>
              <a:off x="3877814" y="2624055"/>
              <a:ext cx="426309" cy="183130"/>
            </a:xfrm>
            <a:custGeom>
              <a:avLst/>
              <a:gdLst/>
              <a:ahLst/>
              <a:cxnLst/>
              <a:rect l="l" t="t" r="r" b="b"/>
              <a:pathLst>
                <a:path w="3315" h="1424" extrusionOk="0">
                  <a:moveTo>
                    <a:pt x="51" y="1"/>
                  </a:moveTo>
                  <a:cubicBezTo>
                    <a:pt x="1" y="909"/>
                    <a:pt x="171" y="1338"/>
                    <a:pt x="171" y="1338"/>
                  </a:cubicBezTo>
                  <a:cubicBezTo>
                    <a:pt x="259" y="1401"/>
                    <a:pt x="437" y="1424"/>
                    <a:pt x="644" y="1424"/>
                  </a:cubicBezTo>
                  <a:cubicBezTo>
                    <a:pt x="1001" y="1424"/>
                    <a:pt x="1443" y="1355"/>
                    <a:pt x="1658" y="1298"/>
                  </a:cubicBezTo>
                  <a:cubicBezTo>
                    <a:pt x="1930" y="1235"/>
                    <a:pt x="2112" y="1177"/>
                    <a:pt x="2307" y="1177"/>
                  </a:cubicBezTo>
                  <a:cubicBezTo>
                    <a:pt x="2355" y="1177"/>
                    <a:pt x="2405" y="1180"/>
                    <a:pt x="2456" y="1188"/>
                  </a:cubicBezTo>
                  <a:cubicBezTo>
                    <a:pt x="2510" y="1195"/>
                    <a:pt x="2584" y="1198"/>
                    <a:pt x="2668" y="1198"/>
                  </a:cubicBezTo>
                  <a:cubicBezTo>
                    <a:pt x="2944" y="1198"/>
                    <a:pt x="3315" y="1168"/>
                    <a:pt x="3315" y="1168"/>
                  </a:cubicBezTo>
                  <a:cubicBezTo>
                    <a:pt x="3195" y="979"/>
                    <a:pt x="2636" y="999"/>
                    <a:pt x="2607" y="739"/>
                  </a:cubicBezTo>
                  <a:cubicBezTo>
                    <a:pt x="2587" y="489"/>
                    <a:pt x="2456" y="430"/>
                    <a:pt x="2456" y="430"/>
                  </a:cubicBezTo>
                  <a:cubicBezTo>
                    <a:pt x="2437" y="799"/>
                    <a:pt x="2267" y="859"/>
                    <a:pt x="2267" y="859"/>
                  </a:cubicBezTo>
                  <a:cubicBezTo>
                    <a:pt x="2117" y="864"/>
                    <a:pt x="1971" y="867"/>
                    <a:pt x="1833" y="867"/>
                  </a:cubicBezTo>
                  <a:cubicBezTo>
                    <a:pt x="1185" y="867"/>
                    <a:pt x="710" y="819"/>
                    <a:pt x="710" y="819"/>
                  </a:cubicBezTo>
                  <a:cubicBezTo>
                    <a:pt x="770" y="609"/>
                    <a:pt x="870" y="1"/>
                    <a:pt x="870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23;p50">
              <a:extLst>
                <a:ext uri="{FF2B5EF4-FFF2-40B4-BE49-F238E27FC236}">
                  <a16:creationId xmlns:a16="http://schemas.microsoft.com/office/drawing/2014/main" id="{1FB5E400-E9E6-C693-2CF8-996746AB75B4}"/>
                </a:ext>
              </a:extLst>
            </p:cNvPr>
            <p:cNvSpPr/>
            <p:nvPr/>
          </p:nvSpPr>
          <p:spPr>
            <a:xfrm>
              <a:off x="3500370" y="1544445"/>
              <a:ext cx="721703" cy="392881"/>
            </a:xfrm>
            <a:custGeom>
              <a:avLst/>
              <a:gdLst/>
              <a:ahLst/>
              <a:cxnLst/>
              <a:rect l="l" t="t" r="r" b="b"/>
              <a:pathLst>
                <a:path w="5612" h="3055" extrusionOk="0">
                  <a:moveTo>
                    <a:pt x="909" y="0"/>
                  </a:moveTo>
                  <a:cubicBezTo>
                    <a:pt x="648" y="0"/>
                    <a:pt x="322" y="73"/>
                    <a:pt x="181" y="140"/>
                  </a:cubicBezTo>
                  <a:cubicBezTo>
                    <a:pt x="1" y="219"/>
                    <a:pt x="71" y="649"/>
                    <a:pt x="151" y="699"/>
                  </a:cubicBezTo>
                  <a:cubicBezTo>
                    <a:pt x="176" y="713"/>
                    <a:pt x="208" y="719"/>
                    <a:pt x="244" y="719"/>
                  </a:cubicBezTo>
                  <a:cubicBezTo>
                    <a:pt x="383" y="719"/>
                    <a:pt x="583" y="633"/>
                    <a:pt x="670" y="609"/>
                  </a:cubicBezTo>
                  <a:cubicBezTo>
                    <a:pt x="692" y="600"/>
                    <a:pt x="707" y="597"/>
                    <a:pt x="715" y="597"/>
                  </a:cubicBezTo>
                  <a:cubicBezTo>
                    <a:pt x="746" y="597"/>
                    <a:pt x="710" y="639"/>
                    <a:pt x="710" y="639"/>
                  </a:cubicBezTo>
                  <a:cubicBezTo>
                    <a:pt x="530" y="789"/>
                    <a:pt x="540" y="898"/>
                    <a:pt x="580" y="909"/>
                  </a:cubicBezTo>
                  <a:cubicBezTo>
                    <a:pt x="620" y="909"/>
                    <a:pt x="680" y="818"/>
                    <a:pt x="899" y="719"/>
                  </a:cubicBezTo>
                  <a:cubicBezTo>
                    <a:pt x="999" y="679"/>
                    <a:pt x="1099" y="599"/>
                    <a:pt x="1169" y="529"/>
                  </a:cubicBezTo>
                  <a:lnTo>
                    <a:pt x="1179" y="529"/>
                  </a:lnTo>
                  <a:cubicBezTo>
                    <a:pt x="1309" y="517"/>
                    <a:pt x="1438" y="512"/>
                    <a:pt x="1567" y="512"/>
                  </a:cubicBezTo>
                  <a:cubicBezTo>
                    <a:pt x="3033" y="512"/>
                    <a:pt x="4333" y="1238"/>
                    <a:pt x="4333" y="1238"/>
                  </a:cubicBezTo>
                  <a:cubicBezTo>
                    <a:pt x="4364" y="2116"/>
                    <a:pt x="4633" y="3055"/>
                    <a:pt x="4633" y="3055"/>
                  </a:cubicBezTo>
                  <a:lnTo>
                    <a:pt x="5611" y="2845"/>
                  </a:lnTo>
                  <a:cubicBezTo>
                    <a:pt x="5491" y="1477"/>
                    <a:pt x="4912" y="379"/>
                    <a:pt x="4912" y="379"/>
                  </a:cubicBezTo>
                  <a:cubicBezTo>
                    <a:pt x="4313" y="60"/>
                    <a:pt x="2858" y="2"/>
                    <a:pt x="1925" y="2"/>
                  </a:cubicBezTo>
                  <a:cubicBezTo>
                    <a:pt x="1459" y="2"/>
                    <a:pt x="1123" y="17"/>
                    <a:pt x="1089" y="20"/>
                  </a:cubicBezTo>
                  <a:cubicBezTo>
                    <a:pt x="1079" y="10"/>
                    <a:pt x="1059" y="10"/>
                    <a:pt x="1059" y="10"/>
                  </a:cubicBezTo>
                  <a:cubicBezTo>
                    <a:pt x="1013" y="3"/>
                    <a:pt x="963" y="0"/>
                    <a:pt x="90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2FB14E1E-BA5D-6BD4-D6A4-811AC26C838F}"/>
                </a:ext>
              </a:extLst>
            </p:cNvPr>
            <p:cNvGrpSpPr/>
            <p:nvPr/>
          </p:nvGrpSpPr>
          <p:grpSpPr>
            <a:xfrm>
              <a:off x="4076356" y="1570861"/>
              <a:ext cx="1256995" cy="2772364"/>
              <a:chOff x="5159335" y="1472905"/>
              <a:chExt cx="1256995" cy="2772364"/>
            </a:xfrm>
          </p:grpSpPr>
          <p:grpSp>
            <p:nvGrpSpPr>
              <p:cNvPr id="27" name="Agrupar 26">
                <a:extLst>
                  <a:ext uri="{FF2B5EF4-FFF2-40B4-BE49-F238E27FC236}">
                    <a16:creationId xmlns:a16="http://schemas.microsoft.com/office/drawing/2014/main" id="{61C3A3AD-2E96-6207-013A-709EAE978A63}"/>
                  </a:ext>
                </a:extLst>
              </p:cNvPr>
              <p:cNvGrpSpPr/>
              <p:nvPr/>
            </p:nvGrpSpPr>
            <p:grpSpPr>
              <a:xfrm flipH="1">
                <a:off x="5776957" y="1472905"/>
                <a:ext cx="639373" cy="2772364"/>
                <a:chOff x="5654703" y="3064377"/>
                <a:chExt cx="202718" cy="925855"/>
              </a:xfrm>
            </p:grpSpPr>
            <p:sp>
              <p:nvSpPr>
                <p:cNvPr id="30" name="Google Shape;5938;p68">
                  <a:extLst>
                    <a:ext uri="{FF2B5EF4-FFF2-40B4-BE49-F238E27FC236}">
                      <a16:creationId xmlns:a16="http://schemas.microsoft.com/office/drawing/2014/main" id="{5CDEEAD5-7725-434A-6AA5-93B1B37819F1}"/>
                    </a:ext>
                  </a:extLst>
                </p:cNvPr>
                <p:cNvSpPr/>
                <p:nvPr/>
              </p:nvSpPr>
              <p:spPr>
                <a:xfrm>
                  <a:off x="5714407" y="3665508"/>
                  <a:ext cx="96400" cy="27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" h="12820" extrusionOk="0">
                      <a:moveTo>
                        <a:pt x="4298" y="0"/>
                      </a:moveTo>
                      <a:cubicBezTo>
                        <a:pt x="4295" y="0"/>
                        <a:pt x="4293" y="1"/>
                        <a:pt x="4293" y="1"/>
                      </a:cubicBezTo>
                      <a:lnTo>
                        <a:pt x="1118" y="340"/>
                      </a:lnTo>
                      <a:lnTo>
                        <a:pt x="1308" y="1378"/>
                      </a:lnTo>
                      <a:cubicBezTo>
                        <a:pt x="1308" y="1378"/>
                        <a:pt x="410" y="3594"/>
                        <a:pt x="410" y="5890"/>
                      </a:cubicBezTo>
                      <a:cubicBezTo>
                        <a:pt x="410" y="8186"/>
                        <a:pt x="430" y="9863"/>
                        <a:pt x="0" y="11930"/>
                      </a:cubicBezTo>
                      <a:cubicBezTo>
                        <a:pt x="0" y="11930"/>
                        <a:pt x="890" y="12819"/>
                        <a:pt x="1603" y="12819"/>
                      </a:cubicBezTo>
                      <a:cubicBezTo>
                        <a:pt x="1855" y="12819"/>
                        <a:pt x="2085" y="12709"/>
                        <a:pt x="2247" y="12409"/>
                      </a:cubicBezTo>
                      <a:cubicBezTo>
                        <a:pt x="2247" y="12409"/>
                        <a:pt x="2536" y="9015"/>
                        <a:pt x="2746" y="7727"/>
                      </a:cubicBezTo>
                      <a:cubicBezTo>
                        <a:pt x="2995" y="6270"/>
                        <a:pt x="3924" y="2896"/>
                        <a:pt x="4293" y="1149"/>
                      </a:cubicBezTo>
                      <a:cubicBezTo>
                        <a:pt x="4529" y="50"/>
                        <a:pt x="4335" y="0"/>
                        <a:pt x="4298" y="0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939;p68">
                  <a:extLst>
                    <a:ext uri="{FF2B5EF4-FFF2-40B4-BE49-F238E27FC236}">
                      <a16:creationId xmlns:a16="http://schemas.microsoft.com/office/drawing/2014/main" id="{3AC545DC-C1A4-B707-F057-3D57DC38F13D}"/>
                    </a:ext>
                  </a:extLst>
                </p:cNvPr>
                <p:cNvSpPr/>
                <p:nvPr/>
              </p:nvSpPr>
              <p:spPr>
                <a:xfrm>
                  <a:off x="5692526" y="3902623"/>
                  <a:ext cx="164895" cy="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7" h="4116" extrusionOk="0">
                      <a:moveTo>
                        <a:pt x="3750" y="1"/>
                      </a:moveTo>
                      <a:cubicBezTo>
                        <a:pt x="3653" y="1"/>
                        <a:pt x="2815" y="770"/>
                        <a:pt x="2815" y="770"/>
                      </a:cubicBezTo>
                      <a:lnTo>
                        <a:pt x="2696" y="1419"/>
                      </a:lnTo>
                      <a:cubicBezTo>
                        <a:pt x="2663" y="1423"/>
                        <a:pt x="2628" y="1425"/>
                        <a:pt x="2592" y="1425"/>
                      </a:cubicBezTo>
                      <a:cubicBezTo>
                        <a:pt x="2082" y="1425"/>
                        <a:pt x="1292" y="1048"/>
                        <a:pt x="1208" y="880"/>
                      </a:cubicBezTo>
                      <a:cubicBezTo>
                        <a:pt x="1108" y="710"/>
                        <a:pt x="1148" y="191"/>
                        <a:pt x="1148" y="191"/>
                      </a:cubicBezTo>
                      <a:lnTo>
                        <a:pt x="1148" y="191"/>
                      </a:lnTo>
                      <a:cubicBezTo>
                        <a:pt x="709" y="401"/>
                        <a:pt x="689" y="860"/>
                        <a:pt x="689" y="860"/>
                      </a:cubicBezTo>
                      <a:cubicBezTo>
                        <a:pt x="249" y="1399"/>
                        <a:pt x="190" y="2487"/>
                        <a:pt x="190" y="2487"/>
                      </a:cubicBezTo>
                      <a:cubicBezTo>
                        <a:pt x="0" y="3026"/>
                        <a:pt x="20" y="3406"/>
                        <a:pt x="40" y="3526"/>
                      </a:cubicBezTo>
                      <a:cubicBezTo>
                        <a:pt x="109" y="3931"/>
                        <a:pt x="512" y="4052"/>
                        <a:pt x="967" y="4052"/>
                      </a:cubicBezTo>
                      <a:cubicBezTo>
                        <a:pt x="1632" y="4052"/>
                        <a:pt x="2406" y="3795"/>
                        <a:pt x="2406" y="3795"/>
                      </a:cubicBezTo>
                      <a:cubicBezTo>
                        <a:pt x="2406" y="3795"/>
                        <a:pt x="4123" y="4116"/>
                        <a:pt x="5369" y="4116"/>
                      </a:cubicBezTo>
                      <a:cubicBezTo>
                        <a:pt x="5613" y="4116"/>
                        <a:pt x="5839" y="4104"/>
                        <a:pt x="6030" y="4074"/>
                      </a:cubicBezTo>
                      <a:cubicBezTo>
                        <a:pt x="7188" y="3905"/>
                        <a:pt x="7747" y="3236"/>
                        <a:pt x="7477" y="2647"/>
                      </a:cubicBezTo>
                      <a:cubicBezTo>
                        <a:pt x="7378" y="2428"/>
                        <a:pt x="7186" y="2358"/>
                        <a:pt x="6982" y="2358"/>
                      </a:cubicBezTo>
                      <a:cubicBezTo>
                        <a:pt x="6629" y="2358"/>
                        <a:pt x="6239" y="2567"/>
                        <a:pt x="6239" y="2567"/>
                      </a:cubicBezTo>
                      <a:cubicBezTo>
                        <a:pt x="6239" y="2567"/>
                        <a:pt x="3574" y="1609"/>
                        <a:pt x="3754" y="1110"/>
                      </a:cubicBezTo>
                      <a:cubicBezTo>
                        <a:pt x="3923" y="611"/>
                        <a:pt x="3823" y="21"/>
                        <a:pt x="3754" y="1"/>
                      </a:cubicBezTo>
                      <a:cubicBezTo>
                        <a:pt x="3753" y="1"/>
                        <a:pt x="3752" y="1"/>
                        <a:pt x="375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940;p68">
                  <a:extLst>
                    <a:ext uri="{FF2B5EF4-FFF2-40B4-BE49-F238E27FC236}">
                      <a16:creationId xmlns:a16="http://schemas.microsoft.com/office/drawing/2014/main" id="{F1560DAF-FE3C-F178-CCD9-4BD094B108B3}"/>
                    </a:ext>
                  </a:extLst>
                </p:cNvPr>
                <p:cNvSpPr/>
                <p:nvPr/>
              </p:nvSpPr>
              <p:spPr>
                <a:xfrm>
                  <a:off x="5674030" y="3468324"/>
                  <a:ext cx="178304" cy="2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7" h="9724" extrusionOk="0">
                      <a:moveTo>
                        <a:pt x="6539" y="1"/>
                      </a:moveTo>
                      <a:lnTo>
                        <a:pt x="1907" y="360"/>
                      </a:lnTo>
                      <a:cubicBezTo>
                        <a:pt x="1907" y="360"/>
                        <a:pt x="0" y="1957"/>
                        <a:pt x="1418" y="4902"/>
                      </a:cubicBezTo>
                      <a:cubicBezTo>
                        <a:pt x="2835" y="7837"/>
                        <a:pt x="2835" y="9724"/>
                        <a:pt x="2835" y="9724"/>
                      </a:cubicBezTo>
                      <a:lnTo>
                        <a:pt x="6349" y="9664"/>
                      </a:lnTo>
                      <a:cubicBezTo>
                        <a:pt x="6349" y="9664"/>
                        <a:pt x="8376" y="2367"/>
                        <a:pt x="65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941;p68">
                  <a:extLst>
                    <a:ext uri="{FF2B5EF4-FFF2-40B4-BE49-F238E27FC236}">
                      <a16:creationId xmlns:a16="http://schemas.microsoft.com/office/drawing/2014/main" id="{730881BF-1092-6585-4589-62EA3D5DF5E4}"/>
                    </a:ext>
                  </a:extLst>
                </p:cNvPr>
                <p:cNvSpPr/>
                <p:nvPr/>
              </p:nvSpPr>
              <p:spPr>
                <a:xfrm>
                  <a:off x="5654703" y="3220141"/>
                  <a:ext cx="182966" cy="25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6" h="12020" extrusionOk="0">
                      <a:moveTo>
                        <a:pt x="3529" y="0"/>
                      </a:moveTo>
                      <a:cubicBezTo>
                        <a:pt x="3506" y="0"/>
                        <a:pt x="3494" y="1"/>
                        <a:pt x="3494" y="1"/>
                      </a:cubicBezTo>
                      <a:cubicBezTo>
                        <a:pt x="3494" y="1"/>
                        <a:pt x="0" y="1988"/>
                        <a:pt x="3414" y="9974"/>
                      </a:cubicBezTo>
                      <a:cubicBezTo>
                        <a:pt x="3414" y="9974"/>
                        <a:pt x="3564" y="11451"/>
                        <a:pt x="2815" y="12020"/>
                      </a:cubicBezTo>
                      <a:lnTo>
                        <a:pt x="7717" y="12020"/>
                      </a:lnTo>
                      <a:cubicBezTo>
                        <a:pt x="7717" y="12020"/>
                        <a:pt x="8595" y="6600"/>
                        <a:pt x="8196" y="6010"/>
                      </a:cubicBezTo>
                      <a:lnTo>
                        <a:pt x="8426" y="4992"/>
                      </a:lnTo>
                      <a:cubicBezTo>
                        <a:pt x="8506" y="4673"/>
                        <a:pt x="8466" y="4333"/>
                        <a:pt x="8326" y="4034"/>
                      </a:cubicBezTo>
                      <a:cubicBezTo>
                        <a:pt x="7836" y="3016"/>
                        <a:pt x="6629" y="690"/>
                        <a:pt x="5560" y="371"/>
                      </a:cubicBezTo>
                      <a:cubicBezTo>
                        <a:pt x="4360" y="23"/>
                        <a:pt x="3683" y="0"/>
                        <a:pt x="35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942;p68">
                  <a:extLst>
                    <a:ext uri="{FF2B5EF4-FFF2-40B4-BE49-F238E27FC236}">
                      <a16:creationId xmlns:a16="http://schemas.microsoft.com/office/drawing/2014/main" id="{09BFDAF1-E2FB-0A4A-B903-3BCC9AB61EF0}"/>
                    </a:ext>
                  </a:extLst>
                </p:cNvPr>
                <p:cNvSpPr/>
                <p:nvPr/>
              </p:nvSpPr>
              <p:spPr>
                <a:xfrm>
                  <a:off x="5723432" y="3096177"/>
                  <a:ext cx="105723" cy="13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7" h="6555" extrusionOk="0">
                      <a:moveTo>
                        <a:pt x="3287" y="1"/>
                      </a:moveTo>
                      <a:cubicBezTo>
                        <a:pt x="254" y="1"/>
                        <a:pt x="1" y="3468"/>
                        <a:pt x="265" y="4407"/>
                      </a:cubicBezTo>
                      <a:cubicBezTo>
                        <a:pt x="525" y="5366"/>
                        <a:pt x="265" y="5825"/>
                        <a:pt x="265" y="5825"/>
                      </a:cubicBezTo>
                      <a:cubicBezTo>
                        <a:pt x="1495" y="6469"/>
                        <a:pt x="2381" y="6555"/>
                        <a:pt x="2767" y="6555"/>
                      </a:cubicBezTo>
                      <a:cubicBezTo>
                        <a:pt x="2907" y="6555"/>
                        <a:pt x="2981" y="6544"/>
                        <a:pt x="2981" y="6544"/>
                      </a:cubicBezTo>
                      <a:cubicBezTo>
                        <a:pt x="2711" y="5745"/>
                        <a:pt x="2981" y="5166"/>
                        <a:pt x="2981" y="5166"/>
                      </a:cubicBezTo>
                      <a:cubicBezTo>
                        <a:pt x="3125" y="5180"/>
                        <a:pt x="3260" y="5187"/>
                        <a:pt x="3385" y="5187"/>
                      </a:cubicBezTo>
                      <a:cubicBezTo>
                        <a:pt x="4653" y="5187"/>
                        <a:pt x="4967" y="4517"/>
                        <a:pt x="4967" y="4517"/>
                      </a:cubicBezTo>
                      <a:cubicBezTo>
                        <a:pt x="4718" y="4228"/>
                        <a:pt x="4468" y="3609"/>
                        <a:pt x="4238" y="2920"/>
                      </a:cubicBezTo>
                      <a:lnTo>
                        <a:pt x="4238" y="2920"/>
                      </a:lnTo>
                      <a:cubicBezTo>
                        <a:pt x="4265" y="2924"/>
                        <a:pt x="4291" y="2925"/>
                        <a:pt x="4315" y="2925"/>
                      </a:cubicBezTo>
                      <a:cubicBezTo>
                        <a:pt x="4696" y="2925"/>
                        <a:pt x="4767" y="2511"/>
                        <a:pt x="4767" y="2511"/>
                      </a:cubicBezTo>
                      <a:cubicBezTo>
                        <a:pt x="4248" y="2421"/>
                        <a:pt x="3899" y="1762"/>
                        <a:pt x="3899" y="1762"/>
                      </a:cubicBezTo>
                      <a:cubicBezTo>
                        <a:pt x="3639" y="813"/>
                        <a:pt x="3480" y="5"/>
                        <a:pt x="3480" y="5"/>
                      </a:cubicBezTo>
                      <a:cubicBezTo>
                        <a:pt x="3414" y="2"/>
                        <a:pt x="3350" y="1"/>
                        <a:pt x="3287" y="1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" name="Google Shape;5944;p68">
                  <a:extLst>
                    <a:ext uri="{FF2B5EF4-FFF2-40B4-BE49-F238E27FC236}">
                      <a16:creationId xmlns:a16="http://schemas.microsoft.com/office/drawing/2014/main" id="{6D19E978-9D7E-CBA8-5E23-D5AFAD4023A2}"/>
                    </a:ext>
                  </a:extLst>
                </p:cNvPr>
                <p:cNvSpPr/>
                <p:nvPr/>
              </p:nvSpPr>
              <p:spPr>
                <a:xfrm>
                  <a:off x="5684225" y="3064377"/>
                  <a:ext cx="134734" cy="12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0" h="6061" extrusionOk="0">
                      <a:moveTo>
                        <a:pt x="3026" y="0"/>
                      </a:moveTo>
                      <a:cubicBezTo>
                        <a:pt x="2038" y="0"/>
                        <a:pt x="1007" y="425"/>
                        <a:pt x="879" y="1499"/>
                      </a:cubicBezTo>
                      <a:cubicBezTo>
                        <a:pt x="879" y="1499"/>
                        <a:pt x="1" y="1888"/>
                        <a:pt x="151" y="2837"/>
                      </a:cubicBezTo>
                      <a:cubicBezTo>
                        <a:pt x="440" y="4654"/>
                        <a:pt x="1568" y="4434"/>
                        <a:pt x="2147" y="6061"/>
                      </a:cubicBezTo>
                      <a:cubicBezTo>
                        <a:pt x="2147" y="6061"/>
                        <a:pt x="2507" y="5612"/>
                        <a:pt x="2546" y="5442"/>
                      </a:cubicBezTo>
                      <a:cubicBezTo>
                        <a:pt x="2586" y="5262"/>
                        <a:pt x="2187" y="4384"/>
                        <a:pt x="2546" y="3436"/>
                      </a:cubicBezTo>
                      <a:cubicBezTo>
                        <a:pt x="2668" y="3103"/>
                        <a:pt x="2866" y="2978"/>
                        <a:pt x="3068" y="2978"/>
                      </a:cubicBezTo>
                      <a:cubicBezTo>
                        <a:pt x="3448" y="2978"/>
                        <a:pt x="3843" y="3423"/>
                        <a:pt x="3764" y="3775"/>
                      </a:cubicBezTo>
                      <a:lnTo>
                        <a:pt x="4204" y="4084"/>
                      </a:lnTo>
                      <a:cubicBezTo>
                        <a:pt x="4204" y="4084"/>
                        <a:pt x="4014" y="3396"/>
                        <a:pt x="4204" y="2977"/>
                      </a:cubicBezTo>
                      <a:cubicBezTo>
                        <a:pt x="4403" y="2547"/>
                        <a:pt x="4663" y="2387"/>
                        <a:pt x="4862" y="1938"/>
                      </a:cubicBezTo>
                      <a:cubicBezTo>
                        <a:pt x="4862" y="1938"/>
                        <a:pt x="4901" y="1946"/>
                        <a:pt x="4967" y="1946"/>
                      </a:cubicBezTo>
                      <a:cubicBezTo>
                        <a:pt x="5218" y="1946"/>
                        <a:pt x="5864" y="1840"/>
                        <a:pt x="6330" y="830"/>
                      </a:cubicBezTo>
                      <a:lnTo>
                        <a:pt x="6330" y="830"/>
                      </a:lnTo>
                      <a:cubicBezTo>
                        <a:pt x="6329" y="830"/>
                        <a:pt x="6128" y="884"/>
                        <a:pt x="5840" y="884"/>
                      </a:cubicBezTo>
                      <a:cubicBezTo>
                        <a:pt x="5496" y="884"/>
                        <a:pt x="5029" y="807"/>
                        <a:pt x="4632" y="471"/>
                      </a:cubicBezTo>
                      <a:cubicBezTo>
                        <a:pt x="4284" y="177"/>
                        <a:pt x="3664" y="0"/>
                        <a:pt x="30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945;p68">
                  <a:extLst>
                    <a:ext uri="{FF2B5EF4-FFF2-40B4-BE49-F238E27FC236}">
                      <a16:creationId xmlns:a16="http://schemas.microsoft.com/office/drawing/2014/main" id="{D7E15A1B-E7D2-288F-56DC-01E85D3AD5A9}"/>
                    </a:ext>
                  </a:extLst>
                </p:cNvPr>
                <p:cNvSpPr/>
                <p:nvPr/>
              </p:nvSpPr>
              <p:spPr>
                <a:xfrm rot="21192993">
                  <a:off x="5694528" y="3246464"/>
                  <a:ext cx="72553" cy="60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4" h="5167" extrusionOk="0">
                      <a:moveTo>
                        <a:pt x="2119" y="1"/>
                      </a:moveTo>
                      <a:cubicBezTo>
                        <a:pt x="1233" y="1"/>
                        <a:pt x="584" y="949"/>
                        <a:pt x="370" y="1683"/>
                      </a:cubicBezTo>
                      <a:cubicBezTo>
                        <a:pt x="1" y="2970"/>
                        <a:pt x="370" y="3759"/>
                        <a:pt x="370" y="3759"/>
                      </a:cubicBezTo>
                      <a:lnTo>
                        <a:pt x="370" y="5167"/>
                      </a:lnTo>
                      <a:lnTo>
                        <a:pt x="3724" y="4847"/>
                      </a:lnTo>
                      <a:cubicBezTo>
                        <a:pt x="4263" y="3909"/>
                        <a:pt x="4423" y="2990"/>
                        <a:pt x="4473" y="2522"/>
                      </a:cubicBezTo>
                      <a:cubicBezTo>
                        <a:pt x="4493" y="2322"/>
                        <a:pt x="4453" y="2122"/>
                        <a:pt x="4353" y="1952"/>
                      </a:cubicBezTo>
                      <a:cubicBezTo>
                        <a:pt x="3534" y="502"/>
                        <a:pt x="2763" y="1"/>
                        <a:pt x="21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8" name="Google Shape;1825;p50">
                <a:extLst>
                  <a:ext uri="{FF2B5EF4-FFF2-40B4-BE49-F238E27FC236}">
                    <a16:creationId xmlns:a16="http://schemas.microsoft.com/office/drawing/2014/main" id="{F21451BC-AD2C-E978-8B04-39ADD0E42D04}"/>
                  </a:ext>
                </a:extLst>
              </p:cNvPr>
              <p:cNvSpPr/>
              <p:nvPr/>
            </p:nvSpPr>
            <p:spPr>
              <a:xfrm rot="20387270">
                <a:off x="5452083" y="2220193"/>
                <a:ext cx="861491" cy="399421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2476" extrusionOk="0">
                    <a:moveTo>
                      <a:pt x="5960" y="0"/>
                    </a:moveTo>
                    <a:cubicBezTo>
                      <a:pt x="5960" y="0"/>
                      <a:pt x="5221" y="1038"/>
                      <a:pt x="4882" y="1098"/>
                    </a:cubicBezTo>
                    <a:cubicBezTo>
                      <a:pt x="4542" y="1169"/>
                      <a:pt x="3515" y="1498"/>
                      <a:pt x="2646" y="1737"/>
                    </a:cubicBezTo>
                    <a:cubicBezTo>
                      <a:pt x="2138" y="1873"/>
                      <a:pt x="1865" y="1929"/>
                      <a:pt x="1687" y="1929"/>
                    </a:cubicBezTo>
                    <a:cubicBezTo>
                      <a:pt x="1563" y="1929"/>
                      <a:pt x="1486" y="1902"/>
                      <a:pt x="1408" y="1857"/>
                    </a:cubicBezTo>
                    <a:cubicBezTo>
                      <a:pt x="1223" y="1759"/>
                      <a:pt x="826" y="1528"/>
                      <a:pt x="585" y="1528"/>
                    </a:cubicBezTo>
                    <a:cubicBezTo>
                      <a:pt x="579" y="1528"/>
                      <a:pt x="574" y="1528"/>
                      <a:pt x="569" y="1528"/>
                    </a:cubicBezTo>
                    <a:cubicBezTo>
                      <a:pt x="340" y="1548"/>
                      <a:pt x="81" y="1688"/>
                      <a:pt x="70" y="1737"/>
                    </a:cubicBezTo>
                    <a:cubicBezTo>
                      <a:pt x="70" y="1766"/>
                      <a:pt x="106" y="1790"/>
                      <a:pt x="171" y="1790"/>
                    </a:cubicBezTo>
                    <a:cubicBezTo>
                      <a:pt x="196" y="1790"/>
                      <a:pt x="226" y="1786"/>
                      <a:pt x="260" y="1777"/>
                    </a:cubicBezTo>
                    <a:cubicBezTo>
                      <a:pt x="350" y="1755"/>
                      <a:pt x="389" y="1744"/>
                      <a:pt x="428" y="1744"/>
                    </a:cubicBezTo>
                    <a:cubicBezTo>
                      <a:pt x="441" y="1744"/>
                      <a:pt x="454" y="1745"/>
                      <a:pt x="469" y="1748"/>
                    </a:cubicBezTo>
                    <a:cubicBezTo>
                      <a:pt x="469" y="1748"/>
                      <a:pt x="250" y="1808"/>
                      <a:pt x="170" y="1847"/>
                    </a:cubicBezTo>
                    <a:cubicBezTo>
                      <a:pt x="100" y="1887"/>
                      <a:pt x="1" y="1917"/>
                      <a:pt x="21" y="1957"/>
                    </a:cubicBezTo>
                    <a:cubicBezTo>
                      <a:pt x="26" y="1979"/>
                      <a:pt x="64" y="1995"/>
                      <a:pt x="121" y="1995"/>
                    </a:cubicBezTo>
                    <a:cubicBezTo>
                      <a:pt x="168" y="1995"/>
                      <a:pt x="227" y="1984"/>
                      <a:pt x="290" y="1957"/>
                    </a:cubicBezTo>
                    <a:cubicBezTo>
                      <a:pt x="354" y="1931"/>
                      <a:pt x="407" y="1924"/>
                      <a:pt x="447" y="1924"/>
                    </a:cubicBezTo>
                    <a:cubicBezTo>
                      <a:pt x="500" y="1924"/>
                      <a:pt x="529" y="1937"/>
                      <a:pt x="529" y="1937"/>
                    </a:cubicBezTo>
                    <a:cubicBezTo>
                      <a:pt x="529" y="1937"/>
                      <a:pt x="340" y="1967"/>
                      <a:pt x="260" y="2027"/>
                    </a:cubicBezTo>
                    <a:cubicBezTo>
                      <a:pt x="170" y="2087"/>
                      <a:pt x="150" y="2157"/>
                      <a:pt x="240" y="2157"/>
                    </a:cubicBezTo>
                    <a:cubicBezTo>
                      <a:pt x="313" y="2157"/>
                      <a:pt x="440" y="2097"/>
                      <a:pt x="533" y="2097"/>
                    </a:cubicBezTo>
                    <a:cubicBezTo>
                      <a:pt x="554" y="2097"/>
                      <a:pt x="573" y="2100"/>
                      <a:pt x="589" y="2107"/>
                    </a:cubicBezTo>
                    <a:cubicBezTo>
                      <a:pt x="589" y="2107"/>
                      <a:pt x="370" y="2176"/>
                      <a:pt x="390" y="2227"/>
                    </a:cubicBezTo>
                    <a:cubicBezTo>
                      <a:pt x="397" y="2241"/>
                      <a:pt x="429" y="2244"/>
                      <a:pt x="470" y="2244"/>
                    </a:cubicBezTo>
                    <a:cubicBezTo>
                      <a:pt x="499" y="2244"/>
                      <a:pt x="532" y="2242"/>
                      <a:pt x="565" y="2242"/>
                    </a:cubicBezTo>
                    <a:cubicBezTo>
                      <a:pt x="621" y="2242"/>
                      <a:pt x="677" y="2246"/>
                      <a:pt x="709" y="2267"/>
                    </a:cubicBezTo>
                    <a:cubicBezTo>
                      <a:pt x="789" y="2316"/>
                      <a:pt x="1219" y="2476"/>
                      <a:pt x="1798" y="2476"/>
                    </a:cubicBezTo>
                    <a:cubicBezTo>
                      <a:pt x="2366" y="2476"/>
                      <a:pt x="4333" y="2367"/>
                      <a:pt x="4762" y="2157"/>
                    </a:cubicBezTo>
                    <a:cubicBezTo>
                      <a:pt x="5201" y="1947"/>
                      <a:pt x="6599" y="819"/>
                      <a:pt x="6699" y="659"/>
                    </a:cubicBezTo>
                    <a:cubicBezTo>
                      <a:pt x="6699" y="659"/>
                      <a:pt x="6549" y="170"/>
                      <a:pt x="596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805;p50">
                <a:extLst>
                  <a:ext uri="{FF2B5EF4-FFF2-40B4-BE49-F238E27FC236}">
                    <a16:creationId xmlns:a16="http://schemas.microsoft.com/office/drawing/2014/main" id="{09F3E38B-4330-C328-4B37-F65F9DFE7A3D}"/>
                  </a:ext>
                </a:extLst>
              </p:cNvPr>
              <p:cNvSpPr/>
              <p:nvPr/>
            </p:nvSpPr>
            <p:spPr>
              <a:xfrm>
                <a:off x="5159335" y="1572462"/>
                <a:ext cx="755194" cy="611021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4383" extrusionOk="0">
                    <a:moveTo>
                      <a:pt x="500" y="0"/>
                    </a:moveTo>
                    <a:lnTo>
                      <a:pt x="1" y="510"/>
                    </a:lnTo>
                    <a:cubicBezTo>
                      <a:pt x="1" y="510"/>
                      <a:pt x="490" y="909"/>
                      <a:pt x="859" y="1258"/>
                    </a:cubicBezTo>
                    <a:cubicBezTo>
                      <a:pt x="1239" y="1597"/>
                      <a:pt x="2517" y="2695"/>
                      <a:pt x="3455" y="3424"/>
                    </a:cubicBezTo>
                    <a:cubicBezTo>
                      <a:pt x="4613" y="4323"/>
                      <a:pt x="5372" y="4383"/>
                      <a:pt x="5372" y="4383"/>
                    </a:cubicBezTo>
                    <a:lnTo>
                      <a:pt x="5701" y="3734"/>
                    </a:lnTo>
                    <a:cubicBezTo>
                      <a:pt x="5701" y="3734"/>
                      <a:pt x="4044" y="2995"/>
                      <a:pt x="3784" y="2635"/>
                    </a:cubicBezTo>
                    <a:cubicBezTo>
                      <a:pt x="3535" y="2276"/>
                      <a:pt x="2297" y="1378"/>
                      <a:pt x="1658" y="1038"/>
                    </a:cubicBezTo>
                    <a:cubicBezTo>
                      <a:pt x="1019" y="709"/>
                      <a:pt x="620" y="190"/>
                      <a:pt x="50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1C03F7E-8BC4-77EC-DAE0-ABD00C8B3E3F}"/>
              </a:ext>
            </a:extLst>
          </p:cNvPr>
          <p:cNvSpPr txBox="1"/>
          <p:nvPr/>
        </p:nvSpPr>
        <p:spPr>
          <a:xfrm>
            <a:off x="8694420" y="4774168"/>
            <a:ext cx="44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2316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7491AAE-6A64-1FDD-30FE-9177F1A4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5" y="1041064"/>
            <a:ext cx="3948654" cy="2812452"/>
          </a:xfrm>
          <a:prstGeom prst="rect">
            <a:avLst/>
          </a:prstGeom>
        </p:spPr>
      </p:pic>
      <p:sp>
        <p:nvSpPr>
          <p:cNvPr id="10" name="Google Shape;1033;p38">
            <a:extLst>
              <a:ext uri="{FF2B5EF4-FFF2-40B4-BE49-F238E27FC236}">
                <a16:creationId xmlns:a16="http://schemas.microsoft.com/office/drawing/2014/main" id="{0395B44E-32AF-1645-11AD-B1DBEC0642C9}"/>
              </a:ext>
            </a:extLst>
          </p:cNvPr>
          <p:cNvSpPr txBox="1">
            <a:spLocks/>
          </p:cNvSpPr>
          <p:nvPr/>
        </p:nvSpPr>
        <p:spPr>
          <a:xfrm>
            <a:off x="385205" y="2816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500"/>
            </a:pPr>
            <a:r>
              <a:rPr lang="pt-PT" sz="3000" dirty="0">
                <a:solidFill>
                  <a:schemeClr val="dk1"/>
                </a:solidFill>
                <a:latin typeface="Montserrat ExtraBold"/>
                <a:sym typeface="Montserrat ExtraBold"/>
              </a:rPr>
              <a:t>Quando devo treinar?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74807DD-2A3F-B65D-4CCC-EC5C2707251C}"/>
              </a:ext>
            </a:extLst>
          </p:cNvPr>
          <p:cNvGrpSpPr/>
          <p:nvPr/>
        </p:nvGrpSpPr>
        <p:grpSpPr>
          <a:xfrm>
            <a:off x="4458937" y="2024952"/>
            <a:ext cx="4299858" cy="844676"/>
            <a:chOff x="4572000" y="2111884"/>
            <a:chExt cx="4299858" cy="84467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3A36226-B271-2D54-330A-1D49476979EF}"/>
                </a:ext>
              </a:extLst>
            </p:cNvPr>
            <p:cNvSpPr/>
            <p:nvPr/>
          </p:nvSpPr>
          <p:spPr>
            <a:xfrm>
              <a:off x="4572000" y="2111884"/>
              <a:ext cx="4299858" cy="844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8EE06DA7-050C-79D7-C129-ED9A359B3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599" y="2187615"/>
              <a:ext cx="4130657" cy="669618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47DF721-9406-739D-0C6B-EB1A2F78C165}"/>
              </a:ext>
            </a:extLst>
          </p:cNvPr>
          <p:cNvGrpSpPr/>
          <p:nvPr/>
        </p:nvGrpSpPr>
        <p:grpSpPr>
          <a:xfrm>
            <a:off x="1143000" y="4040254"/>
            <a:ext cx="7310120" cy="752725"/>
            <a:chOff x="1143000" y="4040254"/>
            <a:chExt cx="7310120" cy="752725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B874921-517F-0D9C-E183-928C6B8BFB51}"/>
                </a:ext>
              </a:extLst>
            </p:cNvPr>
            <p:cNvSpPr/>
            <p:nvPr/>
          </p:nvSpPr>
          <p:spPr>
            <a:xfrm>
              <a:off x="1143000" y="4040254"/>
              <a:ext cx="7310120" cy="752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1ED0B8C-B747-B6FB-BCB8-671AD953A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4918" y="4115600"/>
              <a:ext cx="7186283" cy="602032"/>
            </a:xfrm>
            <a:prstGeom prst="rect">
              <a:avLst/>
            </a:prstGeom>
          </p:spPr>
        </p:pic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F261511-991E-137B-5C55-D3E430097082}"/>
              </a:ext>
            </a:extLst>
          </p:cNvPr>
          <p:cNvSpPr txBox="1"/>
          <p:nvPr/>
        </p:nvSpPr>
        <p:spPr>
          <a:xfrm>
            <a:off x="8694420" y="4774168"/>
            <a:ext cx="44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30760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3;p38">
            <a:extLst>
              <a:ext uri="{FF2B5EF4-FFF2-40B4-BE49-F238E27FC236}">
                <a16:creationId xmlns:a16="http://schemas.microsoft.com/office/drawing/2014/main" id="{4427C9EB-8CE9-7503-15BB-371FEBC20EDA}"/>
              </a:ext>
            </a:extLst>
          </p:cNvPr>
          <p:cNvSpPr txBox="1">
            <a:spLocks/>
          </p:cNvSpPr>
          <p:nvPr/>
        </p:nvSpPr>
        <p:spPr>
          <a:xfrm>
            <a:off x="720000" y="2893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dk1"/>
                </a:solidFill>
                <a:latin typeface="Montserrat ExtraBold"/>
                <a:sym typeface="Montserrat ExtraBold"/>
              </a:rPr>
              <a:t>Modo de funcionamento</a:t>
            </a:r>
          </a:p>
        </p:txBody>
      </p:sp>
      <p:pic>
        <p:nvPicPr>
          <p:cNvPr id="7" name="pedir_mariana">
            <a:hlinkClick r:id="" action="ppaction://media"/>
            <a:extLst>
              <a:ext uri="{FF2B5EF4-FFF2-40B4-BE49-F238E27FC236}">
                <a16:creationId xmlns:a16="http://schemas.microsoft.com/office/drawing/2014/main" id="{0FD08922-CD6E-0A3E-B841-CB6E5C88EFB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704" end="8717"/>
                </p14:media>
              </p:ext>
            </p:extLst>
          </p:nvPr>
        </p:nvPicPr>
        <p:blipFill rotWithShape="1">
          <a:blip r:embed="rId5"/>
          <a:srcRect l="4740" t="70176" r="5657" b="9437"/>
          <a:stretch>
            <a:fillRect/>
          </a:stretch>
        </p:blipFill>
        <p:spPr>
          <a:xfrm>
            <a:off x="189200" y="1173625"/>
            <a:ext cx="8765599" cy="1121877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1667DEBA-BA8F-5A05-18AE-D3C620FE3F82}"/>
              </a:ext>
            </a:extLst>
          </p:cNvPr>
          <p:cNvGrpSpPr/>
          <p:nvPr/>
        </p:nvGrpSpPr>
        <p:grpSpPr>
          <a:xfrm>
            <a:off x="7366960" y="2917354"/>
            <a:ext cx="1439220" cy="1883345"/>
            <a:chOff x="3445200" y="1544445"/>
            <a:chExt cx="2232822" cy="3044001"/>
          </a:xfrm>
        </p:grpSpPr>
        <p:sp>
          <p:nvSpPr>
            <p:cNvPr id="9" name="Google Shape;1798;p50">
              <a:extLst>
                <a:ext uri="{FF2B5EF4-FFF2-40B4-BE49-F238E27FC236}">
                  <a16:creationId xmlns:a16="http://schemas.microsoft.com/office/drawing/2014/main" id="{286D76A5-FF82-E6C4-53ED-95BA2E519410}"/>
                </a:ext>
              </a:extLst>
            </p:cNvPr>
            <p:cNvSpPr/>
            <p:nvPr/>
          </p:nvSpPr>
          <p:spPr>
            <a:xfrm>
              <a:off x="3663573" y="4155570"/>
              <a:ext cx="2014449" cy="432876"/>
            </a:xfrm>
            <a:custGeom>
              <a:avLst/>
              <a:gdLst/>
              <a:ahLst/>
              <a:cxnLst/>
              <a:rect l="l" t="t" r="r" b="b"/>
              <a:pathLst>
                <a:path w="21993" h="3366" extrusionOk="0">
                  <a:moveTo>
                    <a:pt x="11002" y="1"/>
                  </a:moveTo>
                  <a:cubicBezTo>
                    <a:pt x="4922" y="1"/>
                    <a:pt x="1" y="759"/>
                    <a:pt x="1" y="1688"/>
                  </a:cubicBezTo>
                  <a:cubicBezTo>
                    <a:pt x="1" y="2616"/>
                    <a:pt x="4922" y="3365"/>
                    <a:pt x="11002" y="3365"/>
                  </a:cubicBezTo>
                  <a:cubicBezTo>
                    <a:pt x="17071" y="3365"/>
                    <a:pt x="21992" y="2616"/>
                    <a:pt x="21992" y="1688"/>
                  </a:cubicBezTo>
                  <a:cubicBezTo>
                    <a:pt x="21992" y="759"/>
                    <a:pt x="17071" y="1"/>
                    <a:pt x="1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07;p50">
              <a:extLst>
                <a:ext uri="{FF2B5EF4-FFF2-40B4-BE49-F238E27FC236}">
                  <a16:creationId xmlns:a16="http://schemas.microsoft.com/office/drawing/2014/main" id="{E35B61E0-B8EC-CA1E-9243-A8958F4B8065}"/>
                </a:ext>
              </a:extLst>
            </p:cNvPr>
            <p:cNvSpPr/>
            <p:nvPr/>
          </p:nvSpPr>
          <p:spPr>
            <a:xfrm>
              <a:off x="4035640" y="4132228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750" y="0"/>
                  </a:moveTo>
                  <a:cubicBezTo>
                    <a:pt x="750" y="0"/>
                    <a:pt x="759" y="709"/>
                    <a:pt x="570" y="979"/>
                  </a:cubicBezTo>
                  <a:cubicBezTo>
                    <a:pt x="220" y="1478"/>
                    <a:pt x="1" y="1757"/>
                    <a:pt x="580" y="1757"/>
                  </a:cubicBezTo>
                  <a:cubicBezTo>
                    <a:pt x="1169" y="1757"/>
                    <a:pt x="1289" y="1427"/>
                    <a:pt x="1289" y="1039"/>
                  </a:cubicBezTo>
                  <a:lnTo>
                    <a:pt x="1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08;p50">
              <a:extLst>
                <a:ext uri="{FF2B5EF4-FFF2-40B4-BE49-F238E27FC236}">
                  <a16:creationId xmlns:a16="http://schemas.microsoft.com/office/drawing/2014/main" id="{F92FAAB3-20A6-D3D8-421E-6503AE62A1E6}"/>
                </a:ext>
              </a:extLst>
            </p:cNvPr>
            <p:cNvSpPr/>
            <p:nvPr/>
          </p:nvSpPr>
          <p:spPr>
            <a:xfrm>
              <a:off x="4566308" y="4117142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1" y="0"/>
                  </a:moveTo>
                  <a:lnTo>
                    <a:pt x="1" y="1039"/>
                  </a:lnTo>
                  <a:cubicBezTo>
                    <a:pt x="1" y="1427"/>
                    <a:pt x="121" y="1757"/>
                    <a:pt x="709" y="1757"/>
                  </a:cubicBezTo>
                  <a:cubicBezTo>
                    <a:pt x="1288" y="1757"/>
                    <a:pt x="1068" y="1478"/>
                    <a:pt x="719" y="979"/>
                  </a:cubicBezTo>
                  <a:cubicBezTo>
                    <a:pt x="529" y="709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09;p50">
              <a:extLst>
                <a:ext uri="{FF2B5EF4-FFF2-40B4-BE49-F238E27FC236}">
                  <a16:creationId xmlns:a16="http://schemas.microsoft.com/office/drawing/2014/main" id="{8F4FE13B-F3EA-F3F1-2629-BE2E39E28211}"/>
                </a:ext>
              </a:extLst>
            </p:cNvPr>
            <p:cNvSpPr/>
            <p:nvPr/>
          </p:nvSpPr>
          <p:spPr>
            <a:xfrm>
              <a:off x="4102609" y="2771690"/>
              <a:ext cx="562368" cy="1383880"/>
            </a:xfrm>
            <a:custGeom>
              <a:avLst/>
              <a:gdLst/>
              <a:ahLst/>
              <a:cxnLst/>
              <a:rect l="l" t="t" r="r" b="b"/>
              <a:pathLst>
                <a:path w="4373" h="11791" extrusionOk="0">
                  <a:moveTo>
                    <a:pt x="719" y="0"/>
                  </a:moveTo>
                  <a:cubicBezTo>
                    <a:pt x="719" y="0"/>
                    <a:pt x="100" y="1967"/>
                    <a:pt x="409" y="6200"/>
                  </a:cubicBezTo>
                  <a:cubicBezTo>
                    <a:pt x="409" y="6200"/>
                    <a:pt x="0" y="9494"/>
                    <a:pt x="50" y="11790"/>
                  </a:cubicBezTo>
                  <a:lnTo>
                    <a:pt x="779" y="11790"/>
                  </a:lnTo>
                  <a:cubicBezTo>
                    <a:pt x="779" y="11790"/>
                    <a:pt x="1347" y="9065"/>
                    <a:pt x="1478" y="6309"/>
                  </a:cubicBezTo>
                  <a:cubicBezTo>
                    <a:pt x="1478" y="6309"/>
                    <a:pt x="1906" y="4523"/>
                    <a:pt x="2037" y="2636"/>
                  </a:cubicBezTo>
                  <a:lnTo>
                    <a:pt x="2336" y="2636"/>
                  </a:lnTo>
                  <a:cubicBezTo>
                    <a:pt x="2465" y="4523"/>
                    <a:pt x="2895" y="6309"/>
                    <a:pt x="2895" y="6309"/>
                  </a:cubicBezTo>
                  <a:cubicBezTo>
                    <a:pt x="3024" y="9065"/>
                    <a:pt x="3594" y="11790"/>
                    <a:pt x="3594" y="11790"/>
                  </a:cubicBezTo>
                  <a:lnTo>
                    <a:pt x="4322" y="11790"/>
                  </a:lnTo>
                  <a:cubicBezTo>
                    <a:pt x="4373" y="9494"/>
                    <a:pt x="3963" y="6200"/>
                    <a:pt x="3963" y="6200"/>
                  </a:cubicBezTo>
                  <a:cubicBezTo>
                    <a:pt x="4273" y="1967"/>
                    <a:pt x="365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810;p50">
              <a:extLst>
                <a:ext uri="{FF2B5EF4-FFF2-40B4-BE49-F238E27FC236}">
                  <a16:creationId xmlns:a16="http://schemas.microsoft.com/office/drawing/2014/main" id="{D1899CBE-547F-52F4-B150-51F232E70BD5}"/>
                </a:ext>
              </a:extLst>
            </p:cNvPr>
            <p:cNvSpPr/>
            <p:nvPr/>
          </p:nvSpPr>
          <p:spPr>
            <a:xfrm>
              <a:off x="3913823" y="2119551"/>
              <a:ext cx="310826" cy="314690"/>
            </a:xfrm>
            <a:custGeom>
              <a:avLst/>
              <a:gdLst/>
              <a:ahLst/>
              <a:cxnLst/>
              <a:rect l="l" t="t" r="r" b="b"/>
              <a:pathLst>
                <a:path w="2417" h="2447" extrusionOk="0">
                  <a:moveTo>
                    <a:pt x="599" y="0"/>
                  </a:moveTo>
                  <a:cubicBezTo>
                    <a:pt x="599" y="0"/>
                    <a:pt x="510" y="220"/>
                    <a:pt x="380" y="350"/>
                  </a:cubicBezTo>
                  <a:cubicBezTo>
                    <a:pt x="250" y="470"/>
                    <a:pt x="0" y="499"/>
                    <a:pt x="0" y="499"/>
                  </a:cubicBezTo>
                  <a:cubicBezTo>
                    <a:pt x="0" y="499"/>
                    <a:pt x="430" y="978"/>
                    <a:pt x="160" y="1368"/>
                  </a:cubicBezTo>
                  <a:cubicBezTo>
                    <a:pt x="450" y="1787"/>
                    <a:pt x="1109" y="2446"/>
                    <a:pt x="1498" y="2446"/>
                  </a:cubicBezTo>
                  <a:cubicBezTo>
                    <a:pt x="1788" y="2446"/>
                    <a:pt x="2416" y="1997"/>
                    <a:pt x="2336" y="1657"/>
                  </a:cubicBezTo>
                  <a:cubicBezTo>
                    <a:pt x="2247" y="1278"/>
                    <a:pt x="1867" y="519"/>
                    <a:pt x="1508" y="180"/>
                  </a:cubicBezTo>
                  <a:cubicBezTo>
                    <a:pt x="1508" y="180"/>
                    <a:pt x="1353" y="256"/>
                    <a:pt x="1150" y="256"/>
                  </a:cubicBezTo>
                  <a:cubicBezTo>
                    <a:pt x="979" y="256"/>
                    <a:pt x="773" y="201"/>
                    <a:pt x="59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11;p50">
              <a:extLst>
                <a:ext uri="{FF2B5EF4-FFF2-40B4-BE49-F238E27FC236}">
                  <a16:creationId xmlns:a16="http://schemas.microsoft.com/office/drawing/2014/main" id="{082F8E21-11D6-4840-43CF-35CB5A755D6B}"/>
                </a:ext>
              </a:extLst>
            </p:cNvPr>
            <p:cNvSpPr/>
            <p:nvPr/>
          </p:nvSpPr>
          <p:spPr>
            <a:xfrm>
              <a:off x="3663565" y="1864406"/>
              <a:ext cx="416021" cy="355843"/>
            </a:xfrm>
            <a:custGeom>
              <a:avLst/>
              <a:gdLst/>
              <a:ahLst/>
              <a:cxnLst/>
              <a:rect l="l" t="t" r="r" b="b"/>
              <a:pathLst>
                <a:path w="3235" h="2767" extrusionOk="0">
                  <a:moveTo>
                    <a:pt x="1486" y="0"/>
                  </a:moveTo>
                  <a:cubicBezTo>
                    <a:pt x="1109" y="0"/>
                    <a:pt x="759" y="252"/>
                    <a:pt x="619" y="367"/>
                  </a:cubicBezTo>
                  <a:lnTo>
                    <a:pt x="589" y="397"/>
                  </a:lnTo>
                  <a:lnTo>
                    <a:pt x="559" y="427"/>
                  </a:lnTo>
                  <a:cubicBezTo>
                    <a:pt x="399" y="577"/>
                    <a:pt x="0" y="1006"/>
                    <a:pt x="80" y="1475"/>
                  </a:cubicBezTo>
                  <a:cubicBezTo>
                    <a:pt x="167" y="1944"/>
                    <a:pt x="1158" y="2766"/>
                    <a:pt x="1921" y="2766"/>
                  </a:cubicBezTo>
                  <a:cubicBezTo>
                    <a:pt x="2117" y="2766"/>
                    <a:pt x="2298" y="2712"/>
                    <a:pt x="2445" y="2583"/>
                  </a:cubicBezTo>
                  <a:lnTo>
                    <a:pt x="2516" y="2514"/>
                  </a:lnTo>
                  <a:cubicBezTo>
                    <a:pt x="3234" y="1884"/>
                    <a:pt x="2296" y="218"/>
                    <a:pt x="1727" y="38"/>
                  </a:cubicBezTo>
                  <a:cubicBezTo>
                    <a:pt x="1646" y="12"/>
                    <a:pt x="1565" y="0"/>
                    <a:pt x="1486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12;p50">
              <a:extLst>
                <a:ext uri="{FF2B5EF4-FFF2-40B4-BE49-F238E27FC236}">
                  <a16:creationId xmlns:a16="http://schemas.microsoft.com/office/drawing/2014/main" id="{61D72C37-B4D5-A696-7B85-E537A539B63B}"/>
                </a:ext>
              </a:extLst>
            </p:cNvPr>
            <p:cNvSpPr/>
            <p:nvPr/>
          </p:nvSpPr>
          <p:spPr>
            <a:xfrm>
              <a:off x="3707547" y="2123409"/>
              <a:ext cx="49768" cy="44882"/>
            </a:xfrm>
            <a:custGeom>
              <a:avLst/>
              <a:gdLst/>
              <a:ahLst/>
              <a:cxnLst/>
              <a:rect l="l" t="t" r="r" b="b"/>
              <a:pathLst>
                <a:path w="387" h="349" extrusionOk="0">
                  <a:moveTo>
                    <a:pt x="187" y="0"/>
                  </a:moveTo>
                  <a:cubicBezTo>
                    <a:pt x="187" y="0"/>
                    <a:pt x="47" y="10"/>
                    <a:pt x="17" y="150"/>
                  </a:cubicBezTo>
                  <a:cubicBezTo>
                    <a:pt x="0" y="260"/>
                    <a:pt x="77" y="349"/>
                    <a:pt x="185" y="349"/>
                  </a:cubicBezTo>
                  <a:cubicBezTo>
                    <a:pt x="205" y="349"/>
                    <a:pt x="225" y="346"/>
                    <a:pt x="247" y="340"/>
                  </a:cubicBezTo>
                  <a:cubicBezTo>
                    <a:pt x="386" y="310"/>
                    <a:pt x="386" y="250"/>
                    <a:pt x="386" y="250"/>
                  </a:cubicBezTo>
                  <a:lnTo>
                    <a:pt x="277" y="10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13;p50">
              <a:extLst>
                <a:ext uri="{FF2B5EF4-FFF2-40B4-BE49-F238E27FC236}">
                  <a16:creationId xmlns:a16="http://schemas.microsoft.com/office/drawing/2014/main" id="{C3C0B408-90E7-280E-9282-81C86FCD6C88}"/>
                </a:ext>
              </a:extLst>
            </p:cNvPr>
            <p:cNvSpPr/>
            <p:nvPr/>
          </p:nvSpPr>
          <p:spPr>
            <a:xfrm>
              <a:off x="3716034" y="2133698"/>
              <a:ext cx="14403" cy="23277"/>
            </a:xfrm>
            <a:custGeom>
              <a:avLst/>
              <a:gdLst/>
              <a:ahLst/>
              <a:cxnLst/>
              <a:rect l="l" t="t" r="r" b="b"/>
              <a:pathLst>
                <a:path w="112" h="181" extrusionOk="0">
                  <a:moveTo>
                    <a:pt x="101" y="0"/>
                  </a:moveTo>
                  <a:cubicBezTo>
                    <a:pt x="91" y="0"/>
                    <a:pt x="1" y="70"/>
                    <a:pt x="41" y="180"/>
                  </a:cubicBezTo>
                  <a:lnTo>
                    <a:pt x="61" y="180"/>
                  </a:lnTo>
                  <a:cubicBezTo>
                    <a:pt x="21" y="80"/>
                    <a:pt x="101" y="20"/>
                    <a:pt x="111" y="2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14;p50">
              <a:extLst>
                <a:ext uri="{FF2B5EF4-FFF2-40B4-BE49-F238E27FC236}">
                  <a16:creationId xmlns:a16="http://schemas.microsoft.com/office/drawing/2014/main" id="{2B6F2DBC-769F-A2A8-AC30-5F6FE515EA5C}"/>
                </a:ext>
              </a:extLst>
            </p:cNvPr>
            <p:cNvSpPr/>
            <p:nvPr/>
          </p:nvSpPr>
          <p:spPr>
            <a:xfrm>
              <a:off x="3721178" y="2143986"/>
              <a:ext cx="18133" cy="9131"/>
            </a:xfrm>
            <a:custGeom>
              <a:avLst/>
              <a:gdLst/>
              <a:ahLst/>
              <a:cxnLst/>
              <a:rect l="l" t="t" r="r" b="b"/>
              <a:pathLst>
                <a:path w="141" h="71" extrusionOk="0">
                  <a:moveTo>
                    <a:pt x="11" y="0"/>
                  </a:moveTo>
                  <a:lnTo>
                    <a:pt x="1" y="10"/>
                  </a:lnTo>
                  <a:cubicBezTo>
                    <a:pt x="11" y="10"/>
                    <a:pt x="80" y="71"/>
                    <a:pt x="130" y="71"/>
                  </a:cubicBezTo>
                  <a:cubicBezTo>
                    <a:pt x="134" y="71"/>
                    <a:pt x="137" y="70"/>
                    <a:pt x="141" y="70"/>
                  </a:cubicBezTo>
                  <a:lnTo>
                    <a:pt x="141" y="50"/>
                  </a:lnTo>
                  <a:cubicBezTo>
                    <a:pt x="134" y="52"/>
                    <a:pt x="128" y="53"/>
                    <a:pt x="121" y="53"/>
                  </a:cubicBezTo>
                  <a:cubicBezTo>
                    <a:pt x="74" y="53"/>
                    <a:pt x="20" y="0"/>
                    <a:pt x="11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15;p50">
              <a:extLst>
                <a:ext uri="{FF2B5EF4-FFF2-40B4-BE49-F238E27FC236}">
                  <a16:creationId xmlns:a16="http://schemas.microsoft.com/office/drawing/2014/main" id="{E2003D83-C346-045C-BA07-C5821BF426CE}"/>
                </a:ext>
              </a:extLst>
            </p:cNvPr>
            <p:cNvSpPr/>
            <p:nvPr/>
          </p:nvSpPr>
          <p:spPr>
            <a:xfrm>
              <a:off x="3947130" y="1912760"/>
              <a:ext cx="48739" cy="47712"/>
            </a:xfrm>
            <a:custGeom>
              <a:avLst/>
              <a:gdLst/>
              <a:ahLst/>
              <a:cxnLst/>
              <a:rect l="l" t="t" r="r" b="b"/>
              <a:pathLst>
                <a:path w="379" h="371" extrusionOk="0">
                  <a:moveTo>
                    <a:pt x="186" y="1"/>
                  </a:moveTo>
                  <a:cubicBezTo>
                    <a:pt x="181" y="1"/>
                    <a:pt x="176" y="1"/>
                    <a:pt x="171" y="1"/>
                  </a:cubicBezTo>
                  <a:cubicBezTo>
                    <a:pt x="31" y="1"/>
                    <a:pt x="1" y="141"/>
                    <a:pt x="1" y="141"/>
                  </a:cubicBezTo>
                  <a:lnTo>
                    <a:pt x="81" y="250"/>
                  </a:lnTo>
                  <a:lnTo>
                    <a:pt x="220" y="370"/>
                  </a:lnTo>
                  <a:cubicBezTo>
                    <a:pt x="220" y="370"/>
                    <a:pt x="222" y="370"/>
                    <a:pt x="224" y="370"/>
                  </a:cubicBezTo>
                  <a:cubicBezTo>
                    <a:pt x="237" y="370"/>
                    <a:pt x="287" y="363"/>
                    <a:pt x="331" y="250"/>
                  </a:cubicBezTo>
                  <a:cubicBezTo>
                    <a:pt x="378" y="116"/>
                    <a:pt x="307" y="1"/>
                    <a:pt x="186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6;p50">
              <a:extLst>
                <a:ext uri="{FF2B5EF4-FFF2-40B4-BE49-F238E27FC236}">
                  <a16:creationId xmlns:a16="http://schemas.microsoft.com/office/drawing/2014/main" id="{68A90F81-9CCB-8B34-77B7-53EA0CB8DF45}"/>
                </a:ext>
              </a:extLst>
            </p:cNvPr>
            <p:cNvSpPr/>
            <p:nvPr/>
          </p:nvSpPr>
          <p:spPr>
            <a:xfrm>
              <a:off x="3957419" y="1923563"/>
              <a:ext cx="24563" cy="7459"/>
            </a:xfrm>
            <a:custGeom>
              <a:avLst/>
              <a:gdLst/>
              <a:ahLst/>
              <a:cxnLst/>
              <a:rect l="l" t="t" r="r" b="b"/>
              <a:pathLst>
                <a:path w="191" h="58" extrusionOk="0">
                  <a:moveTo>
                    <a:pt x="123" y="0"/>
                  </a:moveTo>
                  <a:cubicBezTo>
                    <a:pt x="57" y="0"/>
                    <a:pt x="9" y="47"/>
                    <a:pt x="1" y="47"/>
                  </a:cubicBezTo>
                  <a:lnTo>
                    <a:pt x="21" y="57"/>
                  </a:lnTo>
                  <a:cubicBezTo>
                    <a:pt x="21" y="57"/>
                    <a:pt x="63" y="14"/>
                    <a:pt x="124" y="14"/>
                  </a:cubicBezTo>
                  <a:cubicBezTo>
                    <a:pt x="142" y="14"/>
                    <a:pt x="161" y="18"/>
                    <a:pt x="180" y="27"/>
                  </a:cubicBezTo>
                  <a:lnTo>
                    <a:pt x="191" y="17"/>
                  </a:lnTo>
                  <a:cubicBezTo>
                    <a:pt x="167" y="5"/>
                    <a:pt x="144" y="0"/>
                    <a:pt x="123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7;p50">
              <a:extLst>
                <a:ext uri="{FF2B5EF4-FFF2-40B4-BE49-F238E27FC236}">
                  <a16:creationId xmlns:a16="http://schemas.microsoft.com/office/drawing/2014/main" id="{66CD2000-0C86-1009-3F39-05FC63246734}"/>
                </a:ext>
              </a:extLst>
            </p:cNvPr>
            <p:cNvSpPr/>
            <p:nvPr/>
          </p:nvSpPr>
          <p:spPr>
            <a:xfrm>
              <a:off x="3967707" y="1924334"/>
              <a:ext cx="10417" cy="19419"/>
            </a:xfrm>
            <a:custGeom>
              <a:avLst/>
              <a:gdLst/>
              <a:ahLst/>
              <a:cxnLst/>
              <a:rect l="l" t="t" r="r" b="b"/>
              <a:pathLst>
                <a:path w="81" h="151" extrusionOk="0">
                  <a:moveTo>
                    <a:pt x="11" y="1"/>
                  </a:moveTo>
                  <a:lnTo>
                    <a:pt x="1" y="11"/>
                  </a:lnTo>
                  <a:cubicBezTo>
                    <a:pt x="1" y="11"/>
                    <a:pt x="60" y="101"/>
                    <a:pt x="40" y="141"/>
                  </a:cubicBezTo>
                  <a:lnTo>
                    <a:pt x="60" y="151"/>
                  </a:lnTo>
                  <a:cubicBezTo>
                    <a:pt x="80" y="91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18;p50">
              <a:extLst>
                <a:ext uri="{FF2B5EF4-FFF2-40B4-BE49-F238E27FC236}">
                  <a16:creationId xmlns:a16="http://schemas.microsoft.com/office/drawing/2014/main" id="{7BCDF1D8-1FE9-C788-D046-D39B0D68B416}"/>
                </a:ext>
              </a:extLst>
            </p:cNvPr>
            <p:cNvSpPr/>
            <p:nvPr/>
          </p:nvSpPr>
          <p:spPr>
            <a:xfrm>
              <a:off x="3547952" y="1812194"/>
              <a:ext cx="418593" cy="320220"/>
            </a:xfrm>
            <a:custGeom>
              <a:avLst/>
              <a:gdLst/>
              <a:ahLst/>
              <a:cxnLst/>
              <a:rect l="l" t="t" r="r" b="b"/>
              <a:pathLst>
                <a:path w="3255" h="2490" extrusionOk="0">
                  <a:moveTo>
                    <a:pt x="2049" y="0"/>
                  </a:moveTo>
                  <a:cubicBezTo>
                    <a:pt x="1786" y="0"/>
                    <a:pt x="1488" y="104"/>
                    <a:pt x="1168" y="384"/>
                  </a:cubicBezTo>
                  <a:cubicBezTo>
                    <a:pt x="1" y="1422"/>
                    <a:pt x="1298" y="2490"/>
                    <a:pt x="1298" y="2490"/>
                  </a:cubicBezTo>
                  <a:cubicBezTo>
                    <a:pt x="1328" y="2450"/>
                    <a:pt x="1398" y="2420"/>
                    <a:pt x="1398" y="2420"/>
                  </a:cubicBezTo>
                  <a:lnTo>
                    <a:pt x="1328" y="2301"/>
                  </a:lnTo>
                  <a:cubicBezTo>
                    <a:pt x="1278" y="2201"/>
                    <a:pt x="1208" y="2051"/>
                    <a:pt x="1199" y="1921"/>
                  </a:cubicBezTo>
                  <a:lnTo>
                    <a:pt x="1199" y="1921"/>
                  </a:lnTo>
                  <a:cubicBezTo>
                    <a:pt x="1199" y="1921"/>
                    <a:pt x="1228" y="2021"/>
                    <a:pt x="1298" y="2101"/>
                  </a:cubicBezTo>
                  <a:cubicBezTo>
                    <a:pt x="1298" y="2101"/>
                    <a:pt x="1468" y="1771"/>
                    <a:pt x="1847" y="1552"/>
                  </a:cubicBezTo>
                  <a:lnTo>
                    <a:pt x="1707" y="1342"/>
                  </a:lnTo>
                  <a:lnTo>
                    <a:pt x="1907" y="1492"/>
                  </a:lnTo>
                  <a:cubicBezTo>
                    <a:pt x="1907" y="1492"/>
                    <a:pt x="2077" y="1382"/>
                    <a:pt x="2257" y="1152"/>
                  </a:cubicBezTo>
                  <a:lnTo>
                    <a:pt x="2137" y="1013"/>
                  </a:lnTo>
                  <a:lnTo>
                    <a:pt x="2326" y="1083"/>
                  </a:lnTo>
                  <a:cubicBezTo>
                    <a:pt x="2326" y="1083"/>
                    <a:pt x="2635" y="783"/>
                    <a:pt x="2902" y="783"/>
                  </a:cubicBezTo>
                  <a:cubicBezTo>
                    <a:pt x="2907" y="783"/>
                    <a:pt x="2911" y="783"/>
                    <a:pt x="2916" y="783"/>
                  </a:cubicBezTo>
                  <a:cubicBezTo>
                    <a:pt x="2916" y="783"/>
                    <a:pt x="2836" y="653"/>
                    <a:pt x="2776" y="613"/>
                  </a:cubicBezTo>
                  <a:lnTo>
                    <a:pt x="2776" y="613"/>
                  </a:lnTo>
                  <a:cubicBezTo>
                    <a:pt x="2825" y="644"/>
                    <a:pt x="2945" y="703"/>
                    <a:pt x="3045" y="793"/>
                  </a:cubicBezTo>
                  <a:lnTo>
                    <a:pt x="3145" y="883"/>
                  </a:lnTo>
                  <a:cubicBezTo>
                    <a:pt x="3145" y="883"/>
                    <a:pt x="3187" y="790"/>
                    <a:pt x="3240" y="790"/>
                  </a:cubicBezTo>
                  <a:cubicBezTo>
                    <a:pt x="3245" y="790"/>
                    <a:pt x="3250" y="791"/>
                    <a:pt x="3255" y="793"/>
                  </a:cubicBezTo>
                  <a:cubicBezTo>
                    <a:pt x="3255" y="793"/>
                    <a:pt x="2780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19;p50">
              <a:extLst>
                <a:ext uri="{FF2B5EF4-FFF2-40B4-BE49-F238E27FC236}">
                  <a16:creationId xmlns:a16="http://schemas.microsoft.com/office/drawing/2014/main" id="{CCC3DBD5-B722-EC09-A800-F823F6615762}"/>
                </a:ext>
              </a:extLst>
            </p:cNvPr>
            <p:cNvSpPr/>
            <p:nvPr/>
          </p:nvSpPr>
          <p:spPr>
            <a:xfrm>
              <a:off x="3445200" y="1798690"/>
              <a:ext cx="280091" cy="488561"/>
            </a:xfrm>
            <a:custGeom>
              <a:avLst/>
              <a:gdLst/>
              <a:ahLst/>
              <a:cxnLst/>
              <a:rect l="l" t="t" r="r" b="b"/>
              <a:pathLst>
                <a:path w="2178" h="3799" extrusionOk="0">
                  <a:moveTo>
                    <a:pt x="1608" y="0"/>
                  </a:moveTo>
                  <a:cubicBezTo>
                    <a:pt x="1488" y="0"/>
                    <a:pt x="1349" y="31"/>
                    <a:pt x="1189" y="110"/>
                  </a:cubicBezTo>
                  <a:cubicBezTo>
                    <a:pt x="490" y="449"/>
                    <a:pt x="1039" y="1577"/>
                    <a:pt x="909" y="2455"/>
                  </a:cubicBezTo>
                  <a:cubicBezTo>
                    <a:pt x="801" y="3128"/>
                    <a:pt x="441" y="3543"/>
                    <a:pt x="187" y="3543"/>
                  </a:cubicBezTo>
                  <a:cubicBezTo>
                    <a:pt x="113" y="3543"/>
                    <a:pt x="48" y="3508"/>
                    <a:pt x="1" y="3433"/>
                  </a:cubicBezTo>
                  <a:lnTo>
                    <a:pt x="1" y="3433"/>
                  </a:lnTo>
                  <a:cubicBezTo>
                    <a:pt x="1" y="3434"/>
                    <a:pt x="146" y="3799"/>
                    <a:pt x="546" y="3799"/>
                  </a:cubicBezTo>
                  <a:cubicBezTo>
                    <a:pt x="649" y="3799"/>
                    <a:pt x="770" y="3775"/>
                    <a:pt x="909" y="3713"/>
                  </a:cubicBezTo>
                  <a:cubicBezTo>
                    <a:pt x="1578" y="3404"/>
                    <a:pt x="1787" y="2006"/>
                    <a:pt x="1918" y="1348"/>
                  </a:cubicBezTo>
                  <a:cubicBezTo>
                    <a:pt x="2057" y="689"/>
                    <a:pt x="2177" y="329"/>
                    <a:pt x="2177" y="329"/>
                  </a:cubicBezTo>
                  <a:cubicBezTo>
                    <a:pt x="2177" y="329"/>
                    <a:pt x="200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20;p50">
              <a:extLst>
                <a:ext uri="{FF2B5EF4-FFF2-40B4-BE49-F238E27FC236}">
                  <a16:creationId xmlns:a16="http://schemas.microsoft.com/office/drawing/2014/main" id="{C5069355-EE01-21A2-9E5E-D5BA49FEBE8C}"/>
                </a:ext>
              </a:extLst>
            </p:cNvPr>
            <p:cNvSpPr/>
            <p:nvPr/>
          </p:nvSpPr>
          <p:spPr>
            <a:xfrm>
              <a:off x="3866369" y="1910317"/>
              <a:ext cx="706143" cy="861508"/>
            </a:xfrm>
            <a:custGeom>
              <a:avLst/>
              <a:gdLst/>
              <a:ahLst/>
              <a:cxnLst/>
              <a:rect l="l" t="t" r="r" b="b"/>
              <a:pathLst>
                <a:path w="5491" h="6699" extrusionOk="0">
                  <a:moveTo>
                    <a:pt x="2765" y="0"/>
                  </a:moveTo>
                  <a:lnTo>
                    <a:pt x="1737" y="210"/>
                  </a:lnTo>
                  <a:cubicBezTo>
                    <a:pt x="1737" y="210"/>
                    <a:pt x="1867" y="1667"/>
                    <a:pt x="1877" y="1807"/>
                  </a:cubicBezTo>
                  <a:cubicBezTo>
                    <a:pt x="1897" y="1997"/>
                    <a:pt x="2106" y="2536"/>
                    <a:pt x="1687" y="2855"/>
                  </a:cubicBezTo>
                  <a:cubicBezTo>
                    <a:pt x="1445" y="3034"/>
                    <a:pt x="1206" y="3086"/>
                    <a:pt x="1008" y="3086"/>
                  </a:cubicBezTo>
                  <a:cubicBezTo>
                    <a:pt x="732" y="3086"/>
                    <a:pt x="539" y="2985"/>
                    <a:pt x="539" y="2985"/>
                  </a:cubicBezTo>
                  <a:cubicBezTo>
                    <a:pt x="539" y="2985"/>
                    <a:pt x="269" y="3244"/>
                    <a:pt x="140" y="3863"/>
                  </a:cubicBezTo>
                  <a:cubicBezTo>
                    <a:pt x="0" y="4482"/>
                    <a:pt x="40" y="5551"/>
                    <a:pt x="40" y="5551"/>
                  </a:cubicBezTo>
                  <a:lnTo>
                    <a:pt x="1058" y="5551"/>
                  </a:lnTo>
                  <a:lnTo>
                    <a:pt x="1058" y="4842"/>
                  </a:lnTo>
                  <a:cubicBezTo>
                    <a:pt x="1058" y="4842"/>
                    <a:pt x="1080" y="4678"/>
                    <a:pt x="1166" y="4678"/>
                  </a:cubicBezTo>
                  <a:cubicBezTo>
                    <a:pt x="1209" y="4678"/>
                    <a:pt x="1268" y="4719"/>
                    <a:pt x="1348" y="4842"/>
                  </a:cubicBezTo>
                  <a:cubicBezTo>
                    <a:pt x="1697" y="5371"/>
                    <a:pt x="1837" y="5221"/>
                    <a:pt x="2206" y="5331"/>
                  </a:cubicBezTo>
                  <a:cubicBezTo>
                    <a:pt x="2636" y="5471"/>
                    <a:pt x="2605" y="6279"/>
                    <a:pt x="2545" y="6698"/>
                  </a:cubicBezTo>
                  <a:lnTo>
                    <a:pt x="5491" y="6698"/>
                  </a:lnTo>
                  <a:cubicBezTo>
                    <a:pt x="5491" y="6698"/>
                    <a:pt x="4872" y="4482"/>
                    <a:pt x="4223" y="3255"/>
                  </a:cubicBezTo>
                  <a:cubicBezTo>
                    <a:pt x="3564" y="2037"/>
                    <a:pt x="3045" y="1019"/>
                    <a:pt x="2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21;p50">
              <a:extLst>
                <a:ext uri="{FF2B5EF4-FFF2-40B4-BE49-F238E27FC236}">
                  <a16:creationId xmlns:a16="http://schemas.microsoft.com/office/drawing/2014/main" id="{EAA2BBCC-B8EA-6137-3F29-804057154620}"/>
                </a:ext>
              </a:extLst>
            </p:cNvPr>
            <p:cNvSpPr/>
            <p:nvPr/>
          </p:nvSpPr>
          <p:spPr>
            <a:xfrm>
              <a:off x="4093479" y="2340360"/>
              <a:ext cx="281377" cy="261963"/>
            </a:xfrm>
            <a:custGeom>
              <a:avLst/>
              <a:gdLst/>
              <a:ahLst/>
              <a:cxnLst/>
              <a:rect l="l" t="t" r="r" b="b"/>
              <a:pathLst>
                <a:path w="2188" h="2037" extrusionOk="0">
                  <a:moveTo>
                    <a:pt x="1898" y="0"/>
                  </a:moveTo>
                  <a:lnTo>
                    <a:pt x="1898" y="0"/>
                  </a:lnTo>
                  <a:cubicBezTo>
                    <a:pt x="1957" y="769"/>
                    <a:pt x="1" y="1897"/>
                    <a:pt x="1" y="1897"/>
                  </a:cubicBezTo>
                  <a:lnTo>
                    <a:pt x="540" y="2037"/>
                  </a:lnTo>
                  <a:cubicBezTo>
                    <a:pt x="540" y="2037"/>
                    <a:pt x="899" y="1767"/>
                    <a:pt x="1549" y="1198"/>
                  </a:cubicBezTo>
                  <a:cubicBezTo>
                    <a:pt x="2187" y="630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22;p50">
              <a:extLst>
                <a:ext uri="{FF2B5EF4-FFF2-40B4-BE49-F238E27FC236}">
                  <a16:creationId xmlns:a16="http://schemas.microsoft.com/office/drawing/2014/main" id="{ACCF5C41-0D32-7298-4192-33CC8282A768}"/>
                </a:ext>
              </a:extLst>
            </p:cNvPr>
            <p:cNvSpPr/>
            <p:nvPr/>
          </p:nvSpPr>
          <p:spPr>
            <a:xfrm>
              <a:off x="3877814" y="2624055"/>
              <a:ext cx="426309" cy="183130"/>
            </a:xfrm>
            <a:custGeom>
              <a:avLst/>
              <a:gdLst/>
              <a:ahLst/>
              <a:cxnLst/>
              <a:rect l="l" t="t" r="r" b="b"/>
              <a:pathLst>
                <a:path w="3315" h="1424" extrusionOk="0">
                  <a:moveTo>
                    <a:pt x="51" y="1"/>
                  </a:moveTo>
                  <a:cubicBezTo>
                    <a:pt x="1" y="909"/>
                    <a:pt x="171" y="1338"/>
                    <a:pt x="171" y="1338"/>
                  </a:cubicBezTo>
                  <a:cubicBezTo>
                    <a:pt x="259" y="1401"/>
                    <a:pt x="437" y="1424"/>
                    <a:pt x="644" y="1424"/>
                  </a:cubicBezTo>
                  <a:cubicBezTo>
                    <a:pt x="1001" y="1424"/>
                    <a:pt x="1443" y="1355"/>
                    <a:pt x="1658" y="1298"/>
                  </a:cubicBezTo>
                  <a:cubicBezTo>
                    <a:pt x="1930" y="1235"/>
                    <a:pt x="2112" y="1177"/>
                    <a:pt x="2307" y="1177"/>
                  </a:cubicBezTo>
                  <a:cubicBezTo>
                    <a:pt x="2355" y="1177"/>
                    <a:pt x="2405" y="1180"/>
                    <a:pt x="2456" y="1188"/>
                  </a:cubicBezTo>
                  <a:cubicBezTo>
                    <a:pt x="2510" y="1195"/>
                    <a:pt x="2584" y="1198"/>
                    <a:pt x="2668" y="1198"/>
                  </a:cubicBezTo>
                  <a:cubicBezTo>
                    <a:pt x="2944" y="1198"/>
                    <a:pt x="3315" y="1168"/>
                    <a:pt x="3315" y="1168"/>
                  </a:cubicBezTo>
                  <a:cubicBezTo>
                    <a:pt x="3195" y="979"/>
                    <a:pt x="2636" y="999"/>
                    <a:pt x="2607" y="739"/>
                  </a:cubicBezTo>
                  <a:cubicBezTo>
                    <a:pt x="2587" y="489"/>
                    <a:pt x="2456" y="430"/>
                    <a:pt x="2456" y="430"/>
                  </a:cubicBezTo>
                  <a:cubicBezTo>
                    <a:pt x="2437" y="799"/>
                    <a:pt x="2267" y="859"/>
                    <a:pt x="2267" y="859"/>
                  </a:cubicBezTo>
                  <a:cubicBezTo>
                    <a:pt x="2117" y="864"/>
                    <a:pt x="1971" y="867"/>
                    <a:pt x="1833" y="867"/>
                  </a:cubicBezTo>
                  <a:cubicBezTo>
                    <a:pt x="1185" y="867"/>
                    <a:pt x="710" y="819"/>
                    <a:pt x="710" y="819"/>
                  </a:cubicBezTo>
                  <a:cubicBezTo>
                    <a:pt x="770" y="609"/>
                    <a:pt x="870" y="1"/>
                    <a:pt x="870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23;p50">
              <a:extLst>
                <a:ext uri="{FF2B5EF4-FFF2-40B4-BE49-F238E27FC236}">
                  <a16:creationId xmlns:a16="http://schemas.microsoft.com/office/drawing/2014/main" id="{F409054D-0970-F23B-04B1-DE3438FD10A7}"/>
                </a:ext>
              </a:extLst>
            </p:cNvPr>
            <p:cNvSpPr/>
            <p:nvPr/>
          </p:nvSpPr>
          <p:spPr>
            <a:xfrm>
              <a:off x="3500370" y="1544445"/>
              <a:ext cx="721703" cy="392881"/>
            </a:xfrm>
            <a:custGeom>
              <a:avLst/>
              <a:gdLst/>
              <a:ahLst/>
              <a:cxnLst/>
              <a:rect l="l" t="t" r="r" b="b"/>
              <a:pathLst>
                <a:path w="5612" h="3055" extrusionOk="0">
                  <a:moveTo>
                    <a:pt x="909" y="0"/>
                  </a:moveTo>
                  <a:cubicBezTo>
                    <a:pt x="648" y="0"/>
                    <a:pt x="322" y="73"/>
                    <a:pt x="181" y="140"/>
                  </a:cubicBezTo>
                  <a:cubicBezTo>
                    <a:pt x="1" y="219"/>
                    <a:pt x="71" y="649"/>
                    <a:pt x="151" y="699"/>
                  </a:cubicBezTo>
                  <a:cubicBezTo>
                    <a:pt x="176" y="713"/>
                    <a:pt x="208" y="719"/>
                    <a:pt x="244" y="719"/>
                  </a:cubicBezTo>
                  <a:cubicBezTo>
                    <a:pt x="383" y="719"/>
                    <a:pt x="583" y="633"/>
                    <a:pt x="670" y="609"/>
                  </a:cubicBezTo>
                  <a:cubicBezTo>
                    <a:pt x="692" y="600"/>
                    <a:pt x="707" y="597"/>
                    <a:pt x="715" y="597"/>
                  </a:cubicBezTo>
                  <a:cubicBezTo>
                    <a:pt x="746" y="597"/>
                    <a:pt x="710" y="639"/>
                    <a:pt x="710" y="639"/>
                  </a:cubicBezTo>
                  <a:cubicBezTo>
                    <a:pt x="530" y="789"/>
                    <a:pt x="540" y="898"/>
                    <a:pt x="580" y="909"/>
                  </a:cubicBezTo>
                  <a:cubicBezTo>
                    <a:pt x="620" y="909"/>
                    <a:pt x="680" y="818"/>
                    <a:pt x="899" y="719"/>
                  </a:cubicBezTo>
                  <a:cubicBezTo>
                    <a:pt x="999" y="679"/>
                    <a:pt x="1099" y="599"/>
                    <a:pt x="1169" y="529"/>
                  </a:cubicBezTo>
                  <a:lnTo>
                    <a:pt x="1179" y="529"/>
                  </a:lnTo>
                  <a:cubicBezTo>
                    <a:pt x="1309" y="517"/>
                    <a:pt x="1438" y="512"/>
                    <a:pt x="1567" y="512"/>
                  </a:cubicBezTo>
                  <a:cubicBezTo>
                    <a:pt x="3033" y="512"/>
                    <a:pt x="4333" y="1238"/>
                    <a:pt x="4333" y="1238"/>
                  </a:cubicBezTo>
                  <a:cubicBezTo>
                    <a:pt x="4364" y="2116"/>
                    <a:pt x="4633" y="3055"/>
                    <a:pt x="4633" y="3055"/>
                  </a:cubicBezTo>
                  <a:lnTo>
                    <a:pt x="5611" y="2845"/>
                  </a:lnTo>
                  <a:cubicBezTo>
                    <a:pt x="5491" y="1477"/>
                    <a:pt x="4912" y="379"/>
                    <a:pt x="4912" y="379"/>
                  </a:cubicBezTo>
                  <a:cubicBezTo>
                    <a:pt x="4313" y="60"/>
                    <a:pt x="2858" y="2"/>
                    <a:pt x="1925" y="2"/>
                  </a:cubicBezTo>
                  <a:cubicBezTo>
                    <a:pt x="1459" y="2"/>
                    <a:pt x="1123" y="17"/>
                    <a:pt x="1089" y="20"/>
                  </a:cubicBezTo>
                  <a:cubicBezTo>
                    <a:pt x="1079" y="10"/>
                    <a:pt x="1059" y="10"/>
                    <a:pt x="1059" y="10"/>
                  </a:cubicBezTo>
                  <a:cubicBezTo>
                    <a:pt x="1013" y="3"/>
                    <a:pt x="963" y="0"/>
                    <a:pt x="90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036496E-05AA-31D0-EDE6-5D4FF2592182}"/>
                </a:ext>
              </a:extLst>
            </p:cNvPr>
            <p:cNvGrpSpPr/>
            <p:nvPr/>
          </p:nvGrpSpPr>
          <p:grpSpPr>
            <a:xfrm>
              <a:off x="4076356" y="1570861"/>
              <a:ext cx="1256995" cy="2772364"/>
              <a:chOff x="5159335" y="1472905"/>
              <a:chExt cx="1256995" cy="2772364"/>
            </a:xfrm>
          </p:grpSpPr>
          <p:grpSp>
            <p:nvGrpSpPr>
              <p:cNvPr id="28" name="Agrupar 27">
                <a:extLst>
                  <a:ext uri="{FF2B5EF4-FFF2-40B4-BE49-F238E27FC236}">
                    <a16:creationId xmlns:a16="http://schemas.microsoft.com/office/drawing/2014/main" id="{48804280-EADB-20EC-FB5C-4E83173241E7}"/>
                  </a:ext>
                </a:extLst>
              </p:cNvPr>
              <p:cNvGrpSpPr/>
              <p:nvPr/>
            </p:nvGrpSpPr>
            <p:grpSpPr>
              <a:xfrm flipH="1">
                <a:off x="5776957" y="1472905"/>
                <a:ext cx="639373" cy="2772364"/>
                <a:chOff x="5654703" y="3064377"/>
                <a:chExt cx="202718" cy="925855"/>
              </a:xfrm>
            </p:grpSpPr>
            <p:sp>
              <p:nvSpPr>
                <p:cNvPr id="31" name="Google Shape;5938;p68">
                  <a:extLst>
                    <a:ext uri="{FF2B5EF4-FFF2-40B4-BE49-F238E27FC236}">
                      <a16:creationId xmlns:a16="http://schemas.microsoft.com/office/drawing/2014/main" id="{488C2249-E56C-8B52-38CC-C4E8D74D75FA}"/>
                    </a:ext>
                  </a:extLst>
                </p:cNvPr>
                <p:cNvSpPr/>
                <p:nvPr/>
              </p:nvSpPr>
              <p:spPr>
                <a:xfrm>
                  <a:off x="5714407" y="3665508"/>
                  <a:ext cx="96400" cy="27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" h="12820" extrusionOk="0">
                      <a:moveTo>
                        <a:pt x="4298" y="0"/>
                      </a:moveTo>
                      <a:cubicBezTo>
                        <a:pt x="4295" y="0"/>
                        <a:pt x="4293" y="1"/>
                        <a:pt x="4293" y="1"/>
                      </a:cubicBezTo>
                      <a:lnTo>
                        <a:pt x="1118" y="340"/>
                      </a:lnTo>
                      <a:lnTo>
                        <a:pt x="1308" y="1378"/>
                      </a:lnTo>
                      <a:cubicBezTo>
                        <a:pt x="1308" y="1378"/>
                        <a:pt x="410" y="3594"/>
                        <a:pt x="410" y="5890"/>
                      </a:cubicBezTo>
                      <a:cubicBezTo>
                        <a:pt x="410" y="8186"/>
                        <a:pt x="430" y="9863"/>
                        <a:pt x="0" y="11930"/>
                      </a:cubicBezTo>
                      <a:cubicBezTo>
                        <a:pt x="0" y="11930"/>
                        <a:pt x="890" y="12819"/>
                        <a:pt x="1603" y="12819"/>
                      </a:cubicBezTo>
                      <a:cubicBezTo>
                        <a:pt x="1855" y="12819"/>
                        <a:pt x="2085" y="12709"/>
                        <a:pt x="2247" y="12409"/>
                      </a:cubicBezTo>
                      <a:cubicBezTo>
                        <a:pt x="2247" y="12409"/>
                        <a:pt x="2536" y="9015"/>
                        <a:pt x="2746" y="7727"/>
                      </a:cubicBezTo>
                      <a:cubicBezTo>
                        <a:pt x="2995" y="6270"/>
                        <a:pt x="3924" y="2896"/>
                        <a:pt x="4293" y="1149"/>
                      </a:cubicBezTo>
                      <a:cubicBezTo>
                        <a:pt x="4529" y="50"/>
                        <a:pt x="4335" y="0"/>
                        <a:pt x="4298" y="0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939;p68">
                  <a:extLst>
                    <a:ext uri="{FF2B5EF4-FFF2-40B4-BE49-F238E27FC236}">
                      <a16:creationId xmlns:a16="http://schemas.microsoft.com/office/drawing/2014/main" id="{3FE224A9-571F-EB68-8EF4-CC166DC0F11D}"/>
                    </a:ext>
                  </a:extLst>
                </p:cNvPr>
                <p:cNvSpPr/>
                <p:nvPr/>
              </p:nvSpPr>
              <p:spPr>
                <a:xfrm>
                  <a:off x="5692526" y="3902623"/>
                  <a:ext cx="164895" cy="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7" h="4116" extrusionOk="0">
                      <a:moveTo>
                        <a:pt x="3750" y="1"/>
                      </a:moveTo>
                      <a:cubicBezTo>
                        <a:pt x="3653" y="1"/>
                        <a:pt x="2815" y="770"/>
                        <a:pt x="2815" y="770"/>
                      </a:cubicBezTo>
                      <a:lnTo>
                        <a:pt x="2696" y="1419"/>
                      </a:lnTo>
                      <a:cubicBezTo>
                        <a:pt x="2663" y="1423"/>
                        <a:pt x="2628" y="1425"/>
                        <a:pt x="2592" y="1425"/>
                      </a:cubicBezTo>
                      <a:cubicBezTo>
                        <a:pt x="2082" y="1425"/>
                        <a:pt x="1292" y="1048"/>
                        <a:pt x="1208" y="880"/>
                      </a:cubicBezTo>
                      <a:cubicBezTo>
                        <a:pt x="1108" y="710"/>
                        <a:pt x="1148" y="191"/>
                        <a:pt x="1148" y="191"/>
                      </a:cubicBezTo>
                      <a:lnTo>
                        <a:pt x="1148" y="191"/>
                      </a:lnTo>
                      <a:cubicBezTo>
                        <a:pt x="709" y="401"/>
                        <a:pt x="689" y="860"/>
                        <a:pt x="689" y="860"/>
                      </a:cubicBezTo>
                      <a:cubicBezTo>
                        <a:pt x="249" y="1399"/>
                        <a:pt x="190" y="2487"/>
                        <a:pt x="190" y="2487"/>
                      </a:cubicBezTo>
                      <a:cubicBezTo>
                        <a:pt x="0" y="3026"/>
                        <a:pt x="20" y="3406"/>
                        <a:pt x="40" y="3526"/>
                      </a:cubicBezTo>
                      <a:cubicBezTo>
                        <a:pt x="109" y="3931"/>
                        <a:pt x="512" y="4052"/>
                        <a:pt x="967" y="4052"/>
                      </a:cubicBezTo>
                      <a:cubicBezTo>
                        <a:pt x="1632" y="4052"/>
                        <a:pt x="2406" y="3795"/>
                        <a:pt x="2406" y="3795"/>
                      </a:cubicBezTo>
                      <a:cubicBezTo>
                        <a:pt x="2406" y="3795"/>
                        <a:pt x="4123" y="4116"/>
                        <a:pt x="5369" y="4116"/>
                      </a:cubicBezTo>
                      <a:cubicBezTo>
                        <a:pt x="5613" y="4116"/>
                        <a:pt x="5839" y="4104"/>
                        <a:pt x="6030" y="4074"/>
                      </a:cubicBezTo>
                      <a:cubicBezTo>
                        <a:pt x="7188" y="3905"/>
                        <a:pt x="7747" y="3236"/>
                        <a:pt x="7477" y="2647"/>
                      </a:cubicBezTo>
                      <a:cubicBezTo>
                        <a:pt x="7378" y="2428"/>
                        <a:pt x="7186" y="2358"/>
                        <a:pt x="6982" y="2358"/>
                      </a:cubicBezTo>
                      <a:cubicBezTo>
                        <a:pt x="6629" y="2358"/>
                        <a:pt x="6239" y="2567"/>
                        <a:pt x="6239" y="2567"/>
                      </a:cubicBezTo>
                      <a:cubicBezTo>
                        <a:pt x="6239" y="2567"/>
                        <a:pt x="3574" y="1609"/>
                        <a:pt x="3754" y="1110"/>
                      </a:cubicBezTo>
                      <a:cubicBezTo>
                        <a:pt x="3923" y="611"/>
                        <a:pt x="3823" y="21"/>
                        <a:pt x="3754" y="1"/>
                      </a:cubicBezTo>
                      <a:cubicBezTo>
                        <a:pt x="3753" y="1"/>
                        <a:pt x="3752" y="1"/>
                        <a:pt x="375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940;p68">
                  <a:extLst>
                    <a:ext uri="{FF2B5EF4-FFF2-40B4-BE49-F238E27FC236}">
                      <a16:creationId xmlns:a16="http://schemas.microsoft.com/office/drawing/2014/main" id="{B0121CA0-8F4F-6D5D-9F49-871B5767DCFA}"/>
                    </a:ext>
                  </a:extLst>
                </p:cNvPr>
                <p:cNvSpPr/>
                <p:nvPr/>
              </p:nvSpPr>
              <p:spPr>
                <a:xfrm>
                  <a:off x="5674030" y="3468324"/>
                  <a:ext cx="178304" cy="2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7" h="9724" extrusionOk="0">
                      <a:moveTo>
                        <a:pt x="6539" y="1"/>
                      </a:moveTo>
                      <a:lnTo>
                        <a:pt x="1907" y="360"/>
                      </a:lnTo>
                      <a:cubicBezTo>
                        <a:pt x="1907" y="360"/>
                        <a:pt x="0" y="1957"/>
                        <a:pt x="1418" y="4902"/>
                      </a:cubicBezTo>
                      <a:cubicBezTo>
                        <a:pt x="2835" y="7837"/>
                        <a:pt x="2835" y="9724"/>
                        <a:pt x="2835" y="9724"/>
                      </a:cubicBezTo>
                      <a:lnTo>
                        <a:pt x="6349" y="9664"/>
                      </a:lnTo>
                      <a:cubicBezTo>
                        <a:pt x="6349" y="9664"/>
                        <a:pt x="8376" y="2367"/>
                        <a:pt x="65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941;p68">
                  <a:extLst>
                    <a:ext uri="{FF2B5EF4-FFF2-40B4-BE49-F238E27FC236}">
                      <a16:creationId xmlns:a16="http://schemas.microsoft.com/office/drawing/2014/main" id="{ADF59EB4-5C36-1C0D-6CF1-0186384B2A09}"/>
                    </a:ext>
                  </a:extLst>
                </p:cNvPr>
                <p:cNvSpPr/>
                <p:nvPr/>
              </p:nvSpPr>
              <p:spPr>
                <a:xfrm>
                  <a:off x="5654703" y="3220141"/>
                  <a:ext cx="182966" cy="25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6" h="12020" extrusionOk="0">
                      <a:moveTo>
                        <a:pt x="3529" y="0"/>
                      </a:moveTo>
                      <a:cubicBezTo>
                        <a:pt x="3506" y="0"/>
                        <a:pt x="3494" y="1"/>
                        <a:pt x="3494" y="1"/>
                      </a:cubicBezTo>
                      <a:cubicBezTo>
                        <a:pt x="3494" y="1"/>
                        <a:pt x="0" y="1988"/>
                        <a:pt x="3414" y="9974"/>
                      </a:cubicBezTo>
                      <a:cubicBezTo>
                        <a:pt x="3414" y="9974"/>
                        <a:pt x="3564" y="11451"/>
                        <a:pt x="2815" y="12020"/>
                      </a:cubicBezTo>
                      <a:lnTo>
                        <a:pt x="7717" y="12020"/>
                      </a:lnTo>
                      <a:cubicBezTo>
                        <a:pt x="7717" y="12020"/>
                        <a:pt x="8595" y="6600"/>
                        <a:pt x="8196" y="6010"/>
                      </a:cubicBezTo>
                      <a:lnTo>
                        <a:pt x="8426" y="4992"/>
                      </a:lnTo>
                      <a:cubicBezTo>
                        <a:pt x="8506" y="4673"/>
                        <a:pt x="8466" y="4333"/>
                        <a:pt x="8326" y="4034"/>
                      </a:cubicBezTo>
                      <a:cubicBezTo>
                        <a:pt x="7836" y="3016"/>
                        <a:pt x="6629" y="690"/>
                        <a:pt x="5560" y="371"/>
                      </a:cubicBezTo>
                      <a:cubicBezTo>
                        <a:pt x="4360" y="23"/>
                        <a:pt x="3683" y="0"/>
                        <a:pt x="35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942;p68">
                  <a:extLst>
                    <a:ext uri="{FF2B5EF4-FFF2-40B4-BE49-F238E27FC236}">
                      <a16:creationId xmlns:a16="http://schemas.microsoft.com/office/drawing/2014/main" id="{0B5C6498-72C0-9A57-6286-B802ACB67943}"/>
                    </a:ext>
                  </a:extLst>
                </p:cNvPr>
                <p:cNvSpPr/>
                <p:nvPr/>
              </p:nvSpPr>
              <p:spPr>
                <a:xfrm>
                  <a:off x="5723432" y="3096177"/>
                  <a:ext cx="105723" cy="13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7" h="6555" extrusionOk="0">
                      <a:moveTo>
                        <a:pt x="3287" y="1"/>
                      </a:moveTo>
                      <a:cubicBezTo>
                        <a:pt x="254" y="1"/>
                        <a:pt x="1" y="3468"/>
                        <a:pt x="265" y="4407"/>
                      </a:cubicBezTo>
                      <a:cubicBezTo>
                        <a:pt x="525" y="5366"/>
                        <a:pt x="265" y="5825"/>
                        <a:pt x="265" y="5825"/>
                      </a:cubicBezTo>
                      <a:cubicBezTo>
                        <a:pt x="1495" y="6469"/>
                        <a:pt x="2381" y="6555"/>
                        <a:pt x="2767" y="6555"/>
                      </a:cubicBezTo>
                      <a:cubicBezTo>
                        <a:pt x="2907" y="6555"/>
                        <a:pt x="2981" y="6544"/>
                        <a:pt x="2981" y="6544"/>
                      </a:cubicBezTo>
                      <a:cubicBezTo>
                        <a:pt x="2711" y="5745"/>
                        <a:pt x="2981" y="5166"/>
                        <a:pt x="2981" y="5166"/>
                      </a:cubicBezTo>
                      <a:cubicBezTo>
                        <a:pt x="3125" y="5180"/>
                        <a:pt x="3260" y="5187"/>
                        <a:pt x="3385" y="5187"/>
                      </a:cubicBezTo>
                      <a:cubicBezTo>
                        <a:pt x="4653" y="5187"/>
                        <a:pt x="4967" y="4517"/>
                        <a:pt x="4967" y="4517"/>
                      </a:cubicBezTo>
                      <a:cubicBezTo>
                        <a:pt x="4718" y="4228"/>
                        <a:pt x="4468" y="3609"/>
                        <a:pt x="4238" y="2920"/>
                      </a:cubicBezTo>
                      <a:lnTo>
                        <a:pt x="4238" y="2920"/>
                      </a:lnTo>
                      <a:cubicBezTo>
                        <a:pt x="4265" y="2924"/>
                        <a:pt x="4291" y="2925"/>
                        <a:pt x="4315" y="2925"/>
                      </a:cubicBezTo>
                      <a:cubicBezTo>
                        <a:pt x="4696" y="2925"/>
                        <a:pt x="4767" y="2511"/>
                        <a:pt x="4767" y="2511"/>
                      </a:cubicBezTo>
                      <a:cubicBezTo>
                        <a:pt x="4248" y="2421"/>
                        <a:pt x="3899" y="1762"/>
                        <a:pt x="3899" y="1762"/>
                      </a:cubicBezTo>
                      <a:cubicBezTo>
                        <a:pt x="3639" y="813"/>
                        <a:pt x="3480" y="5"/>
                        <a:pt x="3480" y="5"/>
                      </a:cubicBezTo>
                      <a:cubicBezTo>
                        <a:pt x="3414" y="2"/>
                        <a:pt x="3350" y="1"/>
                        <a:pt x="3287" y="1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5944;p68">
                  <a:extLst>
                    <a:ext uri="{FF2B5EF4-FFF2-40B4-BE49-F238E27FC236}">
                      <a16:creationId xmlns:a16="http://schemas.microsoft.com/office/drawing/2014/main" id="{F78073E5-47D4-43CF-A873-8A20D9B9A651}"/>
                    </a:ext>
                  </a:extLst>
                </p:cNvPr>
                <p:cNvSpPr/>
                <p:nvPr/>
              </p:nvSpPr>
              <p:spPr>
                <a:xfrm>
                  <a:off x="5684225" y="3064377"/>
                  <a:ext cx="134734" cy="12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0" h="6061" extrusionOk="0">
                      <a:moveTo>
                        <a:pt x="3026" y="0"/>
                      </a:moveTo>
                      <a:cubicBezTo>
                        <a:pt x="2038" y="0"/>
                        <a:pt x="1007" y="425"/>
                        <a:pt x="879" y="1499"/>
                      </a:cubicBezTo>
                      <a:cubicBezTo>
                        <a:pt x="879" y="1499"/>
                        <a:pt x="1" y="1888"/>
                        <a:pt x="151" y="2837"/>
                      </a:cubicBezTo>
                      <a:cubicBezTo>
                        <a:pt x="440" y="4654"/>
                        <a:pt x="1568" y="4434"/>
                        <a:pt x="2147" y="6061"/>
                      </a:cubicBezTo>
                      <a:cubicBezTo>
                        <a:pt x="2147" y="6061"/>
                        <a:pt x="2507" y="5612"/>
                        <a:pt x="2546" y="5442"/>
                      </a:cubicBezTo>
                      <a:cubicBezTo>
                        <a:pt x="2586" y="5262"/>
                        <a:pt x="2187" y="4384"/>
                        <a:pt x="2546" y="3436"/>
                      </a:cubicBezTo>
                      <a:cubicBezTo>
                        <a:pt x="2668" y="3103"/>
                        <a:pt x="2866" y="2978"/>
                        <a:pt x="3068" y="2978"/>
                      </a:cubicBezTo>
                      <a:cubicBezTo>
                        <a:pt x="3448" y="2978"/>
                        <a:pt x="3843" y="3423"/>
                        <a:pt x="3764" y="3775"/>
                      </a:cubicBezTo>
                      <a:lnTo>
                        <a:pt x="4204" y="4084"/>
                      </a:lnTo>
                      <a:cubicBezTo>
                        <a:pt x="4204" y="4084"/>
                        <a:pt x="4014" y="3396"/>
                        <a:pt x="4204" y="2977"/>
                      </a:cubicBezTo>
                      <a:cubicBezTo>
                        <a:pt x="4403" y="2547"/>
                        <a:pt x="4663" y="2387"/>
                        <a:pt x="4862" y="1938"/>
                      </a:cubicBezTo>
                      <a:cubicBezTo>
                        <a:pt x="4862" y="1938"/>
                        <a:pt x="4901" y="1946"/>
                        <a:pt x="4967" y="1946"/>
                      </a:cubicBezTo>
                      <a:cubicBezTo>
                        <a:pt x="5218" y="1946"/>
                        <a:pt x="5864" y="1840"/>
                        <a:pt x="6330" y="830"/>
                      </a:cubicBezTo>
                      <a:lnTo>
                        <a:pt x="6330" y="830"/>
                      </a:lnTo>
                      <a:cubicBezTo>
                        <a:pt x="6329" y="830"/>
                        <a:pt x="6128" y="884"/>
                        <a:pt x="5840" y="884"/>
                      </a:cubicBezTo>
                      <a:cubicBezTo>
                        <a:pt x="5496" y="884"/>
                        <a:pt x="5029" y="807"/>
                        <a:pt x="4632" y="471"/>
                      </a:cubicBezTo>
                      <a:cubicBezTo>
                        <a:pt x="4284" y="177"/>
                        <a:pt x="3664" y="0"/>
                        <a:pt x="30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5945;p68">
                  <a:extLst>
                    <a:ext uri="{FF2B5EF4-FFF2-40B4-BE49-F238E27FC236}">
                      <a16:creationId xmlns:a16="http://schemas.microsoft.com/office/drawing/2014/main" id="{C1282FBC-240B-C5BF-38EE-CE4BC8A66095}"/>
                    </a:ext>
                  </a:extLst>
                </p:cNvPr>
                <p:cNvSpPr/>
                <p:nvPr/>
              </p:nvSpPr>
              <p:spPr>
                <a:xfrm rot="21192993">
                  <a:off x="5694528" y="3246464"/>
                  <a:ext cx="72553" cy="60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4" h="5167" extrusionOk="0">
                      <a:moveTo>
                        <a:pt x="2119" y="1"/>
                      </a:moveTo>
                      <a:cubicBezTo>
                        <a:pt x="1233" y="1"/>
                        <a:pt x="584" y="949"/>
                        <a:pt x="370" y="1683"/>
                      </a:cubicBezTo>
                      <a:cubicBezTo>
                        <a:pt x="1" y="2970"/>
                        <a:pt x="370" y="3759"/>
                        <a:pt x="370" y="3759"/>
                      </a:cubicBezTo>
                      <a:lnTo>
                        <a:pt x="370" y="5167"/>
                      </a:lnTo>
                      <a:lnTo>
                        <a:pt x="3724" y="4847"/>
                      </a:lnTo>
                      <a:cubicBezTo>
                        <a:pt x="4263" y="3909"/>
                        <a:pt x="4423" y="2990"/>
                        <a:pt x="4473" y="2522"/>
                      </a:cubicBezTo>
                      <a:cubicBezTo>
                        <a:pt x="4493" y="2322"/>
                        <a:pt x="4453" y="2122"/>
                        <a:pt x="4353" y="1952"/>
                      </a:cubicBezTo>
                      <a:cubicBezTo>
                        <a:pt x="3534" y="502"/>
                        <a:pt x="2763" y="1"/>
                        <a:pt x="21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9" name="Google Shape;1825;p50">
                <a:extLst>
                  <a:ext uri="{FF2B5EF4-FFF2-40B4-BE49-F238E27FC236}">
                    <a16:creationId xmlns:a16="http://schemas.microsoft.com/office/drawing/2014/main" id="{F3E4DAFD-09F3-F3D6-E6BF-D8B7F879F135}"/>
                  </a:ext>
                </a:extLst>
              </p:cNvPr>
              <p:cNvSpPr/>
              <p:nvPr/>
            </p:nvSpPr>
            <p:spPr>
              <a:xfrm rot="20387270">
                <a:off x="5452083" y="2220193"/>
                <a:ext cx="861491" cy="399421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2476" extrusionOk="0">
                    <a:moveTo>
                      <a:pt x="5960" y="0"/>
                    </a:moveTo>
                    <a:cubicBezTo>
                      <a:pt x="5960" y="0"/>
                      <a:pt x="5221" y="1038"/>
                      <a:pt x="4882" y="1098"/>
                    </a:cubicBezTo>
                    <a:cubicBezTo>
                      <a:pt x="4542" y="1169"/>
                      <a:pt x="3515" y="1498"/>
                      <a:pt x="2646" y="1737"/>
                    </a:cubicBezTo>
                    <a:cubicBezTo>
                      <a:pt x="2138" y="1873"/>
                      <a:pt x="1865" y="1929"/>
                      <a:pt x="1687" y="1929"/>
                    </a:cubicBezTo>
                    <a:cubicBezTo>
                      <a:pt x="1563" y="1929"/>
                      <a:pt x="1486" y="1902"/>
                      <a:pt x="1408" y="1857"/>
                    </a:cubicBezTo>
                    <a:cubicBezTo>
                      <a:pt x="1223" y="1759"/>
                      <a:pt x="826" y="1528"/>
                      <a:pt x="585" y="1528"/>
                    </a:cubicBezTo>
                    <a:cubicBezTo>
                      <a:pt x="579" y="1528"/>
                      <a:pt x="574" y="1528"/>
                      <a:pt x="569" y="1528"/>
                    </a:cubicBezTo>
                    <a:cubicBezTo>
                      <a:pt x="340" y="1548"/>
                      <a:pt x="81" y="1688"/>
                      <a:pt x="70" y="1737"/>
                    </a:cubicBezTo>
                    <a:cubicBezTo>
                      <a:pt x="70" y="1766"/>
                      <a:pt x="106" y="1790"/>
                      <a:pt x="171" y="1790"/>
                    </a:cubicBezTo>
                    <a:cubicBezTo>
                      <a:pt x="196" y="1790"/>
                      <a:pt x="226" y="1786"/>
                      <a:pt x="260" y="1777"/>
                    </a:cubicBezTo>
                    <a:cubicBezTo>
                      <a:pt x="350" y="1755"/>
                      <a:pt x="389" y="1744"/>
                      <a:pt x="428" y="1744"/>
                    </a:cubicBezTo>
                    <a:cubicBezTo>
                      <a:pt x="441" y="1744"/>
                      <a:pt x="454" y="1745"/>
                      <a:pt x="469" y="1748"/>
                    </a:cubicBezTo>
                    <a:cubicBezTo>
                      <a:pt x="469" y="1748"/>
                      <a:pt x="250" y="1808"/>
                      <a:pt x="170" y="1847"/>
                    </a:cubicBezTo>
                    <a:cubicBezTo>
                      <a:pt x="100" y="1887"/>
                      <a:pt x="1" y="1917"/>
                      <a:pt x="21" y="1957"/>
                    </a:cubicBezTo>
                    <a:cubicBezTo>
                      <a:pt x="26" y="1979"/>
                      <a:pt x="64" y="1995"/>
                      <a:pt x="121" y="1995"/>
                    </a:cubicBezTo>
                    <a:cubicBezTo>
                      <a:pt x="168" y="1995"/>
                      <a:pt x="227" y="1984"/>
                      <a:pt x="290" y="1957"/>
                    </a:cubicBezTo>
                    <a:cubicBezTo>
                      <a:pt x="354" y="1931"/>
                      <a:pt x="407" y="1924"/>
                      <a:pt x="447" y="1924"/>
                    </a:cubicBezTo>
                    <a:cubicBezTo>
                      <a:pt x="500" y="1924"/>
                      <a:pt x="529" y="1937"/>
                      <a:pt x="529" y="1937"/>
                    </a:cubicBezTo>
                    <a:cubicBezTo>
                      <a:pt x="529" y="1937"/>
                      <a:pt x="340" y="1967"/>
                      <a:pt x="260" y="2027"/>
                    </a:cubicBezTo>
                    <a:cubicBezTo>
                      <a:pt x="170" y="2087"/>
                      <a:pt x="150" y="2157"/>
                      <a:pt x="240" y="2157"/>
                    </a:cubicBezTo>
                    <a:cubicBezTo>
                      <a:pt x="313" y="2157"/>
                      <a:pt x="440" y="2097"/>
                      <a:pt x="533" y="2097"/>
                    </a:cubicBezTo>
                    <a:cubicBezTo>
                      <a:pt x="554" y="2097"/>
                      <a:pt x="573" y="2100"/>
                      <a:pt x="589" y="2107"/>
                    </a:cubicBezTo>
                    <a:cubicBezTo>
                      <a:pt x="589" y="2107"/>
                      <a:pt x="370" y="2176"/>
                      <a:pt x="390" y="2227"/>
                    </a:cubicBezTo>
                    <a:cubicBezTo>
                      <a:pt x="397" y="2241"/>
                      <a:pt x="429" y="2244"/>
                      <a:pt x="470" y="2244"/>
                    </a:cubicBezTo>
                    <a:cubicBezTo>
                      <a:pt x="499" y="2244"/>
                      <a:pt x="532" y="2242"/>
                      <a:pt x="565" y="2242"/>
                    </a:cubicBezTo>
                    <a:cubicBezTo>
                      <a:pt x="621" y="2242"/>
                      <a:pt x="677" y="2246"/>
                      <a:pt x="709" y="2267"/>
                    </a:cubicBezTo>
                    <a:cubicBezTo>
                      <a:pt x="789" y="2316"/>
                      <a:pt x="1219" y="2476"/>
                      <a:pt x="1798" y="2476"/>
                    </a:cubicBezTo>
                    <a:cubicBezTo>
                      <a:pt x="2366" y="2476"/>
                      <a:pt x="4333" y="2367"/>
                      <a:pt x="4762" y="2157"/>
                    </a:cubicBezTo>
                    <a:cubicBezTo>
                      <a:pt x="5201" y="1947"/>
                      <a:pt x="6599" y="819"/>
                      <a:pt x="6699" y="659"/>
                    </a:cubicBezTo>
                    <a:cubicBezTo>
                      <a:pt x="6699" y="659"/>
                      <a:pt x="6549" y="170"/>
                      <a:pt x="596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805;p50">
                <a:extLst>
                  <a:ext uri="{FF2B5EF4-FFF2-40B4-BE49-F238E27FC236}">
                    <a16:creationId xmlns:a16="http://schemas.microsoft.com/office/drawing/2014/main" id="{645185B2-29D4-B3E9-40E4-A59286DF6D2F}"/>
                  </a:ext>
                </a:extLst>
              </p:cNvPr>
              <p:cNvSpPr/>
              <p:nvPr/>
            </p:nvSpPr>
            <p:spPr>
              <a:xfrm>
                <a:off x="5159335" y="1572462"/>
                <a:ext cx="755194" cy="611021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4383" extrusionOk="0">
                    <a:moveTo>
                      <a:pt x="500" y="0"/>
                    </a:moveTo>
                    <a:lnTo>
                      <a:pt x="1" y="510"/>
                    </a:lnTo>
                    <a:cubicBezTo>
                      <a:pt x="1" y="510"/>
                      <a:pt x="490" y="909"/>
                      <a:pt x="859" y="1258"/>
                    </a:cubicBezTo>
                    <a:cubicBezTo>
                      <a:pt x="1239" y="1597"/>
                      <a:pt x="2517" y="2695"/>
                      <a:pt x="3455" y="3424"/>
                    </a:cubicBezTo>
                    <a:cubicBezTo>
                      <a:pt x="4613" y="4323"/>
                      <a:pt x="5372" y="4383"/>
                      <a:pt x="5372" y="4383"/>
                    </a:cubicBezTo>
                    <a:lnTo>
                      <a:pt x="5701" y="3734"/>
                    </a:lnTo>
                    <a:cubicBezTo>
                      <a:pt x="5701" y="3734"/>
                      <a:pt x="4044" y="2995"/>
                      <a:pt x="3784" y="2635"/>
                    </a:cubicBezTo>
                    <a:cubicBezTo>
                      <a:pt x="3535" y="2276"/>
                      <a:pt x="2297" y="1378"/>
                      <a:pt x="1658" y="1038"/>
                    </a:cubicBezTo>
                    <a:cubicBezTo>
                      <a:pt x="1019" y="709"/>
                      <a:pt x="620" y="190"/>
                      <a:pt x="50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24B835B-598D-2F81-A2E4-32AD70F2F563}"/>
              </a:ext>
            </a:extLst>
          </p:cNvPr>
          <p:cNvSpPr txBox="1"/>
          <p:nvPr/>
        </p:nvSpPr>
        <p:spPr>
          <a:xfrm>
            <a:off x="8694420" y="4774168"/>
            <a:ext cx="44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9667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3;p38">
            <a:extLst>
              <a:ext uri="{FF2B5EF4-FFF2-40B4-BE49-F238E27FC236}">
                <a16:creationId xmlns:a16="http://schemas.microsoft.com/office/drawing/2014/main" id="{4427C9EB-8CE9-7503-15BB-371FEBC20EDA}"/>
              </a:ext>
            </a:extLst>
          </p:cNvPr>
          <p:cNvSpPr txBox="1">
            <a:spLocks/>
          </p:cNvSpPr>
          <p:nvPr/>
        </p:nvSpPr>
        <p:spPr>
          <a:xfrm>
            <a:off x="720000" y="2893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dk1"/>
                </a:solidFill>
                <a:latin typeface="Montserrat ExtraBold"/>
                <a:sym typeface="Montserrat ExtraBold"/>
              </a:rPr>
              <a:t>Modo de funcionamento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81E353E-AFB3-AAB1-F657-1F48D5CB180A}"/>
              </a:ext>
            </a:extLst>
          </p:cNvPr>
          <p:cNvGrpSpPr/>
          <p:nvPr/>
        </p:nvGrpSpPr>
        <p:grpSpPr>
          <a:xfrm>
            <a:off x="7366960" y="2917354"/>
            <a:ext cx="1439220" cy="1883345"/>
            <a:chOff x="3445200" y="1544445"/>
            <a:chExt cx="2232822" cy="3044001"/>
          </a:xfrm>
        </p:grpSpPr>
        <p:sp>
          <p:nvSpPr>
            <p:cNvPr id="5" name="Google Shape;1798;p50">
              <a:extLst>
                <a:ext uri="{FF2B5EF4-FFF2-40B4-BE49-F238E27FC236}">
                  <a16:creationId xmlns:a16="http://schemas.microsoft.com/office/drawing/2014/main" id="{B35D71BF-50FA-E13C-93DC-07FF143751E3}"/>
                </a:ext>
              </a:extLst>
            </p:cNvPr>
            <p:cNvSpPr/>
            <p:nvPr/>
          </p:nvSpPr>
          <p:spPr>
            <a:xfrm>
              <a:off x="3663573" y="4155570"/>
              <a:ext cx="2014449" cy="432876"/>
            </a:xfrm>
            <a:custGeom>
              <a:avLst/>
              <a:gdLst/>
              <a:ahLst/>
              <a:cxnLst/>
              <a:rect l="l" t="t" r="r" b="b"/>
              <a:pathLst>
                <a:path w="21993" h="3366" extrusionOk="0">
                  <a:moveTo>
                    <a:pt x="11002" y="1"/>
                  </a:moveTo>
                  <a:cubicBezTo>
                    <a:pt x="4922" y="1"/>
                    <a:pt x="1" y="759"/>
                    <a:pt x="1" y="1688"/>
                  </a:cubicBezTo>
                  <a:cubicBezTo>
                    <a:pt x="1" y="2616"/>
                    <a:pt x="4922" y="3365"/>
                    <a:pt x="11002" y="3365"/>
                  </a:cubicBezTo>
                  <a:cubicBezTo>
                    <a:pt x="17071" y="3365"/>
                    <a:pt x="21992" y="2616"/>
                    <a:pt x="21992" y="1688"/>
                  </a:cubicBezTo>
                  <a:cubicBezTo>
                    <a:pt x="21992" y="759"/>
                    <a:pt x="17071" y="1"/>
                    <a:pt x="1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807;p50">
              <a:extLst>
                <a:ext uri="{FF2B5EF4-FFF2-40B4-BE49-F238E27FC236}">
                  <a16:creationId xmlns:a16="http://schemas.microsoft.com/office/drawing/2014/main" id="{7B77C490-F120-B818-C91C-18EE6E314AB4}"/>
                </a:ext>
              </a:extLst>
            </p:cNvPr>
            <p:cNvSpPr/>
            <p:nvPr/>
          </p:nvSpPr>
          <p:spPr>
            <a:xfrm>
              <a:off x="4035640" y="4132228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750" y="0"/>
                  </a:moveTo>
                  <a:cubicBezTo>
                    <a:pt x="750" y="0"/>
                    <a:pt x="759" y="709"/>
                    <a:pt x="570" y="979"/>
                  </a:cubicBezTo>
                  <a:cubicBezTo>
                    <a:pt x="220" y="1478"/>
                    <a:pt x="1" y="1757"/>
                    <a:pt x="580" y="1757"/>
                  </a:cubicBezTo>
                  <a:cubicBezTo>
                    <a:pt x="1169" y="1757"/>
                    <a:pt x="1289" y="1427"/>
                    <a:pt x="1289" y="1039"/>
                  </a:cubicBezTo>
                  <a:lnTo>
                    <a:pt x="1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08;p50">
              <a:extLst>
                <a:ext uri="{FF2B5EF4-FFF2-40B4-BE49-F238E27FC236}">
                  <a16:creationId xmlns:a16="http://schemas.microsoft.com/office/drawing/2014/main" id="{1C16DECE-0E46-3D15-66DB-BB2825137EF5}"/>
                </a:ext>
              </a:extLst>
            </p:cNvPr>
            <p:cNvSpPr/>
            <p:nvPr/>
          </p:nvSpPr>
          <p:spPr>
            <a:xfrm>
              <a:off x="4566308" y="4117142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1" y="0"/>
                  </a:moveTo>
                  <a:lnTo>
                    <a:pt x="1" y="1039"/>
                  </a:lnTo>
                  <a:cubicBezTo>
                    <a:pt x="1" y="1427"/>
                    <a:pt x="121" y="1757"/>
                    <a:pt x="709" y="1757"/>
                  </a:cubicBezTo>
                  <a:cubicBezTo>
                    <a:pt x="1288" y="1757"/>
                    <a:pt x="1068" y="1478"/>
                    <a:pt x="719" y="979"/>
                  </a:cubicBezTo>
                  <a:cubicBezTo>
                    <a:pt x="529" y="709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09;p50">
              <a:extLst>
                <a:ext uri="{FF2B5EF4-FFF2-40B4-BE49-F238E27FC236}">
                  <a16:creationId xmlns:a16="http://schemas.microsoft.com/office/drawing/2014/main" id="{19235731-E474-57B5-21B7-33F3E0A42C6B}"/>
                </a:ext>
              </a:extLst>
            </p:cNvPr>
            <p:cNvSpPr/>
            <p:nvPr/>
          </p:nvSpPr>
          <p:spPr>
            <a:xfrm>
              <a:off x="4102609" y="2771690"/>
              <a:ext cx="562368" cy="1383880"/>
            </a:xfrm>
            <a:custGeom>
              <a:avLst/>
              <a:gdLst/>
              <a:ahLst/>
              <a:cxnLst/>
              <a:rect l="l" t="t" r="r" b="b"/>
              <a:pathLst>
                <a:path w="4373" h="11791" extrusionOk="0">
                  <a:moveTo>
                    <a:pt x="719" y="0"/>
                  </a:moveTo>
                  <a:cubicBezTo>
                    <a:pt x="719" y="0"/>
                    <a:pt x="100" y="1967"/>
                    <a:pt x="409" y="6200"/>
                  </a:cubicBezTo>
                  <a:cubicBezTo>
                    <a:pt x="409" y="6200"/>
                    <a:pt x="0" y="9494"/>
                    <a:pt x="50" y="11790"/>
                  </a:cubicBezTo>
                  <a:lnTo>
                    <a:pt x="779" y="11790"/>
                  </a:lnTo>
                  <a:cubicBezTo>
                    <a:pt x="779" y="11790"/>
                    <a:pt x="1347" y="9065"/>
                    <a:pt x="1478" y="6309"/>
                  </a:cubicBezTo>
                  <a:cubicBezTo>
                    <a:pt x="1478" y="6309"/>
                    <a:pt x="1906" y="4523"/>
                    <a:pt x="2037" y="2636"/>
                  </a:cubicBezTo>
                  <a:lnTo>
                    <a:pt x="2336" y="2636"/>
                  </a:lnTo>
                  <a:cubicBezTo>
                    <a:pt x="2465" y="4523"/>
                    <a:pt x="2895" y="6309"/>
                    <a:pt x="2895" y="6309"/>
                  </a:cubicBezTo>
                  <a:cubicBezTo>
                    <a:pt x="3024" y="9065"/>
                    <a:pt x="3594" y="11790"/>
                    <a:pt x="3594" y="11790"/>
                  </a:cubicBezTo>
                  <a:lnTo>
                    <a:pt x="4322" y="11790"/>
                  </a:lnTo>
                  <a:cubicBezTo>
                    <a:pt x="4373" y="9494"/>
                    <a:pt x="3963" y="6200"/>
                    <a:pt x="3963" y="6200"/>
                  </a:cubicBezTo>
                  <a:cubicBezTo>
                    <a:pt x="4273" y="1967"/>
                    <a:pt x="365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10;p50">
              <a:extLst>
                <a:ext uri="{FF2B5EF4-FFF2-40B4-BE49-F238E27FC236}">
                  <a16:creationId xmlns:a16="http://schemas.microsoft.com/office/drawing/2014/main" id="{A257CBEB-16AE-EE75-6211-28B5D5A02246}"/>
                </a:ext>
              </a:extLst>
            </p:cNvPr>
            <p:cNvSpPr/>
            <p:nvPr/>
          </p:nvSpPr>
          <p:spPr>
            <a:xfrm>
              <a:off x="3913823" y="2119551"/>
              <a:ext cx="310826" cy="314690"/>
            </a:xfrm>
            <a:custGeom>
              <a:avLst/>
              <a:gdLst/>
              <a:ahLst/>
              <a:cxnLst/>
              <a:rect l="l" t="t" r="r" b="b"/>
              <a:pathLst>
                <a:path w="2417" h="2447" extrusionOk="0">
                  <a:moveTo>
                    <a:pt x="599" y="0"/>
                  </a:moveTo>
                  <a:cubicBezTo>
                    <a:pt x="599" y="0"/>
                    <a:pt x="510" y="220"/>
                    <a:pt x="380" y="350"/>
                  </a:cubicBezTo>
                  <a:cubicBezTo>
                    <a:pt x="250" y="470"/>
                    <a:pt x="0" y="499"/>
                    <a:pt x="0" y="499"/>
                  </a:cubicBezTo>
                  <a:cubicBezTo>
                    <a:pt x="0" y="499"/>
                    <a:pt x="430" y="978"/>
                    <a:pt x="160" y="1368"/>
                  </a:cubicBezTo>
                  <a:cubicBezTo>
                    <a:pt x="450" y="1787"/>
                    <a:pt x="1109" y="2446"/>
                    <a:pt x="1498" y="2446"/>
                  </a:cubicBezTo>
                  <a:cubicBezTo>
                    <a:pt x="1788" y="2446"/>
                    <a:pt x="2416" y="1997"/>
                    <a:pt x="2336" y="1657"/>
                  </a:cubicBezTo>
                  <a:cubicBezTo>
                    <a:pt x="2247" y="1278"/>
                    <a:pt x="1867" y="519"/>
                    <a:pt x="1508" y="180"/>
                  </a:cubicBezTo>
                  <a:cubicBezTo>
                    <a:pt x="1508" y="180"/>
                    <a:pt x="1353" y="256"/>
                    <a:pt x="1150" y="256"/>
                  </a:cubicBezTo>
                  <a:cubicBezTo>
                    <a:pt x="979" y="256"/>
                    <a:pt x="773" y="201"/>
                    <a:pt x="59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11;p50">
              <a:extLst>
                <a:ext uri="{FF2B5EF4-FFF2-40B4-BE49-F238E27FC236}">
                  <a16:creationId xmlns:a16="http://schemas.microsoft.com/office/drawing/2014/main" id="{3B9C01D4-BA6C-B392-E9CE-9AE0E58C647E}"/>
                </a:ext>
              </a:extLst>
            </p:cNvPr>
            <p:cNvSpPr/>
            <p:nvPr/>
          </p:nvSpPr>
          <p:spPr>
            <a:xfrm>
              <a:off x="3663565" y="1864406"/>
              <a:ext cx="416021" cy="355843"/>
            </a:xfrm>
            <a:custGeom>
              <a:avLst/>
              <a:gdLst/>
              <a:ahLst/>
              <a:cxnLst/>
              <a:rect l="l" t="t" r="r" b="b"/>
              <a:pathLst>
                <a:path w="3235" h="2767" extrusionOk="0">
                  <a:moveTo>
                    <a:pt x="1486" y="0"/>
                  </a:moveTo>
                  <a:cubicBezTo>
                    <a:pt x="1109" y="0"/>
                    <a:pt x="759" y="252"/>
                    <a:pt x="619" y="367"/>
                  </a:cubicBezTo>
                  <a:lnTo>
                    <a:pt x="589" y="397"/>
                  </a:lnTo>
                  <a:lnTo>
                    <a:pt x="559" y="427"/>
                  </a:lnTo>
                  <a:cubicBezTo>
                    <a:pt x="399" y="577"/>
                    <a:pt x="0" y="1006"/>
                    <a:pt x="80" y="1475"/>
                  </a:cubicBezTo>
                  <a:cubicBezTo>
                    <a:pt x="167" y="1944"/>
                    <a:pt x="1158" y="2766"/>
                    <a:pt x="1921" y="2766"/>
                  </a:cubicBezTo>
                  <a:cubicBezTo>
                    <a:pt x="2117" y="2766"/>
                    <a:pt x="2298" y="2712"/>
                    <a:pt x="2445" y="2583"/>
                  </a:cubicBezTo>
                  <a:lnTo>
                    <a:pt x="2516" y="2514"/>
                  </a:lnTo>
                  <a:cubicBezTo>
                    <a:pt x="3234" y="1884"/>
                    <a:pt x="2296" y="218"/>
                    <a:pt x="1727" y="38"/>
                  </a:cubicBezTo>
                  <a:cubicBezTo>
                    <a:pt x="1646" y="12"/>
                    <a:pt x="1565" y="0"/>
                    <a:pt x="1486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12;p50">
              <a:extLst>
                <a:ext uri="{FF2B5EF4-FFF2-40B4-BE49-F238E27FC236}">
                  <a16:creationId xmlns:a16="http://schemas.microsoft.com/office/drawing/2014/main" id="{6B2F8142-F1B5-358E-A1F0-01CA940C1929}"/>
                </a:ext>
              </a:extLst>
            </p:cNvPr>
            <p:cNvSpPr/>
            <p:nvPr/>
          </p:nvSpPr>
          <p:spPr>
            <a:xfrm>
              <a:off x="3707547" y="2123409"/>
              <a:ext cx="49768" cy="44882"/>
            </a:xfrm>
            <a:custGeom>
              <a:avLst/>
              <a:gdLst/>
              <a:ahLst/>
              <a:cxnLst/>
              <a:rect l="l" t="t" r="r" b="b"/>
              <a:pathLst>
                <a:path w="387" h="349" extrusionOk="0">
                  <a:moveTo>
                    <a:pt x="187" y="0"/>
                  </a:moveTo>
                  <a:cubicBezTo>
                    <a:pt x="187" y="0"/>
                    <a:pt x="47" y="10"/>
                    <a:pt x="17" y="150"/>
                  </a:cubicBezTo>
                  <a:cubicBezTo>
                    <a:pt x="0" y="260"/>
                    <a:pt x="77" y="349"/>
                    <a:pt x="185" y="349"/>
                  </a:cubicBezTo>
                  <a:cubicBezTo>
                    <a:pt x="205" y="349"/>
                    <a:pt x="225" y="346"/>
                    <a:pt x="247" y="340"/>
                  </a:cubicBezTo>
                  <a:cubicBezTo>
                    <a:pt x="386" y="310"/>
                    <a:pt x="386" y="250"/>
                    <a:pt x="386" y="250"/>
                  </a:cubicBezTo>
                  <a:lnTo>
                    <a:pt x="277" y="10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13;p50">
              <a:extLst>
                <a:ext uri="{FF2B5EF4-FFF2-40B4-BE49-F238E27FC236}">
                  <a16:creationId xmlns:a16="http://schemas.microsoft.com/office/drawing/2014/main" id="{2F73DFE1-6FAC-0EF5-F62D-1344F0878A28}"/>
                </a:ext>
              </a:extLst>
            </p:cNvPr>
            <p:cNvSpPr/>
            <p:nvPr/>
          </p:nvSpPr>
          <p:spPr>
            <a:xfrm>
              <a:off x="3716034" y="2133698"/>
              <a:ext cx="14403" cy="23277"/>
            </a:xfrm>
            <a:custGeom>
              <a:avLst/>
              <a:gdLst/>
              <a:ahLst/>
              <a:cxnLst/>
              <a:rect l="l" t="t" r="r" b="b"/>
              <a:pathLst>
                <a:path w="112" h="181" extrusionOk="0">
                  <a:moveTo>
                    <a:pt x="101" y="0"/>
                  </a:moveTo>
                  <a:cubicBezTo>
                    <a:pt x="91" y="0"/>
                    <a:pt x="1" y="70"/>
                    <a:pt x="41" y="180"/>
                  </a:cubicBezTo>
                  <a:lnTo>
                    <a:pt x="61" y="180"/>
                  </a:lnTo>
                  <a:cubicBezTo>
                    <a:pt x="21" y="80"/>
                    <a:pt x="101" y="20"/>
                    <a:pt x="111" y="2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14;p50">
              <a:extLst>
                <a:ext uri="{FF2B5EF4-FFF2-40B4-BE49-F238E27FC236}">
                  <a16:creationId xmlns:a16="http://schemas.microsoft.com/office/drawing/2014/main" id="{CAC3A55E-1E05-FAE1-0B06-C729E4DB5277}"/>
                </a:ext>
              </a:extLst>
            </p:cNvPr>
            <p:cNvSpPr/>
            <p:nvPr/>
          </p:nvSpPr>
          <p:spPr>
            <a:xfrm>
              <a:off x="3721178" y="2143986"/>
              <a:ext cx="18133" cy="9131"/>
            </a:xfrm>
            <a:custGeom>
              <a:avLst/>
              <a:gdLst/>
              <a:ahLst/>
              <a:cxnLst/>
              <a:rect l="l" t="t" r="r" b="b"/>
              <a:pathLst>
                <a:path w="141" h="71" extrusionOk="0">
                  <a:moveTo>
                    <a:pt x="11" y="0"/>
                  </a:moveTo>
                  <a:lnTo>
                    <a:pt x="1" y="10"/>
                  </a:lnTo>
                  <a:cubicBezTo>
                    <a:pt x="11" y="10"/>
                    <a:pt x="80" y="71"/>
                    <a:pt x="130" y="71"/>
                  </a:cubicBezTo>
                  <a:cubicBezTo>
                    <a:pt x="134" y="71"/>
                    <a:pt x="137" y="70"/>
                    <a:pt x="141" y="70"/>
                  </a:cubicBezTo>
                  <a:lnTo>
                    <a:pt x="141" y="50"/>
                  </a:lnTo>
                  <a:cubicBezTo>
                    <a:pt x="134" y="52"/>
                    <a:pt x="128" y="53"/>
                    <a:pt x="121" y="53"/>
                  </a:cubicBezTo>
                  <a:cubicBezTo>
                    <a:pt x="74" y="53"/>
                    <a:pt x="20" y="0"/>
                    <a:pt x="11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15;p50">
              <a:extLst>
                <a:ext uri="{FF2B5EF4-FFF2-40B4-BE49-F238E27FC236}">
                  <a16:creationId xmlns:a16="http://schemas.microsoft.com/office/drawing/2014/main" id="{3644158D-4F5F-1B84-1139-8988E5A6CE4E}"/>
                </a:ext>
              </a:extLst>
            </p:cNvPr>
            <p:cNvSpPr/>
            <p:nvPr/>
          </p:nvSpPr>
          <p:spPr>
            <a:xfrm>
              <a:off x="3947130" y="1912760"/>
              <a:ext cx="48739" cy="47712"/>
            </a:xfrm>
            <a:custGeom>
              <a:avLst/>
              <a:gdLst/>
              <a:ahLst/>
              <a:cxnLst/>
              <a:rect l="l" t="t" r="r" b="b"/>
              <a:pathLst>
                <a:path w="379" h="371" extrusionOk="0">
                  <a:moveTo>
                    <a:pt x="186" y="1"/>
                  </a:moveTo>
                  <a:cubicBezTo>
                    <a:pt x="181" y="1"/>
                    <a:pt x="176" y="1"/>
                    <a:pt x="171" y="1"/>
                  </a:cubicBezTo>
                  <a:cubicBezTo>
                    <a:pt x="31" y="1"/>
                    <a:pt x="1" y="141"/>
                    <a:pt x="1" y="141"/>
                  </a:cubicBezTo>
                  <a:lnTo>
                    <a:pt x="81" y="250"/>
                  </a:lnTo>
                  <a:lnTo>
                    <a:pt x="220" y="370"/>
                  </a:lnTo>
                  <a:cubicBezTo>
                    <a:pt x="220" y="370"/>
                    <a:pt x="222" y="370"/>
                    <a:pt x="224" y="370"/>
                  </a:cubicBezTo>
                  <a:cubicBezTo>
                    <a:pt x="237" y="370"/>
                    <a:pt x="287" y="363"/>
                    <a:pt x="331" y="250"/>
                  </a:cubicBezTo>
                  <a:cubicBezTo>
                    <a:pt x="378" y="116"/>
                    <a:pt x="307" y="1"/>
                    <a:pt x="186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16;p50">
              <a:extLst>
                <a:ext uri="{FF2B5EF4-FFF2-40B4-BE49-F238E27FC236}">
                  <a16:creationId xmlns:a16="http://schemas.microsoft.com/office/drawing/2014/main" id="{3EA3A5AB-BCEF-0F78-1B4B-086BC8036688}"/>
                </a:ext>
              </a:extLst>
            </p:cNvPr>
            <p:cNvSpPr/>
            <p:nvPr/>
          </p:nvSpPr>
          <p:spPr>
            <a:xfrm>
              <a:off x="3957419" y="1923563"/>
              <a:ext cx="24563" cy="7459"/>
            </a:xfrm>
            <a:custGeom>
              <a:avLst/>
              <a:gdLst/>
              <a:ahLst/>
              <a:cxnLst/>
              <a:rect l="l" t="t" r="r" b="b"/>
              <a:pathLst>
                <a:path w="191" h="58" extrusionOk="0">
                  <a:moveTo>
                    <a:pt x="123" y="0"/>
                  </a:moveTo>
                  <a:cubicBezTo>
                    <a:pt x="57" y="0"/>
                    <a:pt x="9" y="47"/>
                    <a:pt x="1" y="47"/>
                  </a:cubicBezTo>
                  <a:lnTo>
                    <a:pt x="21" y="57"/>
                  </a:lnTo>
                  <a:cubicBezTo>
                    <a:pt x="21" y="57"/>
                    <a:pt x="63" y="14"/>
                    <a:pt x="124" y="14"/>
                  </a:cubicBezTo>
                  <a:cubicBezTo>
                    <a:pt x="142" y="14"/>
                    <a:pt x="161" y="18"/>
                    <a:pt x="180" y="27"/>
                  </a:cubicBezTo>
                  <a:lnTo>
                    <a:pt x="191" y="17"/>
                  </a:lnTo>
                  <a:cubicBezTo>
                    <a:pt x="167" y="5"/>
                    <a:pt x="144" y="0"/>
                    <a:pt x="123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17;p50">
              <a:extLst>
                <a:ext uri="{FF2B5EF4-FFF2-40B4-BE49-F238E27FC236}">
                  <a16:creationId xmlns:a16="http://schemas.microsoft.com/office/drawing/2014/main" id="{D8FB70D8-60EF-D7CF-DE82-3E497C91022F}"/>
                </a:ext>
              </a:extLst>
            </p:cNvPr>
            <p:cNvSpPr/>
            <p:nvPr/>
          </p:nvSpPr>
          <p:spPr>
            <a:xfrm>
              <a:off x="3967707" y="1924334"/>
              <a:ext cx="10417" cy="19419"/>
            </a:xfrm>
            <a:custGeom>
              <a:avLst/>
              <a:gdLst/>
              <a:ahLst/>
              <a:cxnLst/>
              <a:rect l="l" t="t" r="r" b="b"/>
              <a:pathLst>
                <a:path w="81" h="151" extrusionOk="0">
                  <a:moveTo>
                    <a:pt x="11" y="1"/>
                  </a:moveTo>
                  <a:lnTo>
                    <a:pt x="1" y="11"/>
                  </a:lnTo>
                  <a:cubicBezTo>
                    <a:pt x="1" y="11"/>
                    <a:pt x="60" y="101"/>
                    <a:pt x="40" y="141"/>
                  </a:cubicBezTo>
                  <a:lnTo>
                    <a:pt x="60" y="151"/>
                  </a:lnTo>
                  <a:cubicBezTo>
                    <a:pt x="80" y="91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18;p50">
              <a:extLst>
                <a:ext uri="{FF2B5EF4-FFF2-40B4-BE49-F238E27FC236}">
                  <a16:creationId xmlns:a16="http://schemas.microsoft.com/office/drawing/2014/main" id="{00F5D4ED-6776-0874-9D16-3C540BA1B090}"/>
                </a:ext>
              </a:extLst>
            </p:cNvPr>
            <p:cNvSpPr/>
            <p:nvPr/>
          </p:nvSpPr>
          <p:spPr>
            <a:xfrm>
              <a:off x="3547952" y="1812194"/>
              <a:ext cx="418593" cy="320220"/>
            </a:xfrm>
            <a:custGeom>
              <a:avLst/>
              <a:gdLst/>
              <a:ahLst/>
              <a:cxnLst/>
              <a:rect l="l" t="t" r="r" b="b"/>
              <a:pathLst>
                <a:path w="3255" h="2490" extrusionOk="0">
                  <a:moveTo>
                    <a:pt x="2049" y="0"/>
                  </a:moveTo>
                  <a:cubicBezTo>
                    <a:pt x="1786" y="0"/>
                    <a:pt x="1488" y="104"/>
                    <a:pt x="1168" y="384"/>
                  </a:cubicBezTo>
                  <a:cubicBezTo>
                    <a:pt x="1" y="1422"/>
                    <a:pt x="1298" y="2490"/>
                    <a:pt x="1298" y="2490"/>
                  </a:cubicBezTo>
                  <a:cubicBezTo>
                    <a:pt x="1328" y="2450"/>
                    <a:pt x="1398" y="2420"/>
                    <a:pt x="1398" y="2420"/>
                  </a:cubicBezTo>
                  <a:lnTo>
                    <a:pt x="1328" y="2301"/>
                  </a:lnTo>
                  <a:cubicBezTo>
                    <a:pt x="1278" y="2201"/>
                    <a:pt x="1208" y="2051"/>
                    <a:pt x="1199" y="1921"/>
                  </a:cubicBezTo>
                  <a:lnTo>
                    <a:pt x="1199" y="1921"/>
                  </a:lnTo>
                  <a:cubicBezTo>
                    <a:pt x="1199" y="1921"/>
                    <a:pt x="1228" y="2021"/>
                    <a:pt x="1298" y="2101"/>
                  </a:cubicBezTo>
                  <a:cubicBezTo>
                    <a:pt x="1298" y="2101"/>
                    <a:pt x="1468" y="1771"/>
                    <a:pt x="1847" y="1552"/>
                  </a:cubicBezTo>
                  <a:lnTo>
                    <a:pt x="1707" y="1342"/>
                  </a:lnTo>
                  <a:lnTo>
                    <a:pt x="1907" y="1492"/>
                  </a:lnTo>
                  <a:cubicBezTo>
                    <a:pt x="1907" y="1492"/>
                    <a:pt x="2077" y="1382"/>
                    <a:pt x="2257" y="1152"/>
                  </a:cubicBezTo>
                  <a:lnTo>
                    <a:pt x="2137" y="1013"/>
                  </a:lnTo>
                  <a:lnTo>
                    <a:pt x="2326" y="1083"/>
                  </a:lnTo>
                  <a:cubicBezTo>
                    <a:pt x="2326" y="1083"/>
                    <a:pt x="2635" y="783"/>
                    <a:pt x="2902" y="783"/>
                  </a:cubicBezTo>
                  <a:cubicBezTo>
                    <a:pt x="2907" y="783"/>
                    <a:pt x="2911" y="783"/>
                    <a:pt x="2916" y="783"/>
                  </a:cubicBezTo>
                  <a:cubicBezTo>
                    <a:pt x="2916" y="783"/>
                    <a:pt x="2836" y="653"/>
                    <a:pt x="2776" y="613"/>
                  </a:cubicBezTo>
                  <a:lnTo>
                    <a:pt x="2776" y="613"/>
                  </a:lnTo>
                  <a:cubicBezTo>
                    <a:pt x="2825" y="644"/>
                    <a:pt x="2945" y="703"/>
                    <a:pt x="3045" y="793"/>
                  </a:cubicBezTo>
                  <a:lnTo>
                    <a:pt x="3145" y="883"/>
                  </a:lnTo>
                  <a:cubicBezTo>
                    <a:pt x="3145" y="883"/>
                    <a:pt x="3187" y="790"/>
                    <a:pt x="3240" y="790"/>
                  </a:cubicBezTo>
                  <a:cubicBezTo>
                    <a:pt x="3245" y="790"/>
                    <a:pt x="3250" y="791"/>
                    <a:pt x="3255" y="793"/>
                  </a:cubicBezTo>
                  <a:cubicBezTo>
                    <a:pt x="3255" y="793"/>
                    <a:pt x="2780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9;p50">
              <a:extLst>
                <a:ext uri="{FF2B5EF4-FFF2-40B4-BE49-F238E27FC236}">
                  <a16:creationId xmlns:a16="http://schemas.microsoft.com/office/drawing/2014/main" id="{CB326DBF-2F56-B67A-45BA-04C28C89B590}"/>
                </a:ext>
              </a:extLst>
            </p:cNvPr>
            <p:cNvSpPr/>
            <p:nvPr/>
          </p:nvSpPr>
          <p:spPr>
            <a:xfrm>
              <a:off x="3445200" y="1798690"/>
              <a:ext cx="280091" cy="488561"/>
            </a:xfrm>
            <a:custGeom>
              <a:avLst/>
              <a:gdLst/>
              <a:ahLst/>
              <a:cxnLst/>
              <a:rect l="l" t="t" r="r" b="b"/>
              <a:pathLst>
                <a:path w="2178" h="3799" extrusionOk="0">
                  <a:moveTo>
                    <a:pt x="1608" y="0"/>
                  </a:moveTo>
                  <a:cubicBezTo>
                    <a:pt x="1488" y="0"/>
                    <a:pt x="1349" y="31"/>
                    <a:pt x="1189" y="110"/>
                  </a:cubicBezTo>
                  <a:cubicBezTo>
                    <a:pt x="490" y="449"/>
                    <a:pt x="1039" y="1577"/>
                    <a:pt x="909" y="2455"/>
                  </a:cubicBezTo>
                  <a:cubicBezTo>
                    <a:pt x="801" y="3128"/>
                    <a:pt x="441" y="3543"/>
                    <a:pt x="187" y="3543"/>
                  </a:cubicBezTo>
                  <a:cubicBezTo>
                    <a:pt x="113" y="3543"/>
                    <a:pt x="48" y="3508"/>
                    <a:pt x="1" y="3433"/>
                  </a:cubicBezTo>
                  <a:lnTo>
                    <a:pt x="1" y="3433"/>
                  </a:lnTo>
                  <a:cubicBezTo>
                    <a:pt x="1" y="3434"/>
                    <a:pt x="146" y="3799"/>
                    <a:pt x="546" y="3799"/>
                  </a:cubicBezTo>
                  <a:cubicBezTo>
                    <a:pt x="649" y="3799"/>
                    <a:pt x="770" y="3775"/>
                    <a:pt x="909" y="3713"/>
                  </a:cubicBezTo>
                  <a:cubicBezTo>
                    <a:pt x="1578" y="3404"/>
                    <a:pt x="1787" y="2006"/>
                    <a:pt x="1918" y="1348"/>
                  </a:cubicBezTo>
                  <a:cubicBezTo>
                    <a:pt x="2057" y="689"/>
                    <a:pt x="2177" y="329"/>
                    <a:pt x="2177" y="329"/>
                  </a:cubicBezTo>
                  <a:cubicBezTo>
                    <a:pt x="2177" y="329"/>
                    <a:pt x="200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20;p50">
              <a:extLst>
                <a:ext uri="{FF2B5EF4-FFF2-40B4-BE49-F238E27FC236}">
                  <a16:creationId xmlns:a16="http://schemas.microsoft.com/office/drawing/2014/main" id="{FACCA181-4D79-1B54-E9B2-A68CB6344F1F}"/>
                </a:ext>
              </a:extLst>
            </p:cNvPr>
            <p:cNvSpPr/>
            <p:nvPr/>
          </p:nvSpPr>
          <p:spPr>
            <a:xfrm>
              <a:off x="3866369" y="1910317"/>
              <a:ext cx="706143" cy="861508"/>
            </a:xfrm>
            <a:custGeom>
              <a:avLst/>
              <a:gdLst/>
              <a:ahLst/>
              <a:cxnLst/>
              <a:rect l="l" t="t" r="r" b="b"/>
              <a:pathLst>
                <a:path w="5491" h="6699" extrusionOk="0">
                  <a:moveTo>
                    <a:pt x="2765" y="0"/>
                  </a:moveTo>
                  <a:lnTo>
                    <a:pt x="1737" y="210"/>
                  </a:lnTo>
                  <a:cubicBezTo>
                    <a:pt x="1737" y="210"/>
                    <a:pt x="1867" y="1667"/>
                    <a:pt x="1877" y="1807"/>
                  </a:cubicBezTo>
                  <a:cubicBezTo>
                    <a:pt x="1897" y="1997"/>
                    <a:pt x="2106" y="2536"/>
                    <a:pt x="1687" y="2855"/>
                  </a:cubicBezTo>
                  <a:cubicBezTo>
                    <a:pt x="1445" y="3034"/>
                    <a:pt x="1206" y="3086"/>
                    <a:pt x="1008" y="3086"/>
                  </a:cubicBezTo>
                  <a:cubicBezTo>
                    <a:pt x="732" y="3086"/>
                    <a:pt x="539" y="2985"/>
                    <a:pt x="539" y="2985"/>
                  </a:cubicBezTo>
                  <a:cubicBezTo>
                    <a:pt x="539" y="2985"/>
                    <a:pt x="269" y="3244"/>
                    <a:pt x="140" y="3863"/>
                  </a:cubicBezTo>
                  <a:cubicBezTo>
                    <a:pt x="0" y="4482"/>
                    <a:pt x="40" y="5551"/>
                    <a:pt x="40" y="5551"/>
                  </a:cubicBezTo>
                  <a:lnTo>
                    <a:pt x="1058" y="5551"/>
                  </a:lnTo>
                  <a:lnTo>
                    <a:pt x="1058" y="4842"/>
                  </a:lnTo>
                  <a:cubicBezTo>
                    <a:pt x="1058" y="4842"/>
                    <a:pt x="1080" y="4678"/>
                    <a:pt x="1166" y="4678"/>
                  </a:cubicBezTo>
                  <a:cubicBezTo>
                    <a:pt x="1209" y="4678"/>
                    <a:pt x="1268" y="4719"/>
                    <a:pt x="1348" y="4842"/>
                  </a:cubicBezTo>
                  <a:cubicBezTo>
                    <a:pt x="1697" y="5371"/>
                    <a:pt x="1837" y="5221"/>
                    <a:pt x="2206" y="5331"/>
                  </a:cubicBezTo>
                  <a:cubicBezTo>
                    <a:pt x="2636" y="5471"/>
                    <a:pt x="2605" y="6279"/>
                    <a:pt x="2545" y="6698"/>
                  </a:cubicBezTo>
                  <a:lnTo>
                    <a:pt x="5491" y="6698"/>
                  </a:lnTo>
                  <a:cubicBezTo>
                    <a:pt x="5491" y="6698"/>
                    <a:pt x="4872" y="4482"/>
                    <a:pt x="4223" y="3255"/>
                  </a:cubicBezTo>
                  <a:cubicBezTo>
                    <a:pt x="3564" y="2037"/>
                    <a:pt x="3045" y="1019"/>
                    <a:pt x="2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21;p50">
              <a:extLst>
                <a:ext uri="{FF2B5EF4-FFF2-40B4-BE49-F238E27FC236}">
                  <a16:creationId xmlns:a16="http://schemas.microsoft.com/office/drawing/2014/main" id="{1E7738C8-9A87-4204-BEAF-76C6751C9027}"/>
                </a:ext>
              </a:extLst>
            </p:cNvPr>
            <p:cNvSpPr/>
            <p:nvPr/>
          </p:nvSpPr>
          <p:spPr>
            <a:xfrm>
              <a:off x="4093479" y="2340360"/>
              <a:ext cx="281377" cy="261963"/>
            </a:xfrm>
            <a:custGeom>
              <a:avLst/>
              <a:gdLst/>
              <a:ahLst/>
              <a:cxnLst/>
              <a:rect l="l" t="t" r="r" b="b"/>
              <a:pathLst>
                <a:path w="2188" h="2037" extrusionOk="0">
                  <a:moveTo>
                    <a:pt x="1898" y="0"/>
                  </a:moveTo>
                  <a:lnTo>
                    <a:pt x="1898" y="0"/>
                  </a:lnTo>
                  <a:cubicBezTo>
                    <a:pt x="1957" y="769"/>
                    <a:pt x="1" y="1897"/>
                    <a:pt x="1" y="1897"/>
                  </a:cubicBezTo>
                  <a:lnTo>
                    <a:pt x="540" y="2037"/>
                  </a:lnTo>
                  <a:cubicBezTo>
                    <a:pt x="540" y="2037"/>
                    <a:pt x="899" y="1767"/>
                    <a:pt x="1549" y="1198"/>
                  </a:cubicBezTo>
                  <a:cubicBezTo>
                    <a:pt x="2187" y="630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22;p50">
              <a:extLst>
                <a:ext uri="{FF2B5EF4-FFF2-40B4-BE49-F238E27FC236}">
                  <a16:creationId xmlns:a16="http://schemas.microsoft.com/office/drawing/2014/main" id="{945DC9BA-1841-BC56-0E80-C0B335E1AE8C}"/>
                </a:ext>
              </a:extLst>
            </p:cNvPr>
            <p:cNvSpPr/>
            <p:nvPr/>
          </p:nvSpPr>
          <p:spPr>
            <a:xfrm>
              <a:off x="3877814" y="2624055"/>
              <a:ext cx="426309" cy="183130"/>
            </a:xfrm>
            <a:custGeom>
              <a:avLst/>
              <a:gdLst/>
              <a:ahLst/>
              <a:cxnLst/>
              <a:rect l="l" t="t" r="r" b="b"/>
              <a:pathLst>
                <a:path w="3315" h="1424" extrusionOk="0">
                  <a:moveTo>
                    <a:pt x="51" y="1"/>
                  </a:moveTo>
                  <a:cubicBezTo>
                    <a:pt x="1" y="909"/>
                    <a:pt x="171" y="1338"/>
                    <a:pt x="171" y="1338"/>
                  </a:cubicBezTo>
                  <a:cubicBezTo>
                    <a:pt x="259" y="1401"/>
                    <a:pt x="437" y="1424"/>
                    <a:pt x="644" y="1424"/>
                  </a:cubicBezTo>
                  <a:cubicBezTo>
                    <a:pt x="1001" y="1424"/>
                    <a:pt x="1443" y="1355"/>
                    <a:pt x="1658" y="1298"/>
                  </a:cubicBezTo>
                  <a:cubicBezTo>
                    <a:pt x="1930" y="1235"/>
                    <a:pt x="2112" y="1177"/>
                    <a:pt x="2307" y="1177"/>
                  </a:cubicBezTo>
                  <a:cubicBezTo>
                    <a:pt x="2355" y="1177"/>
                    <a:pt x="2405" y="1180"/>
                    <a:pt x="2456" y="1188"/>
                  </a:cubicBezTo>
                  <a:cubicBezTo>
                    <a:pt x="2510" y="1195"/>
                    <a:pt x="2584" y="1198"/>
                    <a:pt x="2668" y="1198"/>
                  </a:cubicBezTo>
                  <a:cubicBezTo>
                    <a:pt x="2944" y="1198"/>
                    <a:pt x="3315" y="1168"/>
                    <a:pt x="3315" y="1168"/>
                  </a:cubicBezTo>
                  <a:cubicBezTo>
                    <a:pt x="3195" y="979"/>
                    <a:pt x="2636" y="999"/>
                    <a:pt x="2607" y="739"/>
                  </a:cubicBezTo>
                  <a:cubicBezTo>
                    <a:pt x="2587" y="489"/>
                    <a:pt x="2456" y="430"/>
                    <a:pt x="2456" y="430"/>
                  </a:cubicBezTo>
                  <a:cubicBezTo>
                    <a:pt x="2437" y="799"/>
                    <a:pt x="2267" y="859"/>
                    <a:pt x="2267" y="859"/>
                  </a:cubicBezTo>
                  <a:cubicBezTo>
                    <a:pt x="2117" y="864"/>
                    <a:pt x="1971" y="867"/>
                    <a:pt x="1833" y="867"/>
                  </a:cubicBezTo>
                  <a:cubicBezTo>
                    <a:pt x="1185" y="867"/>
                    <a:pt x="710" y="819"/>
                    <a:pt x="710" y="819"/>
                  </a:cubicBezTo>
                  <a:cubicBezTo>
                    <a:pt x="770" y="609"/>
                    <a:pt x="870" y="1"/>
                    <a:pt x="870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23;p50">
              <a:extLst>
                <a:ext uri="{FF2B5EF4-FFF2-40B4-BE49-F238E27FC236}">
                  <a16:creationId xmlns:a16="http://schemas.microsoft.com/office/drawing/2014/main" id="{6DED8C76-F1A8-AB91-F8FD-633BB89B9FC9}"/>
                </a:ext>
              </a:extLst>
            </p:cNvPr>
            <p:cNvSpPr/>
            <p:nvPr/>
          </p:nvSpPr>
          <p:spPr>
            <a:xfrm>
              <a:off x="3500370" y="1544445"/>
              <a:ext cx="721703" cy="392881"/>
            </a:xfrm>
            <a:custGeom>
              <a:avLst/>
              <a:gdLst/>
              <a:ahLst/>
              <a:cxnLst/>
              <a:rect l="l" t="t" r="r" b="b"/>
              <a:pathLst>
                <a:path w="5612" h="3055" extrusionOk="0">
                  <a:moveTo>
                    <a:pt x="909" y="0"/>
                  </a:moveTo>
                  <a:cubicBezTo>
                    <a:pt x="648" y="0"/>
                    <a:pt x="322" y="73"/>
                    <a:pt x="181" y="140"/>
                  </a:cubicBezTo>
                  <a:cubicBezTo>
                    <a:pt x="1" y="219"/>
                    <a:pt x="71" y="649"/>
                    <a:pt x="151" y="699"/>
                  </a:cubicBezTo>
                  <a:cubicBezTo>
                    <a:pt x="176" y="713"/>
                    <a:pt x="208" y="719"/>
                    <a:pt x="244" y="719"/>
                  </a:cubicBezTo>
                  <a:cubicBezTo>
                    <a:pt x="383" y="719"/>
                    <a:pt x="583" y="633"/>
                    <a:pt x="670" y="609"/>
                  </a:cubicBezTo>
                  <a:cubicBezTo>
                    <a:pt x="692" y="600"/>
                    <a:pt x="707" y="597"/>
                    <a:pt x="715" y="597"/>
                  </a:cubicBezTo>
                  <a:cubicBezTo>
                    <a:pt x="746" y="597"/>
                    <a:pt x="710" y="639"/>
                    <a:pt x="710" y="639"/>
                  </a:cubicBezTo>
                  <a:cubicBezTo>
                    <a:pt x="530" y="789"/>
                    <a:pt x="540" y="898"/>
                    <a:pt x="580" y="909"/>
                  </a:cubicBezTo>
                  <a:cubicBezTo>
                    <a:pt x="620" y="909"/>
                    <a:pt x="680" y="818"/>
                    <a:pt x="899" y="719"/>
                  </a:cubicBezTo>
                  <a:cubicBezTo>
                    <a:pt x="999" y="679"/>
                    <a:pt x="1099" y="599"/>
                    <a:pt x="1169" y="529"/>
                  </a:cubicBezTo>
                  <a:lnTo>
                    <a:pt x="1179" y="529"/>
                  </a:lnTo>
                  <a:cubicBezTo>
                    <a:pt x="1309" y="517"/>
                    <a:pt x="1438" y="512"/>
                    <a:pt x="1567" y="512"/>
                  </a:cubicBezTo>
                  <a:cubicBezTo>
                    <a:pt x="3033" y="512"/>
                    <a:pt x="4333" y="1238"/>
                    <a:pt x="4333" y="1238"/>
                  </a:cubicBezTo>
                  <a:cubicBezTo>
                    <a:pt x="4364" y="2116"/>
                    <a:pt x="4633" y="3055"/>
                    <a:pt x="4633" y="3055"/>
                  </a:cubicBezTo>
                  <a:lnTo>
                    <a:pt x="5611" y="2845"/>
                  </a:lnTo>
                  <a:cubicBezTo>
                    <a:pt x="5491" y="1477"/>
                    <a:pt x="4912" y="379"/>
                    <a:pt x="4912" y="379"/>
                  </a:cubicBezTo>
                  <a:cubicBezTo>
                    <a:pt x="4313" y="60"/>
                    <a:pt x="2858" y="2"/>
                    <a:pt x="1925" y="2"/>
                  </a:cubicBezTo>
                  <a:cubicBezTo>
                    <a:pt x="1459" y="2"/>
                    <a:pt x="1123" y="17"/>
                    <a:pt x="1089" y="20"/>
                  </a:cubicBezTo>
                  <a:cubicBezTo>
                    <a:pt x="1079" y="10"/>
                    <a:pt x="1059" y="10"/>
                    <a:pt x="1059" y="10"/>
                  </a:cubicBezTo>
                  <a:cubicBezTo>
                    <a:pt x="1013" y="3"/>
                    <a:pt x="963" y="0"/>
                    <a:pt x="90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A377853-55F1-815C-F3D8-CFD6C67CF8A8}"/>
                </a:ext>
              </a:extLst>
            </p:cNvPr>
            <p:cNvGrpSpPr/>
            <p:nvPr/>
          </p:nvGrpSpPr>
          <p:grpSpPr>
            <a:xfrm>
              <a:off x="4076356" y="1570861"/>
              <a:ext cx="1256995" cy="2772364"/>
              <a:chOff x="5159335" y="1472905"/>
              <a:chExt cx="1256995" cy="2772364"/>
            </a:xfrm>
          </p:grpSpPr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3068F741-0A3F-FF31-4678-6B9C2B041C30}"/>
                  </a:ext>
                </a:extLst>
              </p:cNvPr>
              <p:cNvGrpSpPr/>
              <p:nvPr/>
            </p:nvGrpSpPr>
            <p:grpSpPr>
              <a:xfrm flipH="1">
                <a:off x="5776957" y="1472905"/>
                <a:ext cx="639373" cy="2772364"/>
                <a:chOff x="5654703" y="3064377"/>
                <a:chExt cx="202718" cy="925855"/>
              </a:xfrm>
            </p:grpSpPr>
            <p:sp>
              <p:nvSpPr>
                <p:cNvPr id="28" name="Google Shape;5938;p68">
                  <a:extLst>
                    <a:ext uri="{FF2B5EF4-FFF2-40B4-BE49-F238E27FC236}">
                      <a16:creationId xmlns:a16="http://schemas.microsoft.com/office/drawing/2014/main" id="{68DE1EA9-921B-FBF2-F794-926F1E449DF5}"/>
                    </a:ext>
                  </a:extLst>
                </p:cNvPr>
                <p:cNvSpPr/>
                <p:nvPr/>
              </p:nvSpPr>
              <p:spPr>
                <a:xfrm>
                  <a:off x="5714407" y="3665508"/>
                  <a:ext cx="96400" cy="27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" h="12820" extrusionOk="0">
                      <a:moveTo>
                        <a:pt x="4298" y="0"/>
                      </a:moveTo>
                      <a:cubicBezTo>
                        <a:pt x="4295" y="0"/>
                        <a:pt x="4293" y="1"/>
                        <a:pt x="4293" y="1"/>
                      </a:cubicBezTo>
                      <a:lnTo>
                        <a:pt x="1118" y="340"/>
                      </a:lnTo>
                      <a:lnTo>
                        <a:pt x="1308" y="1378"/>
                      </a:lnTo>
                      <a:cubicBezTo>
                        <a:pt x="1308" y="1378"/>
                        <a:pt x="410" y="3594"/>
                        <a:pt x="410" y="5890"/>
                      </a:cubicBezTo>
                      <a:cubicBezTo>
                        <a:pt x="410" y="8186"/>
                        <a:pt x="430" y="9863"/>
                        <a:pt x="0" y="11930"/>
                      </a:cubicBezTo>
                      <a:cubicBezTo>
                        <a:pt x="0" y="11930"/>
                        <a:pt x="890" y="12819"/>
                        <a:pt x="1603" y="12819"/>
                      </a:cubicBezTo>
                      <a:cubicBezTo>
                        <a:pt x="1855" y="12819"/>
                        <a:pt x="2085" y="12709"/>
                        <a:pt x="2247" y="12409"/>
                      </a:cubicBezTo>
                      <a:cubicBezTo>
                        <a:pt x="2247" y="12409"/>
                        <a:pt x="2536" y="9015"/>
                        <a:pt x="2746" y="7727"/>
                      </a:cubicBezTo>
                      <a:cubicBezTo>
                        <a:pt x="2995" y="6270"/>
                        <a:pt x="3924" y="2896"/>
                        <a:pt x="4293" y="1149"/>
                      </a:cubicBezTo>
                      <a:cubicBezTo>
                        <a:pt x="4529" y="50"/>
                        <a:pt x="4335" y="0"/>
                        <a:pt x="4298" y="0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5939;p68">
                  <a:extLst>
                    <a:ext uri="{FF2B5EF4-FFF2-40B4-BE49-F238E27FC236}">
                      <a16:creationId xmlns:a16="http://schemas.microsoft.com/office/drawing/2014/main" id="{56F74215-9B2C-9A04-5112-ADACF1828244}"/>
                    </a:ext>
                  </a:extLst>
                </p:cNvPr>
                <p:cNvSpPr/>
                <p:nvPr/>
              </p:nvSpPr>
              <p:spPr>
                <a:xfrm>
                  <a:off x="5692526" y="3902623"/>
                  <a:ext cx="164895" cy="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7" h="4116" extrusionOk="0">
                      <a:moveTo>
                        <a:pt x="3750" y="1"/>
                      </a:moveTo>
                      <a:cubicBezTo>
                        <a:pt x="3653" y="1"/>
                        <a:pt x="2815" y="770"/>
                        <a:pt x="2815" y="770"/>
                      </a:cubicBezTo>
                      <a:lnTo>
                        <a:pt x="2696" y="1419"/>
                      </a:lnTo>
                      <a:cubicBezTo>
                        <a:pt x="2663" y="1423"/>
                        <a:pt x="2628" y="1425"/>
                        <a:pt x="2592" y="1425"/>
                      </a:cubicBezTo>
                      <a:cubicBezTo>
                        <a:pt x="2082" y="1425"/>
                        <a:pt x="1292" y="1048"/>
                        <a:pt x="1208" y="880"/>
                      </a:cubicBezTo>
                      <a:cubicBezTo>
                        <a:pt x="1108" y="710"/>
                        <a:pt x="1148" y="191"/>
                        <a:pt x="1148" y="191"/>
                      </a:cubicBezTo>
                      <a:lnTo>
                        <a:pt x="1148" y="191"/>
                      </a:lnTo>
                      <a:cubicBezTo>
                        <a:pt x="709" y="401"/>
                        <a:pt x="689" y="860"/>
                        <a:pt x="689" y="860"/>
                      </a:cubicBezTo>
                      <a:cubicBezTo>
                        <a:pt x="249" y="1399"/>
                        <a:pt x="190" y="2487"/>
                        <a:pt x="190" y="2487"/>
                      </a:cubicBezTo>
                      <a:cubicBezTo>
                        <a:pt x="0" y="3026"/>
                        <a:pt x="20" y="3406"/>
                        <a:pt x="40" y="3526"/>
                      </a:cubicBezTo>
                      <a:cubicBezTo>
                        <a:pt x="109" y="3931"/>
                        <a:pt x="512" y="4052"/>
                        <a:pt x="967" y="4052"/>
                      </a:cubicBezTo>
                      <a:cubicBezTo>
                        <a:pt x="1632" y="4052"/>
                        <a:pt x="2406" y="3795"/>
                        <a:pt x="2406" y="3795"/>
                      </a:cubicBezTo>
                      <a:cubicBezTo>
                        <a:pt x="2406" y="3795"/>
                        <a:pt x="4123" y="4116"/>
                        <a:pt x="5369" y="4116"/>
                      </a:cubicBezTo>
                      <a:cubicBezTo>
                        <a:pt x="5613" y="4116"/>
                        <a:pt x="5839" y="4104"/>
                        <a:pt x="6030" y="4074"/>
                      </a:cubicBezTo>
                      <a:cubicBezTo>
                        <a:pt x="7188" y="3905"/>
                        <a:pt x="7747" y="3236"/>
                        <a:pt x="7477" y="2647"/>
                      </a:cubicBezTo>
                      <a:cubicBezTo>
                        <a:pt x="7378" y="2428"/>
                        <a:pt x="7186" y="2358"/>
                        <a:pt x="6982" y="2358"/>
                      </a:cubicBezTo>
                      <a:cubicBezTo>
                        <a:pt x="6629" y="2358"/>
                        <a:pt x="6239" y="2567"/>
                        <a:pt x="6239" y="2567"/>
                      </a:cubicBezTo>
                      <a:cubicBezTo>
                        <a:pt x="6239" y="2567"/>
                        <a:pt x="3574" y="1609"/>
                        <a:pt x="3754" y="1110"/>
                      </a:cubicBezTo>
                      <a:cubicBezTo>
                        <a:pt x="3923" y="611"/>
                        <a:pt x="3823" y="21"/>
                        <a:pt x="3754" y="1"/>
                      </a:cubicBezTo>
                      <a:cubicBezTo>
                        <a:pt x="3753" y="1"/>
                        <a:pt x="3752" y="1"/>
                        <a:pt x="375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5940;p68">
                  <a:extLst>
                    <a:ext uri="{FF2B5EF4-FFF2-40B4-BE49-F238E27FC236}">
                      <a16:creationId xmlns:a16="http://schemas.microsoft.com/office/drawing/2014/main" id="{003B9E87-9BA9-8FA5-84B5-284359ECB939}"/>
                    </a:ext>
                  </a:extLst>
                </p:cNvPr>
                <p:cNvSpPr/>
                <p:nvPr/>
              </p:nvSpPr>
              <p:spPr>
                <a:xfrm>
                  <a:off x="5674030" y="3468324"/>
                  <a:ext cx="178304" cy="2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7" h="9724" extrusionOk="0">
                      <a:moveTo>
                        <a:pt x="6539" y="1"/>
                      </a:moveTo>
                      <a:lnTo>
                        <a:pt x="1907" y="360"/>
                      </a:lnTo>
                      <a:cubicBezTo>
                        <a:pt x="1907" y="360"/>
                        <a:pt x="0" y="1957"/>
                        <a:pt x="1418" y="4902"/>
                      </a:cubicBezTo>
                      <a:cubicBezTo>
                        <a:pt x="2835" y="7837"/>
                        <a:pt x="2835" y="9724"/>
                        <a:pt x="2835" y="9724"/>
                      </a:cubicBezTo>
                      <a:lnTo>
                        <a:pt x="6349" y="9664"/>
                      </a:lnTo>
                      <a:cubicBezTo>
                        <a:pt x="6349" y="9664"/>
                        <a:pt x="8376" y="2367"/>
                        <a:pt x="65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941;p68">
                  <a:extLst>
                    <a:ext uri="{FF2B5EF4-FFF2-40B4-BE49-F238E27FC236}">
                      <a16:creationId xmlns:a16="http://schemas.microsoft.com/office/drawing/2014/main" id="{4F46D9AA-B4FC-77B7-ADE2-ADE270A7C541}"/>
                    </a:ext>
                  </a:extLst>
                </p:cNvPr>
                <p:cNvSpPr/>
                <p:nvPr/>
              </p:nvSpPr>
              <p:spPr>
                <a:xfrm>
                  <a:off x="5654703" y="3220141"/>
                  <a:ext cx="182966" cy="25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6" h="12020" extrusionOk="0">
                      <a:moveTo>
                        <a:pt x="3529" y="0"/>
                      </a:moveTo>
                      <a:cubicBezTo>
                        <a:pt x="3506" y="0"/>
                        <a:pt x="3494" y="1"/>
                        <a:pt x="3494" y="1"/>
                      </a:cubicBezTo>
                      <a:cubicBezTo>
                        <a:pt x="3494" y="1"/>
                        <a:pt x="0" y="1988"/>
                        <a:pt x="3414" y="9974"/>
                      </a:cubicBezTo>
                      <a:cubicBezTo>
                        <a:pt x="3414" y="9974"/>
                        <a:pt x="3564" y="11451"/>
                        <a:pt x="2815" y="12020"/>
                      </a:cubicBezTo>
                      <a:lnTo>
                        <a:pt x="7717" y="12020"/>
                      </a:lnTo>
                      <a:cubicBezTo>
                        <a:pt x="7717" y="12020"/>
                        <a:pt x="8595" y="6600"/>
                        <a:pt x="8196" y="6010"/>
                      </a:cubicBezTo>
                      <a:lnTo>
                        <a:pt x="8426" y="4992"/>
                      </a:lnTo>
                      <a:cubicBezTo>
                        <a:pt x="8506" y="4673"/>
                        <a:pt x="8466" y="4333"/>
                        <a:pt x="8326" y="4034"/>
                      </a:cubicBezTo>
                      <a:cubicBezTo>
                        <a:pt x="7836" y="3016"/>
                        <a:pt x="6629" y="690"/>
                        <a:pt x="5560" y="371"/>
                      </a:cubicBezTo>
                      <a:cubicBezTo>
                        <a:pt x="4360" y="23"/>
                        <a:pt x="3683" y="0"/>
                        <a:pt x="35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942;p68">
                  <a:extLst>
                    <a:ext uri="{FF2B5EF4-FFF2-40B4-BE49-F238E27FC236}">
                      <a16:creationId xmlns:a16="http://schemas.microsoft.com/office/drawing/2014/main" id="{5EC10EFB-1620-3916-FB75-BE5F0BFA55DF}"/>
                    </a:ext>
                  </a:extLst>
                </p:cNvPr>
                <p:cNvSpPr/>
                <p:nvPr/>
              </p:nvSpPr>
              <p:spPr>
                <a:xfrm>
                  <a:off x="5723432" y="3096177"/>
                  <a:ext cx="105723" cy="13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7" h="6555" extrusionOk="0">
                      <a:moveTo>
                        <a:pt x="3287" y="1"/>
                      </a:moveTo>
                      <a:cubicBezTo>
                        <a:pt x="254" y="1"/>
                        <a:pt x="1" y="3468"/>
                        <a:pt x="265" y="4407"/>
                      </a:cubicBezTo>
                      <a:cubicBezTo>
                        <a:pt x="525" y="5366"/>
                        <a:pt x="265" y="5825"/>
                        <a:pt x="265" y="5825"/>
                      </a:cubicBezTo>
                      <a:cubicBezTo>
                        <a:pt x="1495" y="6469"/>
                        <a:pt x="2381" y="6555"/>
                        <a:pt x="2767" y="6555"/>
                      </a:cubicBezTo>
                      <a:cubicBezTo>
                        <a:pt x="2907" y="6555"/>
                        <a:pt x="2981" y="6544"/>
                        <a:pt x="2981" y="6544"/>
                      </a:cubicBezTo>
                      <a:cubicBezTo>
                        <a:pt x="2711" y="5745"/>
                        <a:pt x="2981" y="5166"/>
                        <a:pt x="2981" y="5166"/>
                      </a:cubicBezTo>
                      <a:cubicBezTo>
                        <a:pt x="3125" y="5180"/>
                        <a:pt x="3260" y="5187"/>
                        <a:pt x="3385" y="5187"/>
                      </a:cubicBezTo>
                      <a:cubicBezTo>
                        <a:pt x="4653" y="5187"/>
                        <a:pt x="4967" y="4517"/>
                        <a:pt x="4967" y="4517"/>
                      </a:cubicBezTo>
                      <a:cubicBezTo>
                        <a:pt x="4718" y="4228"/>
                        <a:pt x="4468" y="3609"/>
                        <a:pt x="4238" y="2920"/>
                      </a:cubicBezTo>
                      <a:lnTo>
                        <a:pt x="4238" y="2920"/>
                      </a:lnTo>
                      <a:cubicBezTo>
                        <a:pt x="4265" y="2924"/>
                        <a:pt x="4291" y="2925"/>
                        <a:pt x="4315" y="2925"/>
                      </a:cubicBezTo>
                      <a:cubicBezTo>
                        <a:pt x="4696" y="2925"/>
                        <a:pt x="4767" y="2511"/>
                        <a:pt x="4767" y="2511"/>
                      </a:cubicBezTo>
                      <a:cubicBezTo>
                        <a:pt x="4248" y="2421"/>
                        <a:pt x="3899" y="1762"/>
                        <a:pt x="3899" y="1762"/>
                      </a:cubicBezTo>
                      <a:cubicBezTo>
                        <a:pt x="3639" y="813"/>
                        <a:pt x="3480" y="5"/>
                        <a:pt x="3480" y="5"/>
                      </a:cubicBezTo>
                      <a:cubicBezTo>
                        <a:pt x="3414" y="2"/>
                        <a:pt x="3350" y="1"/>
                        <a:pt x="3287" y="1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" name="Google Shape;5944;p68">
                  <a:extLst>
                    <a:ext uri="{FF2B5EF4-FFF2-40B4-BE49-F238E27FC236}">
                      <a16:creationId xmlns:a16="http://schemas.microsoft.com/office/drawing/2014/main" id="{68423B41-7A97-B816-83C3-BF0A04759D10}"/>
                    </a:ext>
                  </a:extLst>
                </p:cNvPr>
                <p:cNvSpPr/>
                <p:nvPr/>
              </p:nvSpPr>
              <p:spPr>
                <a:xfrm>
                  <a:off x="5684225" y="3064377"/>
                  <a:ext cx="134734" cy="12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0" h="6061" extrusionOk="0">
                      <a:moveTo>
                        <a:pt x="3026" y="0"/>
                      </a:moveTo>
                      <a:cubicBezTo>
                        <a:pt x="2038" y="0"/>
                        <a:pt x="1007" y="425"/>
                        <a:pt x="879" y="1499"/>
                      </a:cubicBezTo>
                      <a:cubicBezTo>
                        <a:pt x="879" y="1499"/>
                        <a:pt x="1" y="1888"/>
                        <a:pt x="151" y="2837"/>
                      </a:cubicBezTo>
                      <a:cubicBezTo>
                        <a:pt x="440" y="4654"/>
                        <a:pt x="1568" y="4434"/>
                        <a:pt x="2147" y="6061"/>
                      </a:cubicBezTo>
                      <a:cubicBezTo>
                        <a:pt x="2147" y="6061"/>
                        <a:pt x="2507" y="5612"/>
                        <a:pt x="2546" y="5442"/>
                      </a:cubicBezTo>
                      <a:cubicBezTo>
                        <a:pt x="2586" y="5262"/>
                        <a:pt x="2187" y="4384"/>
                        <a:pt x="2546" y="3436"/>
                      </a:cubicBezTo>
                      <a:cubicBezTo>
                        <a:pt x="2668" y="3103"/>
                        <a:pt x="2866" y="2978"/>
                        <a:pt x="3068" y="2978"/>
                      </a:cubicBezTo>
                      <a:cubicBezTo>
                        <a:pt x="3448" y="2978"/>
                        <a:pt x="3843" y="3423"/>
                        <a:pt x="3764" y="3775"/>
                      </a:cubicBezTo>
                      <a:lnTo>
                        <a:pt x="4204" y="4084"/>
                      </a:lnTo>
                      <a:cubicBezTo>
                        <a:pt x="4204" y="4084"/>
                        <a:pt x="4014" y="3396"/>
                        <a:pt x="4204" y="2977"/>
                      </a:cubicBezTo>
                      <a:cubicBezTo>
                        <a:pt x="4403" y="2547"/>
                        <a:pt x="4663" y="2387"/>
                        <a:pt x="4862" y="1938"/>
                      </a:cubicBezTo>
                      <a:cubicBezTo>
                        <a:pt x="4862" y="1938"/>
                        <a:pt x="4901" y="1946"/>
                        <a:pt x="4967" y="1946"/>
                      </a:cubicBezTo>
                      <a:cubicBezTo>
                        <a:pt x="5218" y="1946"/>
                        <a:pt x="5864" y="1840"/>
                        <a:pt x="6330" y="830"/>
                      </a:cubicBezTo>
                      <a:lnTo>
                        <a:pt x="6330" y="830"/>
                      </a:lnTo>
                      <a:cubicBezTo>
                        <a:pt x="6329" y="830"/>
                        <a:pt x="6128" y="884"/>
                        <a:pt x="5840" y="884"/>
                      </a:cubicBezTo>
                      <a:cubicBezTo>
                        <a:pt x="5496" y="884"/>
                        <a:pt x="5029" y="807"/>
                        <a:pt x="4632" y="471"/>
                      </a:cubicBezTo>
                      <a:cubicBezTo>
                        <a:pt x="4284" y="177"/>
                        <a:pt x="3664" y="0"/>
                        <a:pt x="30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945;p68">
                  <a:extLst>
                    <a:ext uri="{FF2B5EF4-FFF2-40B4-BE49-F238E27FC236}">
                      <a16:creationId xmlns:a16="http://schemas.microsoft.com/office/drawing/2014/main" id="{5A0A83DA-019A-ECE3-DDF4-A6ABA369FAF8}"/>
                    </a:ext>
                  </a:extLst>
                </p:cNvPr>
                <p:cNvSpPr/>
                <p:nvPr/>
              </p:nvSpPr>
              <p:spPr>
                <a:xfrm rot="21192993">
                  <a:off x="5694528" y="3246464"/>
                  <a:ext cx="72553" cy="60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4" h="5167" extrusionOk="0">
                      <a:moveTo>
                        <a:pt x="2119" y="1"/>
                      </a:moveTo>
                      <a:cubicBezTo>
                        <a:pt x="1233" y="1"/>
                        <a:pt x="584" y="949"/>
                        <a:pt x="370" y="1683"/>
                      </a:cubicBezTo>
                      <a:cubicBezTo>
                        <a:pt x="1" y="2970"/>
                        <a:pt x="370" y="3759"/>
                        <a:pt x="370" y="3759"/>
                      </a:cubicBezTo>
                      <a:lnTo>
                        <a:pt x="370" y="5167"/>
                      </a:lnTo>
                      <a:lnTo>
                        <a:pt x="3724" y="4847"/>
                      </a:lnTo>
                      <a:cubicBezTo>
                        <a:pt x="4263" y="3909"/>
                        <a:pt x="4423" y="2990"/>
                        <a:pt x="4473" y="2522"/>
                      </a:cubicBezTo>
                      <a:cubicBezTo>
                        <a:pt x="4493" y="2322"/>
                        <a:pt x="4453" y="2122"/>
                        <a:pt x="4353" y="1952"/>
                      </a:cubicBezTo>
                      <a:cubicBezTo>
                        <a:pt x="3534" y="502"/>
                        <a:pt x="2763" y="1"/>
                        <a:pt x="21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6" name="Google Shape;1825;p50">
                <a:extLst>
                  <a:ext uri="{FF2B5EF4-FFF2-40B4-BE49-F238E27FC236}">
                    <a16:creationId xmlns:a16="http://schemas.microsoft.com/office/drawing/2014/main" id="{42802938-E759-A8A4-DE72-97147F2925E2}"/>
                  </a:ext>
                </a:extLst>
              </p:cNvPr>
              <p:cNvSpPr/>
              <p:nvPr/>
            </p:nvSpPr>
            <p:spPr>
              <a:xfrm rot="20387270">
                <a:off x="5452083" y="2220193"/>
                <a:ext cx="861491" cy="399421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2476" extrusionOk="0">
                    <a:moveTo>
                      <a:pt x="5960" y="0"/>
                    </a:moveTo>
                    <a:cubicBezTo>
                      <a:pt x="5960" y="0"/>
                      <a:pt x="5221" y="1038"/>
                      <a:pt x="4882" y="1098"/>
                    </a:cubicBezTo>
                    <a:cubicBezTo>
                      <a:pt x="4542" y="1169"/>
                      <a:pt x="3515" y="1498"/>
                      <a:pt x="2646" y="1737"/>
                    </a:cubicBezTo>
                    <a:cubicBezTo>
                      <a:pt x="2138" y="1873"/>
                      <a:pt x="1865" y="1929"/>
                      <a:pt x="1687" y="1929"/>
                    </a:cubicBezTo>
                    <a:cubicBezTo>
                      <a:pt x="1563" y="1929"/>
                      <a:pt x="1486" y="1902"/>
                      <a:pt x="1408" y="1857"/>
                    </a:cubicBezTo>
                    <a:cubicBezTo>
                      <a:pt x="1223" y="1759"/>
                      <a:pt x="826" y="1528"/>
                      <a:pt x="585" y="1528"/>
                    </a:cubicBezTo>
                    <a:cubicBezTo>
                      <a:pt x="579" y="1528"/>
                      <a:pt x="574" y="1528"/>
                      <a:pt x="569" y="1528"/>
                    </a:cubicBezTo>
                    <a:cubicBezTo>
                      <a:pt x="340" y="1548"/>
                      <a:pt x="81" y="1688"/>
                      <a:pt x="70" y="1737"/>
                    </a:cubicBezTo>
                    <a:cubicBezTo>
                      <a:pt x="70" y="1766"/>
                      <a:pt x="106" y="1790"/>
                      <a:pt x="171" y="1790"/>
                    </a:cubicBezTo>
                    <a:cubicBezTo>
                      <a:pt x="196" y="1790"/>
                      <a:pt x="226" y="1786"/>
                      <a:pt x="260" y="1777"/>
                    </a:cubicBezTo>
                    <a:cubicBezTo>
                      <a:pt x="350" y="1755"/>
                      <a:pt x="389" y="1744"/>
                      <a:pt x="428" y="1744"/>
                    </a:cubicBezTo>
                    <a:cubicBezTo>
                      <a:pt x="441" y="1744"/>
                      <a:pt x="454" y="1745"/>
                      <a:pt x="469" y="1748"/>
                    </a:cubicBezTo>
                    <a:cubicBezTo>
                      <a:pt x="469" y="1748"/>
                      <a:pt x="250" y="1808"/>
                      <a:pt x="170" y="1847"/>
                    </a:cubicBezTo>
                    <a:cubicBezTo>
                      <a:pt x="100" y="1887"/>
                      <a:pt x="1" y="1917"/>
                      <a:pt x="21" y="1957"/>
                    </a:cubicBezTo>
                    <a:cubicBezTo>
                      <a:pt x="26" y="1979"/>
                      <a:pt x="64" y="1995"/>
                      <a:pt x="121" y="1995"/>
                    </a:cubicBezTo>
                    <a:cubicBezTo>
                      <a:pt x="168" y="1995"/>
                      <a:pt x="227" y="1984"/>
                      <a:pt x="290" y="1957"/>
                    </a:cubicBezTo>
                    <a:cubicBezTo>
                      <a:pt x="354" y="1931"/>
                      <a:pt x="407" y="1924"/>
                      <a:pt x="447" y="1924"/>
                    </a:cubicBezTo>
                    <a:cubicBezTo>
                      <a:pt x="500" y="1924"/>
                      <a:pt x="529" y="1937"/>
                      <a:pt x="529" y="1937"/>
                    </a:cubicBezTo>
                    <a:cubicBezTo>
                      <a:pt x="529" y="1937"/>
                      <a:pt x="340" y="1967"/>
                      <a:pt x="260" y="2027"/>
                    </a:cubicBezTo>
                    <a:cubicBezTo>
                      <a:pt x="170" y="2087"/>
                      <a:pt x="150" y="2157"/>
                      <a:pt x="240" y="2157"/>
                    </a:cubicBezTo>
                    <a:cubicBezTo>
                      <a:pt x="313" y="2157"/>
                      <a:pt x="440" y="2097"/>
                      <a:pt x="533" y="2097"/>
                    </a:cubicBezTo>
                    <a:cubicBezTo>
                      <a:pt x="554" y="2097"/>
                      <a:pt x="573" y="2100"/>
                      <a:pt x="589" y="2107"/>
                    </a:cubicBezTo>
                    <a:cubicBezTo>
                      <a:pt x="589" y="2107"/>
                      <a:pt x="370" y="2176"/>
                      <a:pt x="390" y="2227"/>
                    </a:cubicBezTo>
                    <a:cubicBezTo>
                      <a:pt x="397" y="2241"/>
                      <a:pt x="429" y="2244"/>
                      <a:pt x="470" y="2244"/>
                    </a:cubicBezTo>
                    <a:cubicBezTo>
                      <a:pt x="499" y="2244"/>
                      <a:pt x="532" y="2242"/>
                      <a:pt x="565" y="2242"/>
                    </a:cubicBezTo>
                    <a:cubicBezTo>
                      <a:pt x="621" y="2242"/>
                      <a:pt x="677" y="2246"/>
                      <a:pt x="709" y="2267"/>
                    </a:cubicBezTo>
                    <a:cubicBezTo>
                      <a:pt x="789" y="2316"/>
                      <a:pt x="1219" y="2476"/>
                      <a:pt x="1798" y="2476"/>
                    </a:cubicBezTo>
                    <a:cubicBezTo>
                      <a:pt x="2366" y="2476"/>
                      <a:pt x="4333" y="2367"/>
                      <a:pt x="4762" y="2157"/>
                    </a:cubicBezTo>
                    <a:cubicBezTo>
                      <a:pt x="5201" y="1947"/>
                      <a:pt x="6599" y="819"/>
                      <a:pt x="6699" y="659"/>
                    </a:cubicBezTo>
                    <a:cubicBezTo>
                      <a:pt x="6699" y="659"/>
                      <a:pt x="6549" y="170"/>
                      <a:pt x="596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1805;p50">
                <a:extLst>
                  <a:ext uri="{FF2B5EF4-FFF2-40B4-BE49-F238E27FC236}">
                    <a16:creationId xmlns:a16="http://schemas.microsoft.com/office/drawing/2014/main" id="{2F727D76-6D15-F3FB-DAFA-91AD73A206EE}"/>
                  </a:ext>
                </a:extLst>
              </p:cNvPr>
              <p:cNvSpPr/>
              <p:nvPr/>
            </p:nvSpPr>
            <p:spPr>
              <a:xfrm>
                <a:off x="5159335" y="1572462"/>
                <a:ext cx="755194" cy="611021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4383" extrusionOk="0">
                    <a:moveTo>
                      <a:pt x="500" y="0"/>
                    </a:moveTo>
                    <a:lnTo>
                      <a:pt x="1" y="510"/>
                    </a:lnTo>
                    <a:cubicBezTo>
                      <a:pt x="1" y="510"/>
                      <a:pt x="490" y="909"/>
                      <a:pt x="859" y="1258"/>
                    </a:cubicBezTo>
                    <a:cubicBezTo>
                      <a:pt x="1239" y="1597"/>
                      <a:pt x="2517" y="2695"/>
                      <a:pt x="3455" y="3424"/>
                    </a:cubicBezTo>
                    <a:cubicBezTo>
                      <a:pt x="4613" y="4323"/>
                      <a:pt x="5372" y="4383"/>
                      <a:pt x="5372" y="4383"/>
                    </a:cubicBezTo>
                    <a:lnTo>
                      <a:pt x="5701" y="3734"/>
                    </a:lnTo>
                    <a:cubicBezTo>
                      <a:pt x="5701" y="3734"/>
                      <a:pt x="4044" y="2995"/>
                      <a:pt x="3784" y="2635"/>
                    </a:cubicBezTo>
                    <a:cubicBezTo>
                      <a:pt x="3535" y="2276"/>
                      <a:pt x="2297" y="1378"/>
                      <a:pt x="1658" y="1038"/>
                    </a:cubicBezTo>
                    <a:cubicBezTo>
                      <a:pt x="1019" y="709"/>
                      <a:pt x="620" y="190"/>
                      <a:pt x="50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3" name="erro">
            <a:hlinkClick r:id="" action="ppaction://media"/>
            <a:extLst>
              <a:ext uri="{FF2B5EF4-FFF2-40B4-BE49-F238E27FC236}">
                <a16:creationId xmlns:a16="http://schemas.microsoft.com/office/drawing/2014/main" id="{527A38EB-6F24-4967-707E-8CCF31CC7A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32" end="2932"/>
                </p14:media>
              </p:ext>
            </p:extLst>
          </p:nvPr>
        </p:nvPicPr>
        <p:blipFill rotWithShape="1">
          <a:blip r:embed="rId5"/>
          <a:srcRect l="5001" t="79187" r="25513" b="9945"/>
          <a:stretch/>
        </p:blipFill>
        <p:spPr>
          <a:xfrm>
            <a:off x="283378" y="1009576"/>
            <a:ext cx="8545196" cy="751835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D70B3919-C7A9-59FE-85FB-32977E34FDA2}"/>
              </a:ext>
            </a:extLst>
          </p:cNvPr>
          <p:cNvSpPr txBox="1"/>
          <p:nvPr/>
        </p:nvSpPr>
        <p:spPr>
          <a:xfrm>
            <a:off x="8694420" y="4774168"/>
            <a:ext cx="44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19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263;p42">
            <a:extLst>
              <a:ext uri="{FF2B5EF4-FFF2-40B4-BE49-F238E27FC236}">
                <a16:creationId xmlns:a16="http://schemas.microsoft.com/office/drawing/2014/main" id="{D612AF9B-245A-5716-E1A6-1CF25F4802C6}"/>
              </a:ext>
            </a:extLst>
          </p:cNvPr>
          <p:cNvSpPr/>
          <p:nvPr/>
        </p:nvSpPr>
        <p:spPr>
          <a:xfrm>
            <a:off x="6585593" y="4452288"/>
            <a:ext cx="1338264" cy="149643"/>
          </a:xfrm>
          <a:custGeom>
            <a:avLst/>
            <a:gdLst/>
            <a:ahLst/>
            <a:cxnLst/>
            <a:rect l="l" t="t" r="r" b="b"/>
            <a:pathLst>
              <a:path w="12869" h="1439" extrusionOk="0">
                <a:moveTo>
                  <a:pt x="6440" y="1"/>
                </a:moveTo>
                <a:cubicBezTo>
                  <a:pt x="2886" y="1"/>
                  <a:pt x="1" y="320"/>
                  <a:pt x="1" y="720"/>
                </a:cubicBezTo>
                <a:cubicBezTo>
                  <a:pt x="1" y="1119"/>
                  <a:pt x="2886" y="1438"/>
                  <a:pt x="6440" y="1438"/>
                </a:cubicBezTo>
                <a:cubicBezTo>
                  <a:pt x="9994" y="1438"/>
                  <a:pt x="12869" y="1119"/>
                  <a:pt x="12869" y="720"/>
                </a:cubicBezTo>
                <a:cubicBezTo>
                  <a:pt x="12869" y="320"/>
                  <a:pt x="9994" y="1"/>
                  <a:pt x="64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9" name="Google Shape;1259;p42"/>
          <p:cNvSpPr txBox="1">
            <a:spLocks noGrp="1"/>
          </p:cNvSpPr>
          <p:nvPr>
            <p:ph type="title"/>
          </p:nvPr>
        </p:nvSpPr>
        <p:spPr>
          <a:xfrm>
            <a:off x="703222" y="2100206"/>
            <a:ext cx="57284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Avaliação do chatbot</a:t>
            </a:r>
            <a:endParaRPr dirty="0"/>
          </a:p>
        </p:txBody>
      </p:sp>
      <p:sp>
        <p:nvSpPr>
          <p:cNvPr id="1260" name="Google Shape;1260;p42"/>
          <p:cNvSpPr txBox="1">
            <a:spLocks noGrp="1"/>
          </p:cNvSpPr>
          <p:nvPr>
            <p:ph type="title" idx="2"/>
          </p:nvPr>
        </p:nvSpPr>
        <p:spPr>
          <a:xfrm>
            <a:off x="720000" y="903826"/>
            <a:ext cx="16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74" name="Google Shape;1752;p49">
            <a:extLst>
              <a:ext uri="{FF2B5EF4-FFF2-40B4-BE49-F238E27FC236}">
                <a16:creationId xmlns:a16="http://schemas.microsoft.com/office/drawing/2014/main" id="{BD54300C-E50D-CE6D-0E37-777B791F857C}"/>
              </a:ext>
            </a:extLst>
          </p:cNvPr>
          <p:cNvGrpSpPr/>
          <p:nvPr/>
        </p:nvGrpSpPr>
        <p:grpSpPr>
          <a:xfrm>
            <a:off x="5585711" y="2112235"/>
            <a:ext cx="3141729" cy="2391640"/>
            <a:chOff x="4936450" y="1519825"/>
            <a:chExt cx="3546370" cy="2699672"/>
          </a:xfrm>
        </p:grpSpPr>
        <p:sp>
          <p:nvSpPr>
            <p:cNvPr id="75" name="Google Shape;1753;p49">
              <a:extLst>
                <a:ext uri="{FF2B5EF4-FFF2-40B4-BE49-F238E27FC236}">
                  <a16:creationId xmlns:a16="http://schemas.microsoft.com/office/drawing/2014/main" id="{EAB4DB94-9626-515A-1AE3-575141B3E1EE}"/>
                </a:ext>
              </a:extLst>
            </p:cNvPr>
            <p:cNvSpPr/>
            <p:nvPr/>
          </p:nvSpPr>
          <p:spPr>
            <a:xfrm>
              <a:off x="8146530" y="3339017"/>
              <a:ext cx="336291" cy="59634"/>
            </a:xfrm>
            <a:custGeom>
              <a:avLst/>
              <a:gdLst/>
              <a:ahLst/>
              <a:cxnLst/>
              <a:rect l="l" t="t" r="r" b="b"/>
              <a:pathLst>
                <a:path w="2876" h="510" extrusionOk="0">
                  <a:moveTo>
                    <a:pt x="0" y="0"/>
                  </a:moveTo>
                  <a:lnTo>
                    <a:pt x="0" y="260"/>
                  </a:lnTo>
                  <a:lnTo>
                    <a:pt x="0" y="509"/>
                  </a:lnTo>
                  <a:lnTo>
                    <a:pt x="2616" y="509"/>
                  </a:lnTo>
                  <a:cubicBezTo>
                    <a:pt x="2695" y="509"/>
                    <a:pt x="2755" y="489"/>
                    <a:pt x="2806" y="440"/>
                  </a:cubicBezTo>
                  <a:cubicBezTo>
                    <a:pt x="2846" y="389"/>
                    <a:pt x="2875" y="329"/>
                    <a:pt x="2875" y="260"/>
                  </a:cubicBezTo>
                  <a:cubicBezTo>
                    <a:pt x="2875" y="110"/>
                    <a:pt x="2766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54;p49">
              <a:extLst>
                <a:ext uri="{FF2B5EF4-FFF2-40B4-BE49-F238E27FC236}">
                  <a16:creationId xmlns:a16="http://schemas.microsoft.com/office/drawing/2014/main" id="{D3F1B43F-17F9-8EFD-42E5-67046B24AAFE}"/>
                </a:ext>
              </a:extLst>
            </p:cNvPr>
            <p:cNvSpPr/>
            <p:nvPr/>
          </p:nvSpPr>
          <p:spPr>
            <a:xfrm>
              <a:off x="7946930" y="2931517"/>
              <a:ext cx="199716" cy="875572"/>
            </a:xfrm>
            <a:custGeom>
              <a:avLst/>
              <a:gdLst/>
              <a:ahLst/>
              <a:cxnLst/>
              <a:rect l="l" t="t" r="r" b="b"/>
              <a:pathLst>
                <a:path w="1708" h="7488" extrusionOk="0">
                  <a:moveTo>
                    <a:pt x="1" y="1"/>
                  </a:moveTo>
                  <a:cubicBezTo>
                    <a:pt x="569" y="1"/>
                    <a:pt x="1039" y="1678"/>
                    <a:pt x="1039" y="3745"/>
                  </a:cubicBezTo>
                  <a:cubicBezTo>
                    <a:pt x="1039" y="5811"/>
                    <a:pt x="569" y="7488"/>
                    <a:pt x="1" y="7488"/>
                  </a:cubicBezTo>
                  <a:lnTo>
                    <a:pt x="669" y="7488"/>
                  </a:lnTo>
                  <a:cubicBezTo>
                    <a:pt x="1218" y="7488"/>
                    <a:pt x="1667" y="5941"/>
                    <a:pt x="1707" y="3994"/>
                  </a:cubicBezTo>
                  <a:lnTo>
                    <a:pt x="1707" y="3745"/>
                  </a:lnTo>
                  <a:lnTo>
                    <a:pt x="1707" y="3485"/>
                  </a:lnTo>
                  <a:cubicBezTo>
                    <a:pt x="1667" y="1538"/>
                    <a:pt x="1218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55;p49">
              <a:extLst>
                <a:ext uri="{FF2B5EF4-FFF2-40B4-BE49-F238E27FC236}">
                  <a16:creationId xmlns:a16="http://schemas.microsoft.com/office/drawing/2014/main" id="{967EBBDF-45CF-9194-15CE-FEC426D1B497}"/>
                </a:ext>
              </a:extLst>
            </p:cNvPr>
            <p:cNvSpPr/>
            <p:nvPr/>
          </p:nvSpPr>
          <p:spPr>
            <a:xfrm>
              <a:off x="7825557" y="2931517"/>
              <a:ext cx="242864" cy="875572"/>
            </a:xfrm>
            <a:custGeom>
              <a:avLst/>
              <a:gdLst/>
              <a:ahLst/>
              <a:cxnLst/>
              <a:rect l="l" t="t" r="r" b="b"/>
              <a:pathLst>
                <a:path w="2077" h="7488" extrusionOk="0">
                  <a:moveTo>
                    <a:pt x="1039" y="1"/>
                  </a:moveTo>
                  <a:cubicBezTo>
                    <a:pt x="489" y="1"/>
                    <a:pt x="40" y="1538"/>
                    <a:pt x="0" y="3485"/>
                  </a:cubicBezTo>
                  <a:lnTo>
                    <a:pt x="429" y="3485"/>
                  </a:lnTo>
                  <a:cubicBezTo>
                    <a:pt x="460" y="2108"/>
                    <a:pt x="719" y="1030"/>
                    <a:pt x="1039" y="1030"/>
                  </a:cubicBezTo>
                  <a:cubicBezTo>
                    <a:pt x="1368" y="1030"/>
                    <a:pt x="1647" y="2237"/>
                    <a:pt x="1647" y="3745"/>
                  </a:cubicBezTo>
                  <a:cubicBezTo>
                    <a:pt x="1647" y="5242"/>
                    <a:pt x="1368" y="6460"/>
                    <a:pt x="1039" y="6460"/>
                  </a:cubicBezTo>
                  <a:cubicBezTo>
                    <a:pt x="719" y="6460"/>
                    <a:pt x="460" y="5382"/>
                    <a:pt x="429" y="3994"/>
                  </a:cubicBezTo>
                  <a:lnTo>
                    <a:pt x="0" y="3994"/>
                  </a:lnTo>
                  <a:cubicBezTo>
                    <a:pt x="40" y="5941"/>
                    <a:pt x="489" y="7488"/>
                    <a:pt x="1039" y="7488"/>
                  </a:cubicBezTo>
                  <a:cubicBezTo>
                    <a:pt x="1607" y="7488"/>
                    <a:pt x="2077" y="5811"/>
                    <a:pt x="2077" y="3745"/>
                  </a:cubicBezTo>
                  <a:cubicBezTo>
                    <a:pt x="2077" y="1678"/>
                    <a:pt x="1607" y="1"/>
                    <a:pt x="1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56;p49">
              <a:extLst>
                <a:ext uri="{FF2B5EF4-FFF2-40B4-BE49-F238E27FC236}">
                  <a16:creationId xmlns:a16="http://schemas.microsoft.com/office/drawing/2014/main" id="{B528AAD6-1D70-E66C-47C4-5FA64FBA2AD5}"/>
                </a:ext>
              </a:extLst>
            </p:cNvPr>
            <p:cNvSpPr/>
            <p:nvPr/>
          </p:nvSpPr>
          <p:spPr>
            <a:xfrm>
              <a:off x="7875720" y="3051838"/>
              <a:ext cx="142538" cy="635164"/>
            </a:xfrm>
            <a:custGeom>
              <a:avLst/>
              <a:gdLst/>
              <a:ahLst/>
              <a:cxnLst/>
              <a:rect l="l" t="t" r="r" b="b"/>
              <a:pathLst>
                <a:path w="1219" h="5432" extrusionOk="0">
                  <a:moveTo>
                    <a:pt x="610" y="1"/>
                  </a:moveTo>
                  <a:cubicBezTo>
                    <a:pt x="290" y="1"/>
                    <a:pt x="31" y="1079"/>
                    <a:pt x="0" y="2456"/>
                  </a:cubicBezTo>
                  <a:lnTo>
                    <a:pt x="90" y="2456"/>
                  </a:lnTo>
                  <a:cubicBezTo>
                    <a:pt x="120" y="2217"/>
                    <a:pt x="190" y="2057"/>
                    <a:pt x="260" y="2057"/>
                  </a:cubicBezTo>
                  <a:lnTo>
                    <a:pt x="610" y="2057"/>
                  </a:lnTo>
                  <a:cubicBezTo>
                    <a:pt x="709" y="2057"/>
                    <a:pt x="789" y="2346"/>
                    <a:pt x="789" y="2716"/>
                  </a:cubicBezTo>
                  <a:cubicBezTo>
                    <a:pt x="789" y="3075"/>
                    <a:pt x="709" y="3375"/>
                    <a:pt x="610" y="3375"/>
                  </a:cubicBezTo>
                  <a:lnTo>
                    <a:pt x="260" y="3375"/>
                  </a:lnTo>
                  <a:cubicBezTo>
                    <a:pt x="190" y="3375"/>
                    <a:pt x="120" y="3205"/>
                    <a:pt x="90" y="2965"/>
                  </a:cubicBezTo>
                  <a:lnTo>
                    <a:pt x="0" y="2965"/>
                  </a:lnTo>
                  <a:cubicBezTo>
                    <a:pt x="31" y="4353"/>
                    <a:pt x="290" y="5431"/>
                    <a:pt x="610" y="5431"/>
                  </a:cubicBezTo>
                  <a:cubicBezTo>
                    <a:pt x="939" y="5431"/>
                    <a:pt x="1218" y="4213"/>
                    <a:pt x="1218" y="2716"/>
                  </a:cubicBezTo>
                  <a:cubicBezTo>
                    <a:pt x="1218" y="1208"/>
                    <a:pt x="939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57;p49">
              <a:extLst>
                <a:ext uri="{FF2B5EF4-FFF2-40B4-BE49-F238E27FC236}">
                  <a16:creationId xmlns:a16="http://schemas.microsoft.com/office/drawing/2014/main" id="{ACC594BC-44E3-88E2-1EE6-F4307724B9A4}"/>
                </a:ext>
              </a:extLst>
            </p:cNvPr>
            <p:cNvSpPr/>
            <p:nvPr/>
          </p:nvSpPr>
          <p:spPr>
            <a:xfrm>
              <a:off x="7906005" y="3292362"/>
              <a:ext cx="62090" cy="154114"/>
            </a:xfrm>
            <a:custGeom>
              <a:avLst/>
              <a:gdLst/>
              <a:ahLst/>
              <a:cxnLst/>
              <a:rect l="l" t="t" r="r" b="b"/>
              <a:pathLst>
                <a:path w="531" h="1318" extrusionOk="0">
                  <a:moveTo>
                    <a:pt x="1" y="0"/>
                  </a:moveTo>
                  <a:cubicBezTo>
                    <a:pt x="101" y="0"/>
                    <a:pt x="191" y="289"/>
                    <a:pt x="191" y="659"/>
                  </a:cubicBezTo>
                  <a:cubicBezTo>
                    <a:pt x="191" y="1018"/>
                    <a:pt x="101" y="1318"/>
                    <a:pt x="1" y="1318"/>
                  </a:cubicBezTo>
                  <a:lnTo>
                    <a:pt x="351" y="1318"/>
                  </a:lnTo>
                  <a:cubicBezTo>
                    <a:pt x="450" y="1318"/>
                    <a:pt x="530" y="1018"/>
                    <a:pt x="530" y="659"/>
                  </a:cubicBezTo>
                  <a:cubicBezTo>
                    <a:pt x="530" y="28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58;p49">
              <a:extLst>
                <a:ext uri="{FF2B5EF4-FFF2-40B4-BE49-F238E27FC236}">
                  <a16:creationId xmlns:a16="http://schemas.microsoft.com/office/drawing/2014/main" id="{00FFA8BF-6C3F-A19C-5387-10915D5C6E54}"/>
                </a:ext>
              </a:extLst>
            </p:cNvPr>
            <p:cNvSpPr/>
            <p:nvPr/>
          </p:nvSpPr>
          <p:spPr>
            <a:xfrm>
              <a:off x="7886243" y="3292362"/>
              <a:ext cx="42095" cy="154114"/>
            </a:xfrm>
            <a:custGeom>
              <a:avLst/>
              <a:gdLst/>
              <a:ahLst/>
              <a:cxnLst/>
              <a:rect l="l" t="t" r="r" b="b"/>
              <a:pathLst>
                <a:path w="360" h="1318" extrusionOk="0">
                  <a:moveTo>
                    <a:pt x="170" y="0"/>
                  </a:moveTo>
                  <a:cubicBezTo>
                    <a:pt x="100" y="0"/>
                    <a:pt x="30" y="160"/>
                    <a:pt x="0" y="399"/>
                  </a:cubicBezTo>
                  <a:lnTo>
                    <a:pt x="170" y="399"/>
                  </a:lnTo>
                  <a:cubicBezTo>
                    <a:pt x="210" y="399"/>
                    <a:pt x="240" y="509"/>
                    <a:pt x="240" y="659"/>
                  </a:cubicBezTo>
                  <a:cubicBezTo>
                    <a:pt x="240" y="799"/>
                    <a:pt x="210" y="908"/>
                    <a:pt x="180" y="908"/>
                  </a:cubicBezTo>
                  <a:lnTo>
                    <a:pt x="0" y="908"/>
                  </a:lnTo>
                  <a:cubicBezTo>
                    <a:pt x="30" y="1148"/>
                    <a:pt x="100" y="1318"/>
                    <a:pt x="170" y="1318"/>
                  </a:cubicBezTo>
                  <a:cubicBezTo>
                    <a:pt x="270" y="1318"/>
                    <a:pt x="360" y="1018"/>
                    <a:pt x="360" y="659"/>
                  </a:cubicBezTo>
                  <a:cubicBezTo>
                    <a:pt x="360" y="289"/>
                    <a:pt x="270" y="0"/>
                    <a:pt x="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59;p49">
              <a:extLst>
                <a:ext uri="{FF2B5EF4-FFF2-40B4-BE49-F238E27FC236}">
                  <a16:creationId xmlns:a16="http://schemas.microsoft.com/office/drawing/2014/main" id="{D100221F-D1B9-A374-109B-B03C824BF1E0}"/>
                </a:ext>
              </a:extLst>
            </p:cNvPr>
            <p:cNvSpPr/>
            <p:nvPr/>
          </p:nvSpPr>
          <p:spPr>
            <a:xfrm>
              <a:off x="7419342" y="3339017"/>
              <a:ext cx="494965" cy="59634"/>
            </a:xfrm>
            <a:custGeom>
              <a:avLst/>
              <a:gdLst/>
              <a:ahLst/>
              <a:cxnLst/>
              <a:rect l="l" t="t" r="r" b="b"/>
              <a:pathLst>
                <a:path w="4233" h="510" extrusionOk="0">
                  <a:moveTo>
                    <a:pt x="140" y="0"/>
                  </a:moveTo>
                  <a:cubicBezTo>
                    <a:pt x="160" y="170"/>
                    <a:pt x="90" y="369"/>
                    <a:pt x="0" y="509"/>
                  </a:cubicBezTo>
                  <a:lnTo>
                    <a:pt x="4173" y="509"/>
                  </a:lnTo>
                  <a:cubicBezTo>
                    <a:pt x="4203" y="509"/>
                    <a:pt x="4233" y="400"/>
                    <a:pt x="4233" y="260"/>
                  </a:cubicBezTo>
                  <a:cubicBezTo>
                    <a:pt x="4233" y="110"/>
                    <a:pt x="4203" y="0"/>
                    <a:pt x="4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60;p49">
              <a:extLst>
                <a:ext uri="{FF2B5EF4-FFF2-40B4-BE49-F238E27FC236}">
                  <a16:creationId xmlns:a16="http://schemas.microsoft.com/office/drawing/2014/main" id="{093B1DE0-CA82-0D0E-D1CD-192DFBB9CD4F}"/>
                </a:ext>
              </a:extLst>
            </p:cNvPr>
            <p:cNvSpPr/>
            <p:nvPr/>
          </p:nvSpPr>
          <p:spPr>
            <a:xfrm>
              <a:off x="6974540" y="1966262"/>
              <a:ext cx="463627" cy="1466302"/>
            </a:xfrm>
            <a:custGeom>
              <a:avLst/>
              <a:gdLst/>
              <a:ahLst/>
              <a:cxnLst/>
              <a:rect l="l" t="t" r="r" b="b"/>
              <a:pathLst>
                <a:path w="3965" h="12540" extrusionOk="0">
                  <a:moveTo>
                    <a:pt x="1" y="1"/>
                  </a:moveTo>
                  <a:lnTo>
                    <a:pt x="1" y="1"/>
                  </a:lnTo>
                  <a:cubicBezTo>
                    <a:pt x="450" y="380"/>
                    <a:pt x="470" y="1398"/>
                    <a:pt x="490" y="2147"/>
                  </a:cubicBezTo>
                  <a:cubicBezTo>
                    <a:pt x="508" y="2847"/>
                    <a:pt x="868" y="3906"/>
                    <a:pt x="1127" y="3906"/>
                  </a:cubicBezTo>
                  <a:cubicBezTo>
                    <a:pt x="1148" y="3906"/>
                    <a:pt x="1169" y="3899"/>
                    <a:pt x="1189" y="3884"/>
                  </a:cubicBezTo>
                  <a:cubicBezTo>
                    <a:pt x="1269" y="3594"/>
                    <a:pt x="1369" y="3364"/>
                    <a:pt x="1369" y="3364"/>
                  </a:cubicBezTo>
                  <a:cubicBezTo>
                    <a:pt x="1428" y="4114"/>
                    <a:pt x="1598" y="4942"/>
                    <a:pt x="1728" y="5551"/>
                  </a:cubicBezTo>
                  <a:cubicBezTo>
                    <a:pt x="1828" y="6030"/>
                    <a:pt x="1908" y="6379"/>
                    <a:pt x="1908" y="6449"/>
                  </a:cubicBezTo>
                  <a:cubicBezTo>
                    <a:pt x="1908" y="6509"/>
                    <a:pt x="1917" y="6689"/>
                    <a:pt x="1928" y="6918"/>
                  </a:cubicBezTo>
                  <a:cubicBezTo>
                    <a:pt x="1937" y="7248"/>
                    <a:pt x="1948" y="7677"/>
                    <a:pt x="1917" y="8047"/>
                  </a:cubicBezTo>
                  <a:cubicBezTo>
                    <a:pt x="1868" y="8686"/>
                    <a:pt x="2676" y="11171"/>
                    <a:pt x="2676" y="11171"/>
                  </a:cubicBezTo>
                  <a:cubicBezTo>
                    <a:pt x="2327" y="11271"/>
                    <a:pt x="2217" y="11680"/>
                    <a:pt x="2207" y="11740"/>
                  </a:cubicBezTo>
                  <a:lnTo>
                    <a:pt x="2546" y="11740"/>
                  </a:lnTo>
                  <a:lnTo>
                    <a:pt x="2527" y="12249"/>
                  </a:lnTo>
                  <a:lnTo>
                    <a:pt x="2367" y="12249"/>
                  </a:lnTo>
                  <a:cubicBezTo>
                    <a:pt x="2367" y="12289"/>
                    <a:pt x="2396" y="12439"/>
                    <a:pt x="2447" y="12499"/>
                  </a:cubicBezTo>
                  <a:cubicBezTo>
                    <a:pt x="2456" y="12509"/>
                    <a:pt x="2487" y="12519"/>
                    <a:pt x="2536" y="12529"/>
                  </a:cubicBezTo>
                  <a:cubicBezTo>
                    <a:pt x="2601" y="12536"/>
                    <a:pt x="2691" y="12539"/>
                    <a:pt x="2791" y="12539"/>
                  </a:cubicBezTo>
                  <a:cubicBezTo>
                    <a:pt x="3109" y="12539"/>
                    <a:pt x="3534" y="12507"/>
                    <a:pt x="3625" y="12469"/>
                  </a:cubicBezTo>
                  <a:cubicBezTo>
                    <a:pt x="3674" y="12439"/>
                    <a:pt x="3744" y="12359"/>
                    <a:pt x="3804" y="12249"/>
                  </a:cubicBezTo>
                  <a:cubicBezTo>
                    <a:pt x="3894" y="12109"/>
                    <a:pt x="3964" y="11910"/>
                    <a:pt x="3944" y="11740"/>
                  </a:cubicBezTo>
                  <a:cubicBezTo>
                    <a:pt x="3944" y="11720"/>
                    <a:pt x="3934" y="11700"/>
                    <a:pt x="3934" y="11690"/>
                  </a:cubicBezTo>
                  <a:cubicBezTo>
                    <a:pt x="3864" y="11391"/>
                    <a:pt x="3714" y="11002"/>
                    <a:pt x="3714" y="11002"/>
                  </a:cubicBezTo>
                  <a:cubicBezTo>
                    <a:pt x="3714" y="11002"/>
                    <a:pt x="3724" y="8516"/>
                    <a:pt x="3625" y="7537"/>
                  </a:cubicBezTo>
                  <a:cubicBezTo>
                    <a:pt x="3525" y="6559"/>
                    <a:pt x="3405" y="6160"/>
                    <a:pt x="3315" y="6010"/>
                  </a:cubicBezTo>
                  <a:cubicBezTo>
                    <a:pt x="3225" y="5860"/>
                    <a:pt x="2816" y="3265"/>
                    <a:pt x="2836" y="3025"/>
                  </a:cubicBezTo>
                  <a:cubicBezTo>
                    <a:pt x="2856" y="2785"/>
                    <a:pt x="3075" y="859"/>
                    <a:pt x="2197" y="500"/>
                  </a:cubicBezTo>
                  <a:cubicBezTo>
                    <a:pt x="1648" y="270"/>
                    <a:pt x="659" y="100"/>
                    <a:pt x="1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61;p49">
              <a:extLst>
                <a:ext uri="{FF2B5EF4-FFF2-40B4-BE49-F238E27FC236}">
                  <a16:creationId xmlns:a16="http://schemas.microsoft.com/office/drawing/2014/main" id="{98581876-D56D-3E34-E128-F09723714E41}"/>
                </a:ext>
              </a:extLst>
            </p:cNvPr>
            <p:cNvSpPr/>
            <p:nvPr/>
          </p:nvSpPr>
          <p:spPr>
            <a:xfrm>
              <a:off x="6155095" y="3339017"/>
              <a:ext cx="1117266" cy="59634"/>
            </a:xfrm>
            <a:custGeom>
              <a:avLst/>
              <a:gdLst/>
              <a:ahLst/>
              <a:cxnLst/>
              <a:rect l="l" t="t" r="r" b="b"/>
              <a:pathLst>
                <a:path w="9555" h="510" extrusionOk="0">
                  <a:moveTo>
                    <a:pt x="1" y="0"/>
                  </a:moveTo>
                  <a:lnTo>
                    <a:pt x="1" y="509"/>
                  </a:lnTo>
                  <a:lnTo>
                    <a:pt x="9535" y="509"/>
                  </a:lnTo>
                  <a:lnTo>
                    <a:pt x="95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62;p49">
              <a:extLst>
                <a:ext uri="{FF2B5EF4-FFF2-40B4-BE49-F238E27FC236}">
                  <a16:creationId xmlns:a16="http://schemas.microsoft.com/office/drawing/2014/main" id="{F05B1B1D-5869-F75D-8B82-288C222071F0}"/>
                </a:ext>
              </a:extLst>
            </p:cNvPr>
            <p:cNvSpPr/>
            <p:nvPr/>
          </p:nvSpPr>
          <p:spPr>
            <a:xfrm>
              <a:off x="6974540" y="3398534"/>
              <a:ext cx="296651" cy="638321"/>
            </a:xfrm>
            <a:custGeom>
              <a:avLst/>
              <a:gdLst/>
              <a:ahLst/>
              <a:cxnLst/>
              <a:rect l="l" t="t" r="r" b="b"/>
              <a:pathLst>
                <a:path w="2537" h="5459" extrusionOk="0">
                  <a:moveTo>
                    <a:pt x="470" y="0"/>
                  </a:moveTo>
                  <a:cubicBezTo>
                    <a:pt x="340" y="379"/>
                    <a:pt x="140" y="929"/>
                    <a:pt x="91" y="1398"/>
                  </a:cubicBezTo>
                  <a:cubicBezTo>
                    <a:pt x="1" y="2136"/>
                    <a:pt x="280" y="4762"/>
                    <a:pt x="280" y="4762"/>
                  </a:cubicBezTo>
                  <a:cubicBezTo>
                    <a:pt x="280" y="4762"/>
                    <a:pt x="280" y="5102"/>
                    <a:pt x="340" y="5281"/>
                  </a:cubicBezTo>
                  <a:cubicBezTo>
                    <a:pt x="370" y="5395"/>
                    <a:pt x="465" y="5459"/>
                    <a:pt x="551" y="5459"/>
                  </a:cubicBezTo>
                  <a:cubicBezTo>
                    <a:pt x="608" y="5459"/>
                    <a:pt x="662" y="5431"/>
                    <a:pt x="690" y="5371"/>
                  </a:cubicBezTo>
                  <a:cubicBezTo>
                    <a:pt x="699" y="5351"/>
                    <a:pt x="710" y="5331"/>
                    <a:pt x="710" y="5301"/>
                  </a:cubicBezTo>
                  <a:cubicBezTo>
                    <a:pt x="730" y="5171"/>
                    <a:pt x="670" y="5022"/>
                    <a:pt x="979" y="4982"/>
                  </a:cubicBezTo>
                  <a:cubicBezTo>
                    <a:pt x="1085" y="4970"/>
                    <a:pt x="1171" y="4964"/>
                    <a:pt x="1241" y="4964"/>
                  </a:cubicBezTo>
                  <a:cubicBezTo>
                    <a:pt x="1418" y="4964"/>
                    <a:pt x="1498" y="5005"/>
                    <a:pt x="1548" y="5111"/>
                  </a:cubicBezTo>
                  <a:cubicBezTo>
                    <a:pt x="1558" y="5131"/>
                    <a:pt x="1568" y="5162"/>
                    <a:pt x="1578" y="5171"/>
                  </a:cubicBezTo>
                  <a:cubicBezTo>
                    <a:pt x="1628" y="5231"/>
                    <a:pt x="1668" y="5231"/>
                    <a:pt x="1678" y="5231"/>
                  </a:cubicBezTo>
                  <a:cubicBezTo>
                    <a:pt x="1598" y="4982"/>
                    <a:pt x="1528" y="4802"/>
                    <a:pt x="1528" y="4802"/>
                  </a:cubicBezTo>
                  <a:cubicBezTo>
                    <a:pt x="1528" y="4802"/>
                    <a:pt x="2396" y="1218"/>
                    <a:pt x="2536" y="280"/>
                  </a:cubicBezTo>
                  <a:cubicBezTo>
                    <a:pt x="2487" y="270"/>
                    <a:pt x="2456" y="260"/>
                    <a:pt x="2447" y="250"/>
                  </a:cubicBezTo>
                  <a:cubicBezTo>
                    <a:pt x="2396" y="190"/>
                    <a:pt x="2367" y="40"/>
                    <a:pt x="2367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63;p49">
              <a:extLst>
                <a:ext uri="{FF2B5EF4-FFF2-40B4-BE49-F238E27FC236}">
                  <a16:creationId xmlns:a16="http://schemas.microsoft.com/office/drawing/2014/main" id="{62099952-F4C8-5E23-7D87-49DAC1E0225F}"/>
                </a:ext>
              </a:extLst>
            </p:cNvPr>
            <p:cNvSpPr/>
            <p:nvPr/>
          </p:nvSpPr>
          <p:spPr>
            <a:xfrm>
              <a:off x="6820426" y="2764892"/>
              <a:ext cx="467018" cy="574243"/>
            </a:xfrm>
            <a:custGeom>
              <a:avLst/>
              <a:gdLst/>
              <a:ahLst/>
              <a:cxnLst/>
              <a:rect l="l" t="t" r="r" b="b"/>
              <a:pathLst>
                <a:path w="3994" h="4911" extrusionOk="0">
                  <a:moveTo>
                    <a:pt x="2751" y="1"/>
                  </a:moveTo>
                  <a:cubicBezTo>
                    <a:pt x="2426" y="1"/>
                    <a:pt x="2003" y="74"/>
                    <a:pt x="1558" y="248"/>
                  </a:cubicBezTo>
                  <a:cubicBezTo>
                    <a:pt x="790" y="538"/>
                    <a:pt x="31" y="1197"/>
                    <a:pt x="1" y="1825"/>
                  </a:cubicBezTo>
                  <a:cubicBezTo>
                    <a:pt x="1" y="1825"/>
                    <a:pt x="31" y="1865"/>
                    <a:pt x="81" y="1945"/>
                  </a:cubicBezTo>
                  <a:cubicBezTo>
                    <a:pt x="380" y="2364"/>
                    <a:pt x="1409" y="3812"/>
                    <a:pt x="1808" y="4351"/>
                  </a:cubicBezTo>
                  <a:cubicBezTo>
                    <a:pt x="1808" y="4351"/>
                    <a:pt x="1888" y="4700"/>
                    <a:pt x="1917" y="4910"/>
                  </a:cubicBezTo>
                  <a:lnTo>
                    <a:pt x="3525" y="4910"/>
                  </a:lnTo>
                  <a:cubicBezTo>
                    <a:pt x="3535" y="4850"/>
                    <a:pt x="3645" y="4441"/>
                    <a:pt x="3994" y="4341"/>
                  </a:cubicBezTo>
                  <a:cubicBezTo>
                    <a:pt x="3994" y="4341"/>
                    <a:pt x="3186" y="1856"/>
                    <a:pt x="3235" y="1217"/>
                  </a:cubicBezTo>
                  <a:cubicBezTo>
                    <a:pt x="3266" y="847"/>
                    <a:pt x="3255" y="418"/>
                    <a:pt x="3246" y="88"/>
                  </a:cubicBezTo>
                  <a:cubicBezTo>
                    <a:pt x="3138" y="33"/>
                    <a:pt x="2966" y="1"/>
                    <a:pt x="2751" y="1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764;p49">
              <a:extLst>
                <a:ext uri="{FF2B5EF4-FFF2-40B4-BE49-F238E27FC236}">
                  <a16:creationId xmlns:a16="http://schemas.microsoft.com/office/drawing/2014/main" id="{23D2DB6B-0477-0EF2-86EC-30BE75A6F991}"/>
                </a:ext>
              </a:extLst>
            </p:cNvPr>
            <p:cNvSpPr/>
            <p:nvPr/>
          </p:nvSpPr>
          <p:spPr>
            <a:xfrm>
              <a:off x="7034174" y="4161266"/>
              <a:ext cx="189193" cy="58231"/>
            </a:xfrm>
            <a:custGeom>
              <a:avLst/>
              <a:gdLst/>
              <a:ahLst/>
              <a:cxnLst/>
              <a:rect l="l" t="t" r="r" b="b"/>
              <a:pathLst>
                <a:path w="1618" h="498" extrusionOk="0">
                  <a:moveTo>
                    <a:pt x="76" y="1"/>
                  </a:moveTo>
                  <a:cubicBezTo>
                    <a:pt x="38" y="1"/>
                    <a:pt x="10" y="17"/>
                    <a:pt x="0" y="56"/>
                  </a:cubicBezTo>
                  <a:cubicBezTo>
                    <a:pt x="253" y="282"/>
                    <a:pt x="613" y="498"/>
                    <a:pt x="1071" y="498"/>
                  </a:cubicBezTo>
                  <a:cubicBezTo>
                    <a:pt x="1100" y="498"/>
                    <a:pt x="1129" y="497"/>
                    <a:pt x="1158" y="495"/>
                  </a:cubicBezTo>
                  <a:cubicBezTo>
                    <a:pt x="1567" y="465"/>
                    <a:pt x="1617" y="276"/>
                    <a:pt x="1587" y="36"/>
                  </a:cubicBezTo>
                  <a:lnTo>
                    <a:pt x="1587" y="36"/>
                  </a:lnTo>
                  <a:cubicBezTo>
                    <a:pt x="1579" y="92"/>
                    <a:pt x="1561" y="110"/>
                    <a:pt x="1538" y="110"/>
                  </a:cubicBezTo>
                  <a:cubicBezTo>
                    <a:pt x="1504" y="110"/>
                    <a:pt x="1459" y="72"/>
                    <a:pt x="1418" y="66"/>
                  </a:cubicBezTo>
                  <a:cubicBezTo>
                    <a:pt x="1405" y="64"/>
                    <a:pt x="1378" y="63"/>
                    <a:pt x="1341" y="63"/>
                  </a:cubicBezTo>
                  <a:cubicBezTo>
                    <a:pt x="1137" y="63"/>
                    <a:pt x="628" y="87"/>
                    <a:pt x="569" y="145"/>
                  </a:cubicBezTo>
                  <a:cubicBezTo>
                    <a:pt x="541" y="182"/>
                    <a:pt x="520" y="200"/>
                    <a:pt x="493" y="200"/>
                  </a:cubicBezTo>
                  <a:cubicBezTo>
                    <a:pt x="461" y="200"/>
                    <a:pt x="420" y="175"/>
                    <a:pt x="349" y="126"/>
                  </a:cubicBezTo>
                  <a:cubicBezTo>
                    <a:pt x="269" y="66"/>
                    <a:pt x="153" y="1"/>
                    <a:pt x="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65;p49">
              <a:extLst>
                <a:ext uri="{FF2B5EF4-FFF2-40B4-BE49-F238E27FC236}">
                  <a16:creationId xmlns:a16="http://schemas.microsoft.com/office/drawing/2014/main" id="{273EF40E-ACD0-EC36-F7EB-469F7171226C}"/>
                </a:ext>
              </a:extLst>
            </p:cNvPr>
            <p:cNvSpPr/>
            <p:nvPr/>
          </p:nvSpPr>
          <p:spPr>
            <a:xfrm>
              <a:off x="6980387" y="3955353"/>
              <a:ext cx="239356" cy="229300"/>
            </a:xfrm>
            <a:custGeom>
              <a:avLst/>
              <a:gdLst/>
              <a:ahLst/>
              <a:cxnLst/>
              <a:rect l="l" t="t" r="r" b="b"/>
              <a:pathLst>
                <a:path w="2047" h="1961" extrusionOk="0">
                  <a:moveTo>
                    <a:pt x="230" y="0"/>
                  </a:moveTo>
                  <a:cubicBezTo>
                    <a:pt x="230" y="0"/>
                    <a:pt x="70" y="280"/>
                    <a:pt x="90" y="400"/>
                  </a:cubicBezTo>
                  <a:cubicBezTo>
                    <a:pt x="110" y="519"/>
                    <a:pt x="90" y="899"/>
                    <a:pt x="90" y="979"/>
                  </a:cubicBezTo>
                  <a:cubicBezTo>
                    <a:pt x="90" y="1068"/>
                    <a:pt x="1" y="1278"/>
                    <a:pt x="50" y="1347"/>
                  </a:cubicBezTo>
                  <a:cubicBezTo>
                    <a:pt x="81" y="1378"/>
                    <a:pt x="220" y="1597"/>
                    <a:pt x="460" y="1817"/>
                  </a:cubicBezTo>
                  <a:cubicBezTo>
                    <a:pt x="470" y="1778"/>
                    <a:pt x="498" y="1762"/>
                    <a:pt x="536" y="1762"/>
                  </a:cubicBezTo>
                  <a:cubicBezTo>
                    <a:pt x="613" y="1762"/>
                    <a:pt x="729" y="1827"/>
                    <a:pt x="809" y="1887"/>
                  </a:cubicBezTo>
                  <a:cubicBezTo>
                    <a:pt x="880" y="1936"/>
                    <a:pt x="921" y="1961"/>
                    <a:pt x="953" y="1961"/>
                  </a:cubicBezTo>
                  <a:cubicBezTo>
                    <a:pt x="980" y="1961"/>
                    <a:pt x="1001" y="1943"/>
                    <a:pt x="1029" y="1906"/>
                  </a:cubicBezTo>
                  <a:cubicBezTo>
                    <a:pt x="1088" y="1848"/>
                    <a:pt x="1597" y="1824"/>
                    <a:pt x="1801" y="1824"/>
                  </a:cubicBezTo>
                  <a:cubicBezTo>
                    <a:pt x="1838" y="1824"/>
                    <a:pt x="1865" y="1825"/>
                    <a:pt x="1878" y="1827"/>
                  </a:cubicBezTo>
                  <a:cubicBezTo>
                    <a:pt x="1919" y="1833"/>
                    <a:pt x="1964" y="1871"/>
                    <a:pt x="1998" y="1871"/>
                  </a:cubicBezTo>
                  <a:cubicBezTo>
                    <a:pt x="2021" y="1871"/>
                    <a:pt x="2039" y="1853"/>
                    <a:pt x="2047" y="1797"/>
                  </a:cubicBezTo>
                  <a:cubicBezTo>
                    <a:pt x="2037" y="1767"/>
                    <a:pt x="2037" y="1737"/>
                    <a:pt x="2027" y="1707"/>
                  </a:cubicBezTo>
                  <a:cubicBezTo>
                    <a:pt x="1997" y="1527"/>
                    <a:pt x="1778" y="899"/>
                    <a:pt x="1628" y="469"/>
                  </a:cubicBezTo>
                  <a:cubicBezTo>
                    <a:pt x="1618" y="469"/>
                    <a:pt x="1578" y="469"/>
                    <a:pt x="1528" y="409"/>
                  </a:cubicBezTo>
                  <a:lnTo>
                    <a:pt x="1528" y="409"/>
                  </a:lnTo>
                  <a:cubicBezTo>
                    <a:pt x="1558" y="499"/>
                    <a:pt x="1807" y="1347"/>
                    <a:pt x="1798" y="1467"/>
                  </a:cubicBezTo>
                  <a:cubicBezTo>
                    <a:pt x="1798" y="1547"/>
                    <a:pt x="1655" y="1578"/>
                    <a:pt x="1516" y="1578"/>
                  </a:cubicBezTo>
                  <a:cubicBezTo>
                    <a:pt x="1446" y="1578"/>
                    <a:pt x="1378" y="1571"/>
                    <a:pt x="1328" y="1558"/>
                  </a:cubicBezTo>
                  <a:cubicBezTo>
                    <a:pt x="1179" y="1518"/>
                    <a:pt x="660" y="539"/>
                    <a:pt x="660" y="539"/>
                  </a:cubicBezTo>
                  <a:cubicBezTo>
                    <a:pt x="660" y="569"/>
                    <a:pt x="649" y="589"/>
                    <a:pt x="640" y="609"/>
                  </a:cubicBezTo>
                  <a:cubicBezTo>
                    <a:pt x="612" y="669"/>
                    <a:pt x="558" y="697"/>
                    <a:pt x="501" y="697"/>
                  </a:cubicBezTo>
                  <a:cubicBezTo>
                    <a:pt x="415" y="697"/>
                    <a:pt x="320" y="633"/>
                    <a:pt x="290" y="519"/>
                  </a:cubicBezTo>
                  <a:cubicBezTo>
                    <a:pt x="230" y="34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66;p49">
              <a:extLst>
                <a:ext uri="{FF2B5EF4-FFF2-40B4-BE49-F238E27FC236}">
                  <a16:creationId xmlns:a16="http://schemas.microsoft.com/office/drawing/2014/main" id="{DD2D24A2-0D9B-20F5-C556-F988F1AD8B0C}"/>
                </a:ext>
              </a:extLst>
            </p:cNvPr>
            <p:cNvSpPr/>
            <p:nvPr/>
          </p:nvSpPr>
          <p:spPr>
            <a:xfrm>
              <a:off x="6225136" y="2567398"/>
              <a:ext cx="974845" cy="425041"/>
            </a:xfrm>
            <a:custGeom>
              <a:avLst/>
              <a:gdLst/>
              <a:ahLst/>
              <a:cxnLst/>
              <a:rect l="l" t="t" r="r" b="b"/>
              <a:pathLst>
                <a:path w="8337" h="3635" extrusionOk="0">
                  <a:moveTo>
                    <a:pt x="7707" y="0"/>
                  </a:moveTo>
                  <a:lnTo>
                    <a:pt x="7707" y="0"/>
                  </a:lnTo>
                  <a:cubicBezTo>
                    <a:pt x="7824" y="1050"/>
                    <a:pt x="6909" y="2129"/>
                    <a:pt x="4232" y="2129"/>
                  </a:cubicBezTo>
                  <a:cubicBezTo>
                    <a:pt x="4160" y="2129"/>
                    <a:pt x="4088" y="2129"/>
                    <a:pt x="4014" y="2127"/>
                  </a:cubicBezTo>
                  <a:cubicBezTo>
                    <a:pt x="1159" y="2067"/>
                    <a:pt x="650" y="220"/>
                    <a:pt x="650" y="220"/>
                  </a:cubicBezTo>
                  <a:cubicBezTo>
                    <a:pt x="650" y="220"/>
                    <a:pt x="220" y="659"/>
                    <a:pt x="71" y="1149"/>
                  </a:cubicBezTo>
                  <a:cubicBezTo>
                    <a:pt x="51" y="1209"/>
                    <a:pt x="31" y="1278"/>
                    <a:pt x="21" y="1348"/>
                  </a:cubicBezTo>
                  <a:cubicBezTo>
                    <a:pt x="11" y="1418"/>
                    <a:pt x="11" y="1528"/>
                    <a:pt x="1" y="1677"/>
                  </a:cubicBezTo>
                  <a:cubicBezTo>
                    <a:pt x="57" y="1665"/>
                    <a:pt x="216" y="1635"/>
                    <a:pt x="471" y="1635"/>
                  </a:cubicBezTo>
                  <a:cubicBezTo>
                    <a:pt x="808" y="1635"/>
                    <a:pt x="1313" y="1687"/>
                    <a:pt x="1968" y="1897"/>
                  </a:cubicBezTo>
                  <a:cubicBezTo>
                    <a:pt x="2447" y="2057"/>
                    <a:pt x="2796" y="2316"/>
                    <a:pt x="3055" y="2586"/>
                  </a:cubicBezTo>
                  <a:cubicBezTo>
                    <a:pt x="3265" y="2786"/>
                    <a:pt x="3425" y="3015"/>
                    <a:pt x="3505" y="3235"/>
                  </a:cubicBezTo>
                  <a:cubicBezTo>
                    <a:pt x="3545" y="3325"/>
                    <a:pt x="3565" y="3425"/>
                    <a:pt x="3565" y="3514"/>
                  </a:cubicBezTo>
                  <a:cubicBezTo>
                    <a:pt x="3565" y="3514"/>
                    <a:pt x="3534" y="3554"/>
                    <a:pt x="3485" y="3624"/>
                  </a:cubicBezTo>
                  <a:lnTo>
                    <a:pt x="3505" y="3634"/>
                  </a:lnTo>
                  <a:lnTo>
                    <a:pt x="3565" y="3624"/>
                  </a:lnTo>
                  <a:lnTo>
                    <a:pt x="3634" y="3594"/>
                  </a:lnTo>
                  <a:cubicBezTo>
                    <a:pt x="3705" y="3554"/>
                    <a:pt x="3864" y="3145"/>
                    <a:pt x="3864" y="3145"/>
                  </a:cubicBezTo>
                  <a:cubicBezTo>
                    <a:pt x="3950" y="3168"/>
                    <a:pt x="4090" y="3175"/>
                    <a:pt x="4231" y="3175"/>
                  </a:cubicBezTo>
                  <a:cubicBezTo>
                    <a:pt x="4469" y="3175"/>
                    <a:pt x="4712" y="3155"/>
                    <a:pt x="4712" y="3155"/>
                  </a:cubicBezTo>
                  <a:cubicBezTo>
                    <a:pt x="4712" y="3155"/>
                    <a:pt x="4912" y="3454"/>
                    <a:pt x="4972" y="3554"/>
                  </a:cubicBezTo>
                  <a:cubicBezTo>
                    <a:pt x="5012" y="3634"/>
                    <a:pt x="5122" y="3634"/>
                    <a:pt x="5172" y="3634"/>
                  </a:cubicBezTo>
                  <a:cubicBezTo>
                    <a:pt x="5122" y="3554"/>
                    <a:pt x="5092" y="3514"/>
                    <a:pt x="5092" y="3514"/>
                  </a:cubicBezTo>
                  <a:cubicBezTo>
                    <a:pt x="5122" y="2886"/>
                    <a:pt x="5881" y="2227"/>
                    <a:pt x="6649" y="1937"/>
                  </a:cubicBezTo>
                  <a:cubicBezTo>
                    <a:pt x="7094" y="1763"/>
                    <a:pt x="7517" y="1690"/>
                    <a:pt x="7842" y="1690"/>
                  </a:cubicBezTo>
                  <a:cubicBezTo>
                    <a:pt x="8057" y="1690"/>
                    <a:pt x="8229" y="1722"/>
                    <a:pt x="8337" y="1777"/>
                  </a:cubicBezTo>
                  <a:cubicBezTo>
                    <a:pt x="8326" y="1548"/>
                    <a:pt x="8317" y="1368"/>
                    <a:pt x="8317" y="1308"/>
                  </a:cubicBezTo>
                  <a:cubicBezTo>
                    <a:pt x="8317" y="1238"/>
                    <a:pt x="8237" y="889"/>
                    <a:pt x="8137" y="410"/>
                  </a:cubicBezTo>
                  <a:cubicBezTo>
                    <a:pt x="7957" y="160"/>
                    <a:pt x="7707" y="0"/>
                    <a:pt x="7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67;p49">
              <a:extLst>
                <a:ext uri="{FF2B5EF4-FFF2-40B4-BE49-F238E27FC236}">
                  <a16:creationId xmlns:a16="http://schemas.microsoft.com/office/drawing/2014/main" id="{6307E8D9-F00E-103B-6D17-1F791D5BE55A}"/>
                </a:ext>
              </a:extLst>
            </p:cNvPr>
            <p:cNvSpPr/>
            <p:nvPr/>
          </p:nvSpPr>
          <p:spPr>
            <a:xfrm>
              <a:off x="7052766" y="3978856"/>
              <a:ext cx="139030" cy="161130"/>
            </a:xfrm>
            <a:custGeom>
              <a:avLst/>
              <a:gdLst/>
              <a:ahLst/>
              <a:cxnLst/>
              <a:rect l="l" t="t" r="r" b="b"/>
              <a:pathLst>
                <a:path w="1189" h="1378" extrusionOk="0">
                  <a:moveTo>
                    <a:pt x="572" y="1"/>
                  </a:moveTo>
                  <a:cubicBezTo>
                    <a:pt x="502" y="1"/>
                    <a:pt x="416" y="7"/>
                    <a:pt x="310" y="19"/>
                  </a:cubicBezTo>
                  <a:cubicBezTo>
                    <a:pt x="1" y="59"/>
                    <a:pt x="61" y="208"/>
                    <a:pt x="41" y="338"/>
                  </a:cubicBezTo>
                  <a:cubicBezTo>
                    <a:pt x="41" y="338"/>
                    <a:pt x="560" y="1317"/>
                    <a:pt x="709" y="1357"/>
                  </a:cubicBezTo>
                  <a:cubicBezTo>
                    <a:pt x="759" y="1370"/>
                    <a:pt x="827" y="1377"/>
                    <a:pt x="897" y="1377"/>
                  </a:cubicBezTo>
                  <a:cubicBezTo>
                    <a:pt x="1036" y="1377"/>
                    <a:pt x="1179" y="1346"/>
                    <a:pt x="1179" y="1266"/>
                  </a:cubicBezTo>
                  <a:cubicBezTo>
                    <a:pt x="1188" y="1146"/>
                    <a:pt x="939" y="298"/>
                    <a:pt x="909" y="208"/>
                  </a:cubicBezTo>
                  <a:cubicBezTo>
                    <a:pt x="899" y="199"/>
                    <a:pt x="889" y="168"/>
                    <a:pt x="879" y="148"/>
                  </a:cubicBezTo>
                  <a:cubicBezTo>
                    <a:pt x="829" y="42"/>
                    <a:pt x="749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68;p49">
              <a:extLst>
                <a:ext uri="{FF2B5EF4-FFF2-40B4-BE49-F238E27FC236}">
                  <a16:creationId xmlns:a16="http://schemas.microsoft.com/office/drawing/2014/main" id="{ECEE7F0E-8F7E-BCFC-E67D-90295945F2E5}"/>
                </a:ext>
              </a:extLst>
            </p:cNvPr>
            <p:cNvSpPr/>
            <p:nvPr/>
          </p:nvSpPr>
          <p:spPr>
            <a:xfrm>
              <a:off x="6301023" y="2463564"/>
              <a:ext cx="838973" cy="352895"/>
            </a:xfrm>
            <a:custGeom>
              <a:avLst/>
              <a:gdLst/>
              <a:ahLst/>
              <a:cxnLst/>
              <a:rect l="l" t="t" r="r" b="b"/>
              <a:pathLst>
                <a:path w="7175" h="3018" extrusionOk="0">
                  <a:moveTo>
                    <a:pt x="6879" y="0"/>
                  </a:moveTo>
                  <a:lnTo>
                    <a:pt x="6879" y="0"/>
                  </a:lnTo>
                  <a:cubicBezTo>
                    <a:pt x="6769" y="669"/>
                    <a:pt x="6450" y="1558"/>
                    <a:pt x="5182" y="1757"/>
                  </a:cubicBezTo>
                  <a:cubicBezTo>
                    <a:pt x="4582" y="1848"/>
                    <a:pt x="3877" y="1916"/>
                    <a:pt x="3215" y="1916"/>
                  </a:cubicBezTo>
                  <a:cubicBezTo>
                    <a:pt x="2344" y="1916"/>
                    <a:pt x="1549" y="1798"/>
                    <a:pt x="1168" y="1458"/>
                  </a:cubicBezTo>
                  <a:cubicBezTo>
                    <a:pt x="500" y="859"/>
                    <a:pt x="300" y="190"/>
                    <a:pt x="300" y="190"/>
                  </a:cubicBezTo>
                  <a:cubicBezTo>
                    <a:pt x="300" y="190"/>
                    <a:pt x="41" y="569"/>
                    <a:pt x="21" y="789"/>
                  </a:cubicBezTo>
                  <a:cubicBezTo>
                    <a:pt x="1" y="999"/>
                    <a:pt x="1" y="1108"/>
                    <a:pt x="1" y="1108"/>
                  </a:cubicBezTo>
                  <a:cubicBezTo>
                    <a:pt x="1" y="1108"/>
                    <a:pt x="510" y="2955"/>
                    <a:pt x="3365" y="3015"/>
                  </a:cubicBezTo>
                  <a:cubicBezTo>
                    <a:pt x="3439" y="3017"/>
                    <a:pt x="3511" y="3017"/>
                    <a:pt x="3583" y="3017"/>
                  </a:cubicBezTo>
                  <a:cubicBezTo>
                    <a:pt x="6260" y="3017"/>
                    <a:pt x="7175" y="1938"/>
                    <a:pt x="7058" y="888"/>
                  </a:cubicBezTo>
                  <a:cubicBezTo>
                    <a:pt x="7058" y="888"/>
                    <a:pt x="7078" y="799"/>
                    <a:pt x="7038" y="719"/>
                  </a:cubicBezTo>
                  <a:cubicBezTo>
                    <a:pt x="6989" y="639"/>
                    <a:pt x="6869" y="659"/>
                    <a:pt x="6869" y="190"/>
                  </a:cubicBezTo>
                  <a:cubicBezTo>
                    <a:pt x="6869" y="130"/>
                    <a:pt x="6869" y="70"/>
                    <a:pt x="6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69;p49">
              <a:extLst>
                <a:ext uri="{FF2B5EF4-FFF2-40B4-BE49-F238E27FC236}">
                  <a16:creationId xmlns:a16="http://schemas.microsoft.com/office/drawing/2014/main" id="{AAD8D8CD-3CDF-2141-7F82-D8D7E4CD6C96}"/>
                </a:ext>
              </a:extLst>
            </p:cNvPr>
            <p:cNvSpPr/>
            <p:nvPr/>
          </p:nvSpPr>
          <p:spPr>
            <a:xfrm>
              <a:off x="6310378" y="1955739"/>
              <a:ext cx="803192" cy="731865"/>
            </a:xfrm>
            <a:custGeom>
              <a:avLst/>
              <a:gdLst/>
              <a:ahLst/>
              <a:cxnLst/>
              <a:rect l="l" t="t" r="r" b="b"/>
              <a:pathLst>
                <a:path w="6869" h="6259" extrusionOk="0">
                  <a:moveTo>
                    <a:pt x="5032" y="0"/>
                  </a:moveTo>
                  <a:cubicBezTo>
                    <a:pt x="5032" y="20"/>
                    <a:pt x="5022" y="31"/>
                    <a:pt x="5012" y="51"/>
                  </a:cubicBezTo>
                  <a:cubicBezTo>
                    <a:pt x="5112" y="111"/>
                    <a:pt x="5551" y="440"/>
                    <a:pt x="5581" y="1198"/>
                  </a:cubicBezTo>
                  <a:cubicBezTo>
                    <a:pt x="5601" y="2047"/>
                    <a:pt x="5421" y="3824"/>
                    <a:pt x="5002" y="4303"/>
                  </a:cubicBezTo>
                  <a:cubicBezTo>
                    <a:pt x="4742" y="4603"/>
                    <a:pt x="4143" y="4792"/>
                    <a:pt x="3564" y="4802"/>
                  </a:cubicBezTo>
                  <a:cubicBezTo>
                    <a:pt x="3538" y="4803"/>
                    <a:pt x="3512" y="4804"/>
                    <a:pt x="3485" y="4804"/>
                  </a:cubicBezTo>
                  <a:cubicBezTo>
                    <a:pt x="3183" y="4804"/>
                    <a:pt x="2886" y="4752"/>
                    <a:pt x="2666" y="4632"/>
                  </a:cubicBezTo>
                  <a:cubicBezTo>
                    <a:pt x="2586" y="5182"/>
                    <a:pt x="2486" y="5551"/>
                    <a:pt x="2486" y="5551"/>
                  </a:cubicBezTo>
                  <a:lnTo>
                    <a:pt x="2297" y="5302"/>
                  </a:lnTo>
                  <a:lnTo>
                    <a:pt x="2297" y="5302"/>
                  </a:lnTo>
                  <a:cubicBezTo>
                    <a:pt x="2358" y="5679"/>
                    <a:pt x="2512" y="5701"/>
                    <a:pt x="2562" y="5701"/>
                  </a:cubicBezTo>
                  <a:cubicBezTo>
                    <a:pt x="2569" y="5701"/>
                    <a:pt x="2574" y="5701"/>
                    <a:pt x="2576" y="5701"/>
                  </a:cubicBezTo>
                  <a:lnTo>
                    <a:pt x="2417" y="5770"/>
                  </a:lnTo>
                  <a:lnTo>
                    <a:pt x="2437" y="5850"/>
                  </a:lnTo>
                  <a:lnTo>
                    <a:pt x="2237" y="5821"/>
                  </a:lnTo>
                  <a:lnTo>
                    <a:pt x="2266" y="5921"/>
                  </a:lnTo>
                  <a:cubicBezTo>
                    <a:pt x="2147" y="5901"/>
                    <a:pt x="1957" y="5741"/>
                    <a:pt x="1957" y="5741"/>
                  </a:cubicBezTo>
                  <a:lnTo>
                    <a:pt x="1957" y="5741"/>
                  </a:lnTo>
                  <a:lnTo>
                    <a:pt x="1997" y="5901"/>
                  </a:lnTo>
                  <a:cubicBezTo>
                    <a:pt x="1578" y="5761"/>
                    <a:pt x="1438" y="5501"/>
                    <a:pt x="1438" y="5501"/>
                  </a:cubicBezTo>
                  <a:lnTo>
                    <a:pt x="1428" y="5711"/>
                  </a:lnTo>
                  <a:cubicBezTo>
                    <a:pt x="1208" y="5451"/>
                    <a:pt x="739" y="4632"/>
                    <a:pt x="549" y="3245"/>
                  </a:cubicBezTo>
                  <a:cubicBezTo>
                    <a:pt x="529" y="3813"/>
                    <a:pt x="350" y="4025"/>
                    <a:pt x="188" y="4025"/>
                  </a:cubicBezTo>
                  <a:cubicBezTo>
                    <a:pt x="117" y="4025"/>
                    <a:pt x="50" y="3984"/>
                    <a:pt x="1" y="3914"/>
                  </a:cubicBezTo>
                  <a:lnTo>
                    <a:pt x="1" y="3914"/>
                  </a:lnTo>
                  <a:cubicBezTo>
                    <a:pt x="90" y="4133"/>
                    <a:pt x="170" y="4373"/>
                    <a:pt x="220" y="4533"/>
                  </a:cubicBezTo>
                  <a:cubicBezTo>
                    <a:pt x="220" y="4533"/>
                    <a:pt x="420" y="5202"/>
                    <a:pt x="1088" y="5801"/>
                  </a:cubicBezTo>
                  <a:cubicBezTo>
                    <a:pt x="1469" y="6141"/>
                    <a:pt x="2264" y="6259"/>
                    <a:pt x="3135" y="6259"/>
                  </a:cubicBezTo>
                  <a:cubicBezTo>
                    <a:pt x="3797" y="6259"/>
                    <a:pt x="4502" y="6191"/>
                    <a:pt x="5102" y="6100"/>
                  </a:cubicBezTo>
                  <a:cubicBezTo>
                    <a:pt x="6370" y="5901"/>
                    <a:pt x="6689" y="5012"/>
                    <a:pt x="6799" y="4343"/>
                  </a:cubicBezTo>
                  <a:cubicBezTo>
                    <a:pt x="6799" y="4313"/>
                    <a:pt x="6809" y="4283"/>
                    <a:pt x="6809" y="4263"/>
                  </a:cubicBezTo>
                  <a:lnTo>
                    <a:pt x="6809" y="4253"/>
                  </a:lnTo>
                  <a:cubicBezTo>
                    <a:pt x="6829" y="4153"/>
                    <a:pt x="6849" y="4064"/>
                    <a:pt x="6869" y="3974"/>
                  </a:cubicBezTo>
                  <a:lnTo>
                    <a:pt x="6869" y="3974"/>
                  </a:lnTo>
                  <a:cubicBezTo>
                    <a:pt x="6849" y="3989"/>
                    <a:pt x="6828" y="3996"/>
                    <a:pt x="6807" y="3996"/>
                  </a:cubicBezTo>
                  <a:cubicBezTo>
                    <a:pt x="6548" y="3996"/>
                    <a:pt x="6188" y="2937"/>
                    <a:pt x="6170" y="2237"/>
                  </a:cubicBezTo>
                  <a:cubicBezTo>
                    <a:pt x="6150" y="1488"/>
                    <a:pt x="6130" y="470"/>
                    <a:pt x="5681" y="91"/>
                  </a:cubicBezTo>
                  <a:cubicBezTo>
                    <a:pt x="5351" y="40"/>
                    <a:pt x="5112" y="11"/>
                    <a:pt x="5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70;p49">
              <a:extLst>
                <a:ext uri="{FF2B5EF4-FFF2-40B4-BE49-F238E27FC236}">
                  <a16:creationId xmlns:a16="http://schemas.microsoft.com/office/drawing/2014/main" id="{31877F35-0070-6310-9052-0E4A1D9D432E}"/>
                </a:ext>
              </a:extLst>
            </p:cNvPr>
            <p:cNvSpPr/>
            <p:nvPr/>
          </p:nvSpPr>
          <p:spPr>
            <a:xfrm>
              <a:off x="6584695" y="1961585"/>
              <a:ext cx="380607" cy="555885"/>
            </a:xfrm>
            <a:custGeom>
              <a:avLst/>
              <a:gdLst/>
              <a:ahLst/>
              <a:cxnLst/>
              <a:rect l="l" t="t" r="r" b="b"/>
              <a:pathLst>
                <a:path w="3255" h="4754" extrusionOk="0">
                  <a:moveTo>
                    <a:pt x="2666" y="1"/>
                  </a:moveTo>
                  <a:cubicBezTo>
                    <a:pt x="2456" y="529"/>
                    <a:pt x="1897" y="1658"/>
                    <a:pt x="1129" y="1658"/>
                  </a:cubicBezTo>
                  <a:cubicBezTo>
                    <a:pt x="689" y="1658"/>
                    <a:pt x="300" y="1308"/>
                    <a:pt x="0" y="929"/>
                  </a:cubicBezTo>
                  <a:lnTo>
                    <a:pt x="0" y="929"/>
                  </a:lnTo>
                  <a:cubicBezTo>
                    <a:pt x="0" y="1747"/>
                    <a:pt x="300" y="1967"/>
                    <a:pt x="380" y="3165"/>
                  </a:cubicBezTo>
                  <a:cubicBezTo>
                    <a:pt x="410" y="3674"/>
                    <a:pt x="370" y="4183"/>
                    <a:pt x="320" y="4582"/>
                  </a:cubicBezTo>
                  <a:cubicBezTo>
                    <a:pt x="540" y="4702"/>
                    <a:pt x="837" y="4754"/>
                    <a:pt x="1139" y="4754"/>
                  </a:cubicBezTo>
                  <a:cubicBezTo>
                    <a:pt x="1166" y="4754"/>
                    <a:pt x="1192" y="4753"/>
                    <a:pt x="1218" y="4752"/>
                  </a:cubicBezTo>
                  <a:cubicBezTo>
                    <a:pt x="1797" y="4742"/>
                    <a:pt x="2396" y="4553"/>
                    <a:pt x="2656" y="4253"/>
                  </a:cubicBezTo>
                  <a:cubicBezTo>
                    <a:pt x="3075" y="3774"/>
                    <a:pt x="3255" y="1997"/>
                    <a:pt x="3235" y="1148"/>
                  </a:cubicBezTo>
                  <a:cubicBezTo>
                    <a:pt x="3205" y="390"/>
                    <a:pt x="2766" y="61"/>
                    <a:pt x="2666" y="1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71;p49">
              <a:extLst>
                <a:ext uri="{FF2B5EF4-FFF2-40B4-BE49-F238E27FC236}">
                  <a16:creationId xmlns:a16="http://schemas.microsoft.com/office/drawing/2014/main" id="{D8D23EB9-F3E0-9D4E-D88C-38905DEF653F}"/>
                </a:ext>
              </a:extLst>
            </p:cNvPr>
            <p:cNvSpPr/>
            <p:nvPr/>
          </p:nvSpPr>
          <p:spPr>
            <a:xfrm>
              <a:off x="6904499" y="1821153"/>
              <a:ext cx="68989" cy="123712"/>
            </a:xfrm>
            <a:custGeom>
              <a:avLst/>
              <a:gdLst/>
              <a:ahLst/>
              <a:cxnLst/>
              <a:rect l="l" t="t" r="r" b="b"/>
              <a:pathLst>
                <a:path w="590" h="1058" extrusionOk="0">
                  <a:moveTo>
                    <a:pt x="380" y="1"/>
                  </a:moveTo>
                  <a:cubicBezTo>
                    <a:pt x="365" y="1"/>
                    <a:pt x="351" y="2"/>
                    <a:pt x="340" y="4"/>
                  </a:cubicBezTo>
                  <a:cubicBezTo>
                    <a:pt x="340" y="33"/>
                    <a:pt x="330" y="53"/>
                    <a:pt x="330" y="53"/>
                  </a:cubicBezTo>
                  <a:lnTo>
                    <a:pt x="31" y="932"/>
                  </a:lnTo>
                  <a:cubicBezTo>
                    <a:pt x="31" y="932"/>
                    <a:pt x="21" y="962"/>
                    <a:pt x="1" y="1012"/>
                  </a:cubicBezTo>
                  <a:cubicBezTo>
                    <a:pt x="47" y="1043"/>
                    <a:pt x="93" y="1057"/>
                    <a:pt x="138" y="1057"/>
                  </a:cubicBezTo>
                  <a:cubicBezTo>
                    <a:pt x="388" y="1057"/>
                    <a:pt x="590" y="607"/>
                    <a:pt x="590" y="293"/>
                  </a:cubicBezTo>
                  <a:cubicBezTo>
                    <a:pt x="590" y="40"/>
                    <a:pt x="462" y="1"/>
                    <a:pt x="380" y="1"/>
                  </a:cubicBezTo>
                  <a:close/>
                </a:path>
              </a:pathLst>
            </a:custGeom>
            <a:solidFill>
              <a:srgbClr val="EBD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72;p49">
              <a:extLst>
                <a:ext uri="{FF2B5EF4-FFF2-40B4-BE49-F238E27FC236}">
                  <a16:creationId xmlns:a16="http://schemas.microsoft.com/office/drawing/2014/main" id="{B32E53C9-6251-E8FC-A6B8-A3E062C0C6CA}"/>
                </a:ext>
              </a:extLst>
            </p:cNvPr>
            <p:cNvSpPr/>
            <p:nvPr/>
          </p:nvSpPr>
          <p:spPr>
            <a:xfrm>
              <a:off x="6469169" y="1589164"/>
              <a:ext cx="479764" cy="207902"/>
            </a:xfrm>
            <a:custGeom>
              <a:avLst/>
              <a:gdLst/>
              <a:ahLst/>
              <a:cxnLst/>
              <a:rect l="l" t="t" r="r" b="b"/>
              <a:pathLst>
                <a:path w="4103" h="1778" extrusionOk="0">
                  <a:moveTo>
                    <a:pt x="1987" y="1"/>
                  </a:moveTo>
                  <a:cubicBezTo>
                    <a:pt x="509" y="1"/>
                    <a:pt x="90" y="1029"/>
                    <a:pt x="20" y="1259"/>
                  </a:cubicBezTo>
                  <a:cubicBezTo>
                    <a:pt x="10" y="1369"/>
                    <a:pt x="0" y="1469"/>
                    <a:pt x="0" y="1558"/>
                  </a:cubicBezTo>
                  <a:lnTo>
                    <a:pt x="0" y="1778"/>
                  </a:lnTo>
                  <a:cubicBezTo>
                    <a:pt x="70" y="1369"/>
                    <a:pt x="469" y="280"/>
                    <a:pt x="1977" y="280"/>
                  </a:cubicBezTo>
                  <a:cubicBezTo>
                    <a:pt x="3494" y="280"/>
                    <a:pt x="4073" y="970"/>
                    <a:pt x="4083" y="1748"/>
                  </a:cubicBezTo>
                  <a:lnTo>
                    <a:pt x="4093" y="1748"/>
                  </a:lnTo>
                  <a:cubicBezTo>
                    <a:pt x="4103" y="1598"/>
                    <a:pt x="4103" y="1378"/>
                    <a:pt x="4073" y="1129"/>
                  </a:cubicBezTo>
                  <a:cubicBezTo>
                    <a:pt x="3974" y="799"/>
                    <a:pt x="3464" y="1"/>
                    <a:pt x="1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73;p49">
              <a:extLst>
                <a:ext uri="{FF2B5EF4-FFF2-40B4-BE49-F238E27FC236}">
                  <a16:creationId xmlns:a16="http://schemas.microsoft.com/office/drawing/2014/main" id="{D1D55D64-4FF1-A52A-5BD5-2DD72963984B}"/>
                </a:ext>
              </a:extLst>
            </p:cNvPr>
            <p:cNvSpPr/>
            <p:nvPr/>
          </p:nvSpPr>
          <p:spPr>
            <a:xfrm>
              <a:off x="6469169" y="1621905"/>
              <a:ext cx="478711" cy="323428"/>
            </a:xfrm>
            <a:custGeom>
              <a:avLst/>
              <a:gdLst/>
              <a:ahLst/>
              <a:cxnLst/>
              <a:rect l="l" t="t" r="r" b="b"/>
              <a:pathLst>
                <a:path w="4094" h="2766" extrusionOk="0">
                  <a:moveTo>
                    <a:pt x="1977" y="0"/>
                  </a:moveTo>
                  <a:cubicBezTo>
                    <a:pt x="469" y="0"/>
                    <a:pt x="70" y="1089"/>
                    <a:pt x="0" y="1498"/>
                  </a:cubicBezTo>
                  <a:lnTo>
                    <a:pt x="0" y="1708"/>
                  </a:lnTo>
                  <a:cubicBezTo>
                    <a:pt x="10" y="1868"/>
                    <a:pt x="20" y="1947"/>
                    <a:pt x="20" y="1947"/>
                  </a:cubicBezTo>
                  <a:lnTo>
                    <a:pt x="340" y="2716"/>
                  </a:lnTo>
                  <a:lnTo>
                    <a:pt x="360" y="2766"/>
                  </a:lnTo>
                  <a:lnTo>
                    <a:pt x="309" y="1788"/>
                  </a:lnTo>
                  <a:cubicBezTo>
                    <a:pt x="309" y="1788"/>
                    <a:pt x="160" y="1019"/>
                    <a:pt x="689" y="809"/>
                  </a:cubicBezTo>
                  <a:cubicBezTo>
                    <a:pt x="689" y="809"/>
                    <a:pt x="1228" y="939"/>
                    <a:pt x="1987" y="939"/>
                  </a:cubicBezTo>
                  <a:cubicBezTo>
                    <a:pt x="2306" y="939"/>
                    <a:pt x="2975" y="849"/>
                    <a:pt x="3355" y="690"/>
                  </a:cubicBezTo>
                  <a:cubicBezTo>
                    <a:pt x="3355" y="690"/>
                    <a:pt x="3604" y="889"/>
                    <a:pt x="3724" y="1118"/>
                  </a:cubicBezTo>
                  <a:cubicBezTo>
                    <a:pt x="3834" y="1348"/>
                    <a:pt x="3763" y="1748"/>
                    <a:pt x="3763" y="1748"/>
                  </a:cubicBezTo>
                  <a:lnTo>
                    <a:pt x="3754" y="2636"/>
                  </a:lnTo>
                  <a:lnTo>
                    <a:pt x="4053" y="1757"/>
                  </a:lnTo>
                  <a:cubicBezTo>
                    <a:pt x="4053" y="1757"/>
                    <a:pt x="4063" y="1737"/>
                    <a:pt x="4063" y="1708"/>
                  </a:cubicBezTo>
                  <a:cubicBezTo>
                    <a:pt x="4073" y="1657"/>
                    <a:pt x="4083" y="1578"/>
                    <a:pt x="4093" y="1468"/>
                  </a:cubicBezTo>
                  <a:lnTo>
                    <a:pt x="4083" y="1468"/>
                  </a:lnTo>
                  <a:cubicBezTo>
                    <a:pt x="4073" y="690"/>
                    <a:pt x="3494" y="0"/>
                    <a:pt x="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74;p49">
              <a:extLst>
                <a:ext uri="{FF2B5EF4-FFF2-40B4-BE49-F238E27FC236}">
                  <a16:creationId xmlns:a16="http://schemas.microsoft.com/office/drawing/2014/main" id="{1C5DC115-4F00-1E05-5681-2143EDDF84B1}"/>
                </a:ext>
              </a:extLst>
            </p:cNvPr>
            <p:cNvSpPr/>
            <p:nvPr/>
          </p:nvSpPr>
          <p:spPr>
            <a:xfrm>
              <a:off x="6471507" y="1519825"/>
              <a:ext cx="474034" cy="216554"/>
            </a:xfrm>
            <a:custGeom>
              <a:avLst/>
              <a:gdLst/>
              <a:ahLst/>
              <a:cxnLst/>
              <a:rect l="l" t="t" r="r" b="b"/>
              <a:pathLst>
                <a:path w="4054" h="1852" extrusionOk="0">
                  <a:moveTo>
                    <a:pt x="2112" y="1"/>
                  </a:moveTo>
                  <a:cubicBezTo>
                    <a:pt x="2005" y="1"/>
                    <a:pt x="1928" y="5"/>
                    <a:pt x="1897" y="5"/>
                  </a:cubicBezTo>
                  <a:cubicBezTo>
                    <a:pt x="1737" y="5"/>
                    <a:pt x="269" y="135"/>
                    <a:pt x="90" y="1183"/>
                  </a:cubicBezTo>
                  <a:cubicBezTo>
                    <a:pt x="40" y="1432"/>
                    <a:pt x="10" y="1652"/>
                    <a:pt x="0" y="1852"/>
                  </a:cubicBezTo>
                  <a:cubicBezTo>
                    <a:pt x="70" y="1622"/>
                    <a:pt x="489" y="594"/>
                    <a:pt x="1967" y="594"/>
                  </a:cubicBezTo>
                  <a:cubicBezTo>
                    <a:pt x="3444" y="594"/>
                    <a:pt x="3954" y="1392"/>
                    <a:pt x="4053" y="1722"/>
                  </a:cubicBezTo>
                  <a:cubicBezTo>
                    <a:pt x="4023" y="1472"/>
                    <a:pt x="3954" y="1193"/>
                    <a:pt x="3823" y="873"/>
                  </a:cubicBezTo>
                  <a:cubicBezTo>
                    <a:pt x="3502" y="78"/>
                    <a:pt x="2554" y="1"/>
                    <a:pt x="2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75;p49">
              <a:extLst>
                <a:ext uri="{FF2B5EF4-FFF2-40B4-BE49-F238E27FC236}">
                  <a16:creationId xmlns:a16="http://schemas.microsoft.com/office/drawing/2014/main" id="{E17A711C-C4F3-33A2-97B2-A9C6FB5B8F6D}"/>
                </a:ext>
              </a:extLst>
            </p:cNvPr>
            <p:cNvSpPr/>
            <p:nvPr/>
          </p:nvSpPr>
          <p:spPr>
            <a:xfrm>
              <a:off x="6487877" y="1702469"/>
              <a:ext cx="429601" cy="452987"/>
            </a:xfrm>
            <a:custGeom>
              <a:avLst/>
              <a:gdLst/>
              <a:ahLst/>
              <a:cxnLst/>
              <a:rect l="l" t="t" r="r" b="b"/>
              <a:pathLst>
                <a:path w="3674" h="3874" extrusionOk="0">
                  <a:moveTo>
                    <a:pt x="3195" y="1"/>
                  </a:moveTo>
                  <a:cubicBezTo>
                    <a:pt x="2815" y="160"/>
                    <a:pt x="2146" y="250"/>
                    <a:pt x="1827" y="250"/>
                  </a:cubicBezTo>
                  <a:cubicBezTo>
                    <a:pt x="1068" y="250"/>
                    <a:pt x="529" y="120"/>
                    <a:pt x="529" y="120"/>
                  </a:cubicBezTo>
                  <a:cubicBezTo>
                    <a:pt x="0" y="330"/>
                    <a:pt x="149" y="1099"/>
                    <a:pt x="149" y="1099"/>
                  </a:cubicBezTo>
                  <a:lnTo>
                    <a:pt x="200" y="2077"/>
                  </a:lnTo>
                  <a:cubicBezTo>
                    <a:pt x="200" y="2077"/>
                    <a:pt x="439" y="2646"/>
                    <a:pt x="828" y="3145"/>
                  </a:cubicBezTo>
                  <a:cubicBezTo>
                    <a:pt x="1128" y="3524"/>
                    <a:pt x="1517" y="3874"/>
                    <a:pt x="1957" y="3874"/>
                  </a:cubicBezTo>
                  <a:cubicBezTo>
                    <a:pt x="2725" y="3874"/>
                    <a:pt x="3284" y="2745"/>
                    <a:pt x="3494" y="2217"/>
                  </a:cubicBezTo>
                  <a:cubicBezTo>
                    <a:pt x="3504" y="2197"/>
                    <a:pt x="3514" y="2186"/>
                    <a:pt x="3514" y="2166"/>
                  </a:cubicBezTo>
                  <a:cubicBezTo>
                    <a:pt x="3534" y="2107"/>
                    <a:pt x="3554" y="2067"/>
                    <a:pt x="3564" y="2027"/>
                  </a:cubicBezTo>
                  <a:cubicBezTo>
                    <a:pt x="3584" y="1977"/>
                    <a:pt x="3594" y="1947"/>
                    <a:pt x="3594" y="1947"/>
                  </a:cubicBezTo>
                  <a:lnTo>
                    <a:pt x="3603" y="1059"/>
                  </a:lnTo>
                  <a:cubicBezTo>
                    <a:pt x="3603" y="1059"/>
                    <a:pt x="3674" y="659"/>
                    <a:pt x="3564" y="429"/>
                  </a:cubicBezTo>
                  <a:cubicBezTo>
                    <a:pt x="3444" y="200"/>
                    <a:pt x="3195" y="1"/>
                    <a:pt x="3195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76;p49">
              <a:extLst>
                <a:ext uri="{FF2B5EF4-FFF2-40B4-BE49-F238E27FC236}">
                  <a16:creationId xmlns:a16="http://schemas.microsoft.com/office/drawing/2014/main" id="{E1CAEA4B-69D2-FD52-4307-F526D1AF776B}"/>
                </a:ext>
              </a:extLst>
            </p:cNvPr>
            <p:cNvSpPr/>
            <p:nvPr/>
          </p:nvSpPr>
          <p:spPr>
            <a:xfrm>
              <a:off x="6154042" y="2758578"/>
              <a:ext cx="487949" cy="580557"/>
            </a:xfrm>
            <a:custGeom>
              <a:avLst/>
              <a:gdLst/>
              <a:ahLst/>
              <a:cxnLst/>
              <a:rect l="l" t="t" r="r" b="b"/>
              <a:pathLst>
                <a:path w="4173" h="4965" extrusionOk="0">
                  <a:moveTo>
                    <a:pt x="1079" y="0"/>
                  </a:moveTo>
                  <a:cubicBezTo>
                    <a:pt x="824" y="0"/>
                    <a:pt x="665" y="30"/>
                    <a:pt x="609" y="42"/>
                  </a:cubicBezTo>
                  <a:cubicBezTo>
                    <a:pt x="599" y="372"/>
                    <a:pt x="589" y="851"/>
                    <a:pt x="619" y="1271"/>
                  </a:cubicBezTo>
                  <a:cubicBezTo>
                    <a:pt x="649" y="1680"/>
                    <a:pt x="309" y="2818"/>
                    <a:pt x="60" y="3576"/>
                  </a:cubicBezTo>
                  <a:cubicBezTo>
                    <a:pt x="30" y="3876"/>
                    <a:pt x="0" y="4335"/>
                    <a:pt x="0" y="4405"/>
                  </a:cubicBezTo>
                  <a:cubicBezTo>
                    <a:pt x="220" y="4585"/>
                    <a:pt x="329" y="4914"/>
                    <a:pt x="349" y="4964"/>
                  </a:cubicBezTo>
                  <a:lnTo>
                    <a:pt x="2256" y="4964"/>
                  </a:lnTo>
                  <a:cubicBezTo>
                    <a:pt x="2286" y="4754"/>
                    <a:pt x="2366" y="4405"/>
                    <a:pt x="2366" y="4405"/>
                  </a:cubicBezTo>
                  <a:cubicBezTo>
                    <a:pt x="2765" y="3856"/>
                    <a:pt x="3793" y="2409"/>
                    <a:pt x="4093" y="1989"/>
                  </a:cubicBezTo>
                  <a:cubicBezTo>
                    <a:pt x="4142" y="1919"/>
                    <a:pt x="4173" y="1879"/>
                    <a:pt x="4173" y="1879"/>
                  </a:cubicBezTo>
                  <a:cubicBezTo>
                    <a:pt x="4173" y="1790"/>
                    <a:pt x="4153" y="1690"/>
                    <a:pt x="4113" y="1600"/>
                  </a:cubicBezTo>
                  <a:cubicBezTo>
                    <a:pt x="4033" y="1430"/>
                    <a:pt x="3883" y="1191"/>
                    <a:pt x="3663" y="951"/>
                  </a:cubicBezTo>
                  <a:cubicBezTo>
                    <a:pt x="3404" y="681"/>
                    <a:pt x="3055" y="422"/>
                    <a:pt x="2576" y="262"/>
                  </a:cubicBezTo>
                  <a:cubicBezTo>
                    <a:pt x="1921" y="52"/>
                    <a:pt x="1416" y="0"/>
                    <a:pt x="1079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77;p49">
              <a:extLst>
                <a:ext uri="{FF2B5EF4-FFF2-40B4-BE49-F238E27FC236}">
                  <a16:creationId xmlns:a16="http://schemas.microsoft.com/office/drawing/2014/main" id="{3049567F-2DA7-F240-6018-6FDDD55445D9}"/>
                </a:ext>
              </a:extLst>
            </p:cNvPr>
            <p:cNvSpPr/>
            <p:nvPr/>
          </p:nvSpPr>
          <p:spPr>
            <a:xfrm>
              <a:off x="6361710" y="1835535"/>
              <a:ext cx="270927" cy="812547"/>
            </a:xfrm>
            <a:custGeom>
              <a:avLst/>
              <a:gdLst/>
              <a:ahLst/>
              <a:cxnLst/>
              <a:rect l="l" t="t" r="r" b="b"/>
              <a:pathLst>
                <a:path w="2317" h="6949" extrusionOk="0">
                  <a:moveTo>
                    <a:pt x="680" y="1"/>
                  </a:moveTo>
                  <a:cubicBezTo>
                    <a:pt x="550" y="320"/>
                    <a:pt x="400" y="729"/>
                    <a:pt x="270" y="1199"/>
                  </a:cubicBezTo>
                  <a:cubicBezTo>
                    <a:pt x="110" y="1817"/>
                    <a:pt x="1" y="2546"/>
                    <a:pt x="31" y="3355"/>
                  </a:cubicBezTo>
                  <a:cubicBezTo>
                    <a:pt x="41" y="3684"/>
                    <a:pt x="70" y="3994"/>
                    <a:pt x="110" y="4273"/>
                  </a:cubicBezTo>
                  <a:cubicBezTo>
                    <a:pt x="300" y="5660"/>
                    <a:pt x="769" y="6479"/>
                    <a:pt x="989" y="6739"/>
                  </a:cubicBezTo>
                  <a:lnTo>
                    <a:pt x="999" y="6529"/>
                  </a:lnTo>
                  <a:cubicBezTo>
                    <a:pt x="999" y="6529"/>
                    <a:pt x="1139" y="6789"/>
                    <a:pt x="1558" y="6929"/>
                  </a:cubicBezTo>
                  <a:lnTo>
                    <a:pt x="1518" y="6769"/>
                  </a:lnTo>
                  <a:lnTo>
                    <a:pt x="1518" y="6769"/>
                  </a:lnTo>
                  <a:cubicBezTo>
                    <a:pt x="1518" y="6769"/>
                    <a:pt x="1708" y="6929"/>
                    <a:pt x="1827" y="6949"/>
                  </a:cubicBezTo>
                  <a:lnTo>
                    <a:pt x="1798" y="6849"/>
                  </a:lnTo>
                  <a:lnTo>
                    <a:pt x="1998" y="6878"/>
                  </a:lnTo>
                  <a:lnTo>
                    <a:pt x="1978" y="6798"/>
                  </a:lnTo>
                  <a:lnTo>
                    <a:pt x="2137" y="6729"/>
                  </a:lnTo>
                  <a:cubicBezTo>
                    <a:pt x="2135" y="6729"/>
                    <a:pt x="2130" y="6729"/>
                    <a:pt x="2123" y="6729"/>
                  </a:cubicBezTo>
                  <a:cubicBezTo>
                    <a:pt x="2073" y="6729"/>
                    <a:pt x="1919" y="6707"/>
                    <a:pt x="1858" y="6330"/>
                  </a:cubicBezTo>
                  <a:lnTo>
                    <a:pt x="1858" y="6330"/>
                  </a:lnTo>
                  <a:lnTo>
                    <a:pt x="2047" y="6579"/>
                  </a:lnTo>
                  <a:cubicBezTo>
                    <a:pt x="2047" y="6579"/>
                    <a:pt x="2147" y="6210"/>
                    <a:pt x="2227" y="5660"/>
                  </a:cubicBezTo>
                  <a:cubicBezTo>
                    <a:pt x="2277" y="5261"/>
                    <a:pt x="2317" y="4752"/>
                    <a:pt x="2287" y="4243"/>
                  </a:cubicBezTo>
                  <a:cubicBezTo>
                    <a:pt x="2207" y="3045"/>
                    <a:pt x="1907" y="2825"/>
                    <a:pt x="1907" y="2007"/>
                  </a:cubicBezTo>
                  <a:cubicBezTo>
                    <a:pt x="1518" y="1508"/>
                    <a:pt x="1279" y="939"/>
                    <a:pt x="1279" y="939"/>
                  </a:cubicBezTo>
                  <a:lnTo>
                    <a:pt x="1259" y="889"/>
                  </a:lnTo>
                  <a:lnTo>
                    <a:pt x="1248" y="889"/>
                  </a:lnTo>
                  <a:cubicBezTo>
                    <a:pt x="1202" y="920"/>
                    <a:pt x="1156" y="934"/>
                    <a:pt x="1112" y="934"/>
                  </a:cubicBezTo>
                  <a:cubicBezTo>
                    <a:pt x="861" y="934"/>
                    <a:pt x="660" y="484"/>
                    <a:pt x="660" y="170"/>
                  </a:cubicBezTo>
                  <a:cubicBezTo>
                    <a:pt x="660" y="100"/>
                    <a:pt x="669" y="50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78;p49">
              <a:extLst>
                <a:ext uri="{FF2B5EF4-FFF2-40B4-BE49-F238E27FC236}">
                  <a16:creationId xmlns:a16="http://schemas.microsoft.com/office/drawing/2014/main" id="{D2CEEADA-0B82-B39A-8A1E-05D2DC631AE8}"/>
                </a:ext>
              </a:extLst>
            </p:cNvPr>
            <p:cNvSpPr/>
            <p:nvPr/>
          </p:nvSpPr>
          <p:spPr>
            <a:xfrm>
              <a:off x="6438767" y="1820919"/>
              <a:ext cx="70158" cy="123946"/>
            </a:xfrm>
            <a:custGeom>
              <a:avLst/>
              <a:gdLst/>
              <a:ahLst/>
              <a:cxnLst/>
              <a:rect l="l" t="t" r="r" b="b"/>
              <a:pathLst>
                <a:path w="600" h="1060" extrusionOk="0">
                  <a:moveTo>
                    <a:pt x="214" y="0"/>
                  </a:moveTo>
                  <a:cubicBezTo>
                    <a:pt x="158" y="0"/>
                    <a:pt x="75" y="22"/>
                    <a:pt x="30" y="126"/>
                  </a:cubicBezTo>
                  <a:cubicBezTo>
                    <a:pt x="10" y="175"/>
                    <a:pt x="1" y="225"/>
                    <a:pt x="1" y="295"/>
                  </a:cubicBezTo>
                  <a:cubicBezTo>
                    <a:pt x="1" y="609"/>
                    <a:pt x="202" y="1059"/>
                    <a:pt x="453" y="1059"/>
                  </a:cubicBezTo>
                  <a:cubicBezTo>
                    <a:pt x="497" y="1059"/>
                    <a:pt x="543" y="1045"/>
                    <a:pt x="589" y="1014"/>
                  </a:cubicBezTo>
                  <a:lnTo>
                    <a:pt x="600" y="1014"/>
                  </a:lnTo>
                  <a:lnTo>
                    <a:pt x="280" y="245"/>
                  </a:lnTo>
                  <a:cubicBezTo>
                    <a:pt x="280" y="245"/>
                    <a:pt x="270" y="166"/>
                    <a:pt x="260" y="6"/>
                  </a:cubicBezTo>
                  <a:cubicBezTo>
                    <a:pt x="250" y="3"/>
                    <a:pt x="234" y="0"/>
                    <a:pt x="214" y="0"/>
                  </a:cubicBezTo>
                  <a:close/>
                </a:path>
              </a:pathLst>
            </a:custGeom>
            <a:solidFill>
              <a:srgbClr val="EBD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79;p49">
              <a:extLst>
                <a:ext uri="{FF2B5EF4-FFF2-40B4-BE49-F238E27FC236}">
                  <a16:creationId xmlns:a16="http://schemas.microsoft.com/office/drawing/2014/main" id="{7AEF4F18-9588-F0A8-270A-151B261C1645}"/>
                </a:ext>
              </a:extLst>
            </p:cNvPr>
            <p:cNvSpPr/>
            <p:nvPr/>
          </p:nvSpPr>
          <p:spPr>
            <a:xfrm>
              <a:off x="6180819" y="3398534"/>
              <a:ext cx="307175" cy="638321"/>
            </a:xfrm>
            <a:custGeom>
              <a:avLst/>
              <a:gdLst/>
              <a:ahLst/>
              <a:cxnLst/>
              <a:rect l="l" t="t" r="r" b="b"/>
              <a:pathLst>
                <a:path w="2627" h="5459" extrusionOk="0">
                  <a:moveTo>
                    <a:pt x="0" y="0"/>
                  </a:moveTo>
                  <a:lnTo>
                    <a:pt x="0" y="20"/>
                  </a:lnTo>
                  <a:cubicBezTo>
                    <a:pt x="140" y="949"/>
                    <a:pt x="1098" y="4802"/>
                    <a:pt x="1098" y="4802"/>
                  </a:cubicBezTo>
                  <a:cubicBezTo>
                    <a:pt x="1098" y="4802"/>
                    <a:pt x="1029" y="4982"/>
                    <a:pt x="949" y="5231"/>
                  </a:cubicBezTo>
                  <a:cubicBezTo>
                    <a:pt x="959" y="5231"/>
                    <a:pt x="999" y="5231"/>
                    <a:pt x="1038" y="5171"/>
                  </a:cubicBezTo>
                  <a:cubicBezTo>
                    <a:pt x="1058" y="5162"/>
                    <a:pt x="1069" y="5131"/>
                    <a:pt x="1078" y="5111"/>
                  </a:cubicBezTo>
                  <a:cubicBezTo>
                    <a:pt x="1129" y="5005"/>
                    <a:pt x="1209" y="4964"/>
                    <a:pt x="1385" y="4964"/>
                  </a:cubicBezTo>
                  <a:cubicBezTo>
                    <a:pt x="1456" y="4964"/>
                    <a:pt x="1542" y="4970"/>
                    <a:pt x="1648" y="4982"/>
                  </a:cubicBezTo>
                  <a:cubicBezTo>
                    <a:pt x="1957" y="5022"/>
                    <a:pt x="1897" y="5171"/>
                    <a:pt x="1917" y="5301"/>
                  </a:cubicBezTo>
                  <a:cubicBezTo>
                    <a:pt x="1917" y="5331"/>
                    <a:pt x="1917" y="5351"/>
                    <a:pt x="1927" y="5371"/>
                  </a:cubicBezTo>
                  <a:cubicBezTo>
                    <a:pt x="1955" y="5431"/>
                    <a:pt x="2010" y="5459"/>
                    <a:pt x="2069" y="5459"/>
                  </a:cubicBezTo>
                  <a:cubicBezTo>
                    <a:pt x="2158" y="5459"/>
                    <a:pt x="2256" y="5395"/>
                    <a:pt x="2287" y="5281"/>
                  </a:cubicBezTo>
                  <a:cubicBezTo>
                    <a:pt x="2347" y="5102"/>
                    <a:pt x="2347" y="4762"/>
                    <a:pt x="2347" y="4762"/>
                  </a:cubicBezTo>
                  <a:cubicBezTo>
                    <a:pt x="2347" y="4762"/>
                    <a:pt x="2626" y="2136"/>
                    <a:pt x="2536" y="1398"/>
                  </a:cubicBezTo>
                  <a:cubicBezTo>
                    <a:pt x="2486" y="929"/>
                    <a:pt x="2287" y="379"/>
                    <a:pt x="2147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80;p49">
              <a:extLst>
                <a:ext uri="{FF2B5EF4-FFF2-40B4-BE49-F238E27FC236}">
                  <a16:creationId xmlns:a16="http://schemas.microsoft.com/office/drawing/2014/main" id="{A6DF8B84-1E81-9FE6-BBE4-52D8CD06C54A}"/>
                </a:ext>
              </a:extLst>
            </p:cNvPr>
            <p:cNvSpPr/>
            <p:nvPr/>
          </p:nvSpPr>
          <p:spPr>
            <a:xfrm>
              <a:off x="6242675" y="3955353"/>
              <a:ext cx="239356" cy="229300"/>
            </a:xfrm>
            <a:custGeom>
              <a:avLst/>
              <a:gdLst/>
              <a:ahLst/>
              <a:cxnLst/>
              <a:rect l="l" t="t" r="r" b="b"/>
              <a:pathLst>
                <a:path w="2047" h="1961" extrusionOk="0">
                  <a:moveTo>
                    <a:pt x="1818" y="0"/>
                  </a:moveTo>
                  <a:cubicBezTo>
                    <a:pt x="1818" y="0"/>
                    <a:pt x="1818" y="340"/>
                    <a:pt x="1758" y="519"/>
                  </a:cubicBezTo>
                  <a:cubicBezTo>
                    <a:pt x="1727" y="633"/>
                    <a:pt x="1629" y="697"/>
                    <a:pt x="1540" y="697"/>
                  </a:cubicBezTo>
                  <a:cubicBezTo>
                    <a:pt x="1481" y="697"/>
                    <a:pt x="1426" y="669"/>
                    <a:pt x="1398" y="609"/>
                  </a:cubicBezTo>
                  <a:cubicBezTo>
                    <a:pt x="1388" y="589"/>
                    <a:pt x="1388" y="569"/>
                    <a:pt x="1388" y="539"/>
                  </a:cubicBezTo>
                  <a:cubicBezTo>
                    <a:pt x="1388" y="539"/>
                    <a:pt x="869" y="1518"/>
                    <a:pt x="719" y="1558"/>
                  </a:cubicBezTo>
                  <a:cubicBezTo>
                    <a:pt x="670" y="1571"/>
                    <a:pt x="601" y="1578"/>
                    <a:pt x="532" y="1578"/>
                  </a:cubicBezTo>
                  <a:cubicBezTo>
                    <a:pt x="392" y="1578"/>
                    <a:pt x="250" y="1547"/>
                    <a:pt x="250" y="1467"/>
                  </a:cubicBezTo>
                  <a:cubicBezTo>
                    <a:pt x="240" y="1347"/>
                    <a:pt x="489" y="499"/>
                    <a:pt x="509" y="409"/>
                  </a:cubicBezTo>
                  <a:lnTo>
                    <a:pt x="509" y="409"/>
                  </a:lnTo>
                  <a:cubicBezTo>
                    <a:pt x="470" y="469"/>
                    <a:pt x="430" y="469"/>
                    <a:pt x="420" y="469"/>
                  </a:cubicBezTo>
                  <a:cubicBezTo>
                    <a:pt x="260" y="899"/>
                    <a:pt x="50" y="1527"/>
                    <a:pt x="21" y="1707"/>
                  </a:cubicBezTo>
                  <a:cubicBezTo>
                    <a:pt x="10" y="1737"/>
                    <a:pt x="1" y="1767"/>
                    <a:pt x="1" y="1797"/>
                  </a:cubicBezTo>
                  <a:lnTo>
                    <a:pt x="1" y="1807"/>
                  </a:lnTo>
                  <a:cubicBezTo>
                    <a:pt x="4" y="1857"/>
                    <a:pt x="19" y="1873"/>
                    <a:pt x="39" y="1873"/>
                  </a:cubicBezTo>
                  <a:cubicBezTo>
                    <a:pt x="72" y="1873"/>
                    <a:pt x="121" y="1833"/>
                    <a:pt x="170" y="1827"/>
                  </a:cubicBezTo>
                  <a:cubicBezTo>
                    <a:pt x="182" y="1825"/>
                    <a:pt x="209" y="1824"/>
                    <a:pt x="246" y="1824"/>
                  </a:cubicBezTo>
                  <a:cubicBezTo>
                    <a:pt x="450" y="1824"/>
                    <a:pt x="958" y="1848"/>
                    <a:pt x="1009" y="1906"/>
                  </a:cubicBezTo>
                  <a:cubicBezTo>
                    <a:pt x="1041" y="1943"/>
                    <a:pt x="1064" y="1961"/>
                    <a:pt x="1093" y="1961"/>
                  </a:cubicBezTo>
                  <a:cubicBezTo>
                    <a:pt x="1127" y="1961"/>
                    <a:pt x="1168" y="1936"/>
                    <a:pt x="1239" y="1887"/>
                  </a:cubicBezTo>
                  <a:cubicBezTo>
                    <a:pt x="1319" y="1827"/>
                    <a:pt x="1435" y="1762"/>
                    <a:pt x="1509" y="1762"/>
                  </a:cubicBezTo>
                  <a:cubicBezTo>
                    <a:pt x="1545" y="1762"/>
                    <a:pt x="1571" y="1778"/>
                    <a:pt x="1578" y="1817"/>
                  </a:cubicBezTo>
                  <a:cubicBezTo>
                    <a:pt x="1827" y="1597"/>
                    <a:pt x="1967" y="1378"/>
                    <a:pt x="1987" y="1347"/>
                  </a:cubicBezTo>
                  <a:cubicBezTo>
                    <a:pt x="2047" y="1278"/>
                    <a:pt x="1957" y="1068"/>
                    <a:pt x="1957" y="979"/>
                  </a:cubicBezTo>
                  <a:cubicBezTo>
                    <a:pt x="1957" y="899"/>
                    <a:pt x="1937" y="519"/>
                    <a:pt x="1957" y="400"/>
                  </a:cubicBezTo>
                  <a:cubicBezTo>
                    <a:pt x="1977" y="280"/>
                    <a:pt x="1818" y="0"/>
                    <a:pt x="1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81;p49">
              <a:extLst>
                <a:ext uri="{FF2B5EF4-FFF2-40B4-BE49-F238E27FC236}">
                  <a16:creationId xmlns:a16="http://schemas.microsoft.com/office/drawing/2014/main" id="{D3BDD293-F6A8-B243-17C5-FE8CF94AFA28}"/>
                </a:ext>
              </a:extLst>
            </p:cNvPr>
            <p:cNvSpPr/>
            <p:nvPr/>
          </p:nvSpPr>
          <p:spPr>
            <a:xfrm>
              <a:off x="6441105" y="1771341"/>
              <a:ext cx="28180" cy="64312"/>
            </a:xfrm>
            <a:custGeom>
              <a:avLst/>
              <a:gdLst/>
              <a:ahLst/>
              <a:cxnLst/>
              <a:rect l="l" t="t" r="r" b="b"/>
              <a:pathLst>
                <a:path w="241" h="550" extrusionOk="0">
                  <a:moveTo>
                    <a:pt x="240" y="0"/>
                  </a:moveTo>
                  <a:cubicBezTo>
                    <a:pt x="180" y="130"/>
                    <a:pt x="101" y="320"/>
                    <a:pt x="1" y="550"/>
                  </a:cubicBezTo>
                  <a:lnTo>
                    <a:pt x="10" y="550"/>
                  </a:lnTo>
                  <a:cubicBezTo>
                    <a:pt x="55" y="446"/>
                    <a:pt x="138" y="424"/>
                    <a:pt x="194" y="424"/>
                  </a:cubicBezTo>
                  <a:cubicBezTo>
                    <a:pt x="214" y="424"/>
                    <a:pt x="230" y="427"/>
                    <a:pt x="240" y="430"/>
                  </a:cubicBezTo>
                  <a:lnTo>
                    <a:pt x="240" y="2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82;p49">
              <a:extLst>
                <a:ext uri="{FF2B5EF4-FFF2-40B4-BE49-F238E27FC236}">
                  <a16:creationId xmlns:a16="http://schemas.microsoft.com/office/drawing/2014/main" id="{014CD850-3B14-E95E-50F0-879634810A0C}"/>
                </a:ext>
              </a:extLst>
            </p:cNvPr>
            <p:cNvSpPr/>
            <p:nvPr/>
          </p:nvSpPr>
          <p:spPr>
            <a:xfrm>
              <a:off x="6239167" y="4161266"/>
              <a:ext cx="188023" cy="58231"/>
            </a:xfrm>
            <a:custGeom>
              <a:avLst/>
              <a:gdLst/>
              <a:ahLst/>
              <a:cxnLst/>
              <a:rect l="l" t="t" r="r" b="b"/>
              <a:pathLst>
                <a:path w="1608" h="498" extrusionOk="0">
                  <a:moveTo>
                    <a:pt x="1539" y="1"/>
                  </a:moveTo>
                  <a:cubicBezTo>
                    <a:pt x="1465" y="1"/>
                    <a:pt x="1349" y="66"/>
                    <a:pt x="1269" y="126"/>
                  </a:cubicBezTo>
                  <a:cubicBezTo>
                    <a:pt x="1198" y="175"/>
                    <a:pt x="1157" y="200"/>
                    <a:pt x="1123" y="200"/>
                  </a:cubicBezTo>
                  <a:cubicBezTo>
                    <a:pt x="1094" y="200"/>
                    <a:pt x="1071" y="182"/>
                    <a:pt x="1039" y="145"/>
                  </a:cubicBezTo>
                  <a:cubicBezTo>
                    <a:pt x="988" y="87"/>
                    <a:pt x="480" y="63"/>
                    <a:pt x="276" y="63"/>
                  </a:cubicBezTo>
                  <a:cubicBezTo>
                    <a:pt x="239" y="63"/>
                    <a:pt x="212" y="64"/>
                    <a:pt x="200" y="66"/>
                  </a:cubicBezTo>
                  <a:cubicBezTo>
                    <a:pt x="151" y="72"/>
                    <a:pt x="102" y="112"/>
                    <a:pt x="69" y="112"/>
                  </a:cubicBezTo>
                  <a:cubicBezTo>
                    <a:pt x="49" y="112"/>
                    <a:pt x="34" y="96"/>
                    <a:pt x="31" y="46"/>
                  </a:cubicBezTo>
                  <a:lnTo>
                    <a:pt x="31" y="46"/>
                  </a:lnTo>
                  <a:cubicBezTo>
                    <a:pt x="0" y="276"/>
                    <a:pt x="51" y="465"/>
                    <a:pt x="460" y="495"/>
                  </a:cubicBezTo>
                  <a:cubicBezTo>
                    <a:pt x="489" y="497"/>
                    <a:pt x="518" y="498"/>
                    <a:pt x="546" y="498"/>
                  </a:cubicBezTo>
                  <a:cubicBezTo>
                    <a:pt x="1004" y="498"/>
                    <a:pt x="1364" y="282"/>
                    <a:pt x="1608" y="56"/>
                  </a:cubicBezTo>
                  <a:cubicBezTo>
                    <a:pt x="1601" y="17"/>
                    <a:pt x="1575" y="1"/>
                    <a:pt x="15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83;p49">
              <a:extLst>
                <a:ext uri="{FF2B5EF4-FFF2-40B4-BE49-F238E27FC236}">
                  <a16:creationId xmlns:a16="http://schemas.microsoft.com/office/drawing/2014/main" id="{52F7B8DD-A607-EB68-7CA7-8825B8E6097E}"/>
                </a:ext>
              </a:extLst>
            </p:cNvPr>
            <p:cNvSpPr/>
            <p:nvPr/>
          </p:nvSpPr>
          <p:spPr>
            <a:xfrm>
              <a:off x="6270738" y="3978856"/>
              <a:ext cx="138913" cy="161130"/>
            </a:xfrm>
            <a:custGeom>
              <a:avLst/>
              <a:gdLst/>
              <a:ahLst/>
              <a:cxnLst/>
              <a:rect l="l" t="t" r="r" b="b"/>
              <a:pathLst>
                <a:path w="1188" h="1378" extrusionOk="0">
                  <a:moveTo>
                    <a:pt x="616" y="1"/>
                  </a:moveTo>
                  <a:cubicBezTo>
                    <a:pt x="440" y="1"/>
                    <a:pt x="360" y="42"/>
                    <a:pt x="309" y="148"/>
                  </a:cubicBezTo>
                  <a:cubicBezTo>
                    <a:pt x="300" y="168"/>
                    <a:pt x="289" y="199"/>
                    <a:pt x="269" y="208"/>
                  </a:cubicBezTo>
                  <a:cubicBezTo>
                    <a:pt x="249" y="298"/>
                    <a:pt x="0" y="1146"/>
                    <a:pt x="10" y="1266"/>
                  </a:cubicBezTo>
                  <a:cubicBezTo>
                    <a:pt x="10" y="1346"/>
                    <a:pt x="152" y="1377"/>
                    <a:pt x="292" y="1377"/>
                  </a:cubicBezTo>
                  <a:cubicBezTo>
                    <a:pt x="361" y="1377"/>
                    <a:pt x="430" y="1370"/>
                    <a:pt x="479" y="1357"/>
                  </a:cubicBezTo>
                  <a:cubicBezTo>
                    <a:pt x="629" y="1317"/>
                    <a:pt x="1148" y="338"/>
                    <a:pt x="1148" y="338"/>
                  </a:cubicBezTo>
                  <a:cubicBezTo>
                    <a:pt x="1128" y="208"/>
                    <a:pt x="1188" y="59"/>
                    <a:pt x="879" y="19"/>
                  </a:cubicBezTo>
                  <a:cubicBezTo>
                    <a:pt x="773" y="7"/>
                    <a:pt x="687" y="1"/>
                    <a:pt x="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84;p49">
              <a:extLst>
                <a:ext uri="{FF2B5EF4-FFF2-40B4-BE49-F238E27FC236}">
                  <a16:creationId xmlns:a16="http://schemas.microsoft.com/office/drawing/2014/main" id="{9CEF28A2-F0E4-B07A-F3D5-7D424F0B280E}"/>
                </a:ext>
              </a:extLst>
            </p:cNvPr>
            <p:cNvSpPr/>
            <p:nvPr/>
          </p:nvSpPr>
          <p:spPr>
            <a:xfrm>
              <a:off x="5987066" y="1975617"/>
              <a:ext cx="406332" cy="1456831"/>
            </a:xfrm>
            <a:custGeom>
              <a:avLst/>
              <a:gdLst/>
              <a:ahLst/>
              <a:cxnLst/>
              <a:rect l="l" t="t" r="r" b="b"/>
              <a:pathLst>
                <a:path w="3475" h="12459" extrusionOk="0">
                  <a:moveTo>
                    <a:pt x="3454" y="1"/>
                  </a:moveTo>
                  <a:cubicBezTo>
                    <a:pt x="2866" y="100"/>
                    <a:pt x="2187" y="250"/>
                    <a:pt x="1767" y="420"/>
                  </a:cubicBezTo>
                  <a:cubicBezTo>
                    <a:pt x="889" y="779"/>
                    <a:pt x="1109" y="2705"/>
                    <a:pt x="1129" y="2945"/>
                  </a:cubicBezTo>
                  <a:cubicBezTo>
                    <a:pt x="1149" y="3185"/>
                    <a:pt x="729" y="5780"/>
                    <a:pt x="649" y="5930"/>
                  </a:cubicBezTo>
                  <a:cubicBezTo>
                    <a:pt x="559" y="6080"/>
                    <a:pt x="439" y="6479"/>
                    <a:pt x="340" y="7457"/>
                  </a:cubicBezTo>
                  <a:cubicBezTo>
                    <a:pt x="230" y="8436"/>
                    <a:pt x="250" y="10922"/>
                    <a:pt x="250" y="10922"/>
                  </a:cubicBezTo>
                  <a:cubicBezTo>
                    <a:pt x="250" y="10922"/>
                    <a:pt x="100" y="11311"/>
                    <a:pt x="30" y="11610"/>
                  </a:cubicBezTo>
                  <a:cubicBezTo>
                    <a:pt x="20" y="11620"/>
                    <a:pt x="20" y="11640"/>
                    <a:pt x="20" y="11660"/>
                  </a:cubicBezTo>
                  <a:cubicBezTo>
                    <a:pt x="0" y="11830"/>
                    <a:pt x="70" y="12029"/>
                    <a:pt x="150" y="12169"/>
                  </a:cubicBezTo>
                  <a:cubicBezTo>
                    <a:pt x="210" y="12279"/>
                    <a:pt x="280" y="12359"/>
                    <a:pt x="340" y="12389"/>
                  </a:cubicBezTo>
                  <a:cubicBezTo>
                    <a:pt x="424" y="12431"/>
                    <a:pt x="813" y="12459"/>
                    <a:pt x="1121" y="12459"/>
                  </a:cubicBezTo>
                  <a:cubicBezTo>
                    <a:pt x="1325" y="12459"/>
                    <a:pt x="1494" y="12447"/>
                    <a:pt x="1517" y="12419"/>
                  </a:cubicBezTo>
                  <a:cubicBezTo>
                    <a:pt x="1568" y="12359"/>
                    <a:pt x="1588" y="12209"/>
                    <a:pt x="1597" y="12169"/>
                  </a:cubicBezTo>
                  <a:lnTo>
                    <a:pt x="1438" y="12169"/>
                  </a:lnTo>
                  <a:lnTo>
                    <a:pt x="1438" y="11660"/>
                  </a:lnTo>
                  <a:lnTo>
                    <a:pt x="1777" y="11660"/>
                  </a:lnTo>
                  <a:cubicBezTo>
                    <a:pt x="1757" y="11610"/>
                    <a:pt x="1648" y="11281"/>
                    <a:pt x="1428" y="11101"/>
                  </a:cubicBezTo>
                  <a:cubicBezTo>
                    <a:pt x="1368" y="11051"/>
                    <a:pt x="1308" y="11021"/>
                    <a:pt x="1238" y="11001"/>
                  </a:cubicBezTo>
                  <a:cubicBezTo>
                    <a:pt x="1238" y="11001"/>
                    <a:pt x="1348" y="10692"/>
                    <a:pt x="1488" y="10272"/>
                  </a:cubicBezTo>
                  <a:cubicBezTo>
                    <a:pt x="1737" y="9514"/>
                    <a:pt x="2077" y="8376"/>
                    <a:pt x="2047" y="7967"/>
                  </a:cubicBezTo>
                  <a:cubicBezTo>
                    <a:pt x="2017" y="7547"/>
                    <a:pt x="2027" y="7068"/>
                    <a:pt x="2037" y="6738"/>
                  </a:cubicBezTo>
                  <a:cubicBezTo>
                    <a:pt x="2047" y="6589"/>
                    <a:pt x="2047" y="6479"/>
                    <a:pt x="2057" y="6409"/>
                  </a:cubicBezTo>
                  <a:lnTo>
                    <a:pt x="2057" y="6369"/>
                  </a:lnTo>
                  <a:cubicBezTo>
                    <a:pt x="2057" y="6210"/>
                    <a:pt x="2476" y="4622"/>
                    <a:pt x="2596" y="3284"/>
                  </a:cubicBezTo>
                  <a:cubicBezTo>
                    <a:pt x="2596" y="3284"/>
                    <a:pt x="2675" y="3494"/>
                    <a:pt x="2766" y="3744"/>
                  </a:cubicBezTo>
                  <a:cubicBezTo>
                    <a:pt x="2815" y="3814"/>
                    <a:pt x="2882" y="3855"/>
                    <a:pt x="2953" y="3855"/>
                  </a:cubicBezTo>
                  <a:cubicBezTo>
                    <a:pt x="3115" y="3855"/>
                    <a:pt x="3294" y="3643"/>
                    <a:pt x="3314" y="3075"/>
                  </a:cubicBezTo>
                  <a:cubicBezTo>
                    <a:pt x="3274" y="2796"/>
                    <a:pt x="3245" y="2486"/>
                    <a:pt x="3235" y="2157"/>
                  </a:cubicBezTo>
                  <a:cubicBezTo>
                    <a:pt x="3205" y="1348"/>
                    <a:pt x="3314" y="619"/>
                    <a:pt x="3474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85;p49">
              <a:extLst>
                <a:ext uri="{FF2B5EF4-FFF2-40B4-BE49-F238E27FC236}">
                  <a16:creationId xmlns:a16="http://schemas.microsoft.com/office/drawing/2014/main" id="{03A809CB-4C36-D69C-2787-85CAE25C4364}"/>
                </a:ext>
              </a:extLst>
            </p:cNvPr>
            <p:cNvSpPr/>
            <p:nvPr/>
          </p:nvSpPr>
          <p:spPr>
            <a:xfrm>
              <a:off x="5504964" y="3339017"/>
              <a:ext cx="499759" cy="59634"/>
            </a:xfrm>
            <a:custGeom>
              <a:avLst/>
              <a:gdLst/>
              <a:ahLst/>
              <a:cxnLst/>
              <a:rect l="l" t="t" r="r" b="b"/>
              <a:pathLst>
                <a:path w="4274" h="510" extrusionOk="0">
                  <a:moveTo>
                    <a:pt x="70" y="0"/>
                  </a:moveTo>
                  <a:cubicBezTo>
                    <a:pt x="30" y="0"/>
                    <a:pt x="1" y="110"/>
                    <a:pt x="1" y="260"/>
                  </a:cubicBezTo>
                  <a:cubicBezTo>
                    <a:pt x="1" y="400"/>
                    <a:pt x="30" y="509"/>
                    <a:pt x="70" y="509"/>
                  </a:cubicBezTo>
                  <a:lnTo>
                    <a:pt x="4273" y="509"/>
                  </a:lnTo>
                  <a:cubicBezTo>
                    <a:pt x="4193" y="369"/>
                    <a:pt x="4123" y="170"/>
                    <a:pt x="4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86;p49">
              <a:extLst>
                <a:ext uri="{FF2B5EF4-FFF2-40B4-BE49-F238E27FC236}">
                  <a16:creationId xmlns:a16="http://schemas.microsoft.com/office/drawing/2014/main" id="{8EEC0EF7-110C-B3EE-2766-2F8213237344}"/>
                </a:ext>
              </a:extLst>
            </p:cNvPr>
            <p:cNvSpPr/>
            <p:nvPr/>
          </p:nvSpPr>
          <p:spPr>
            <a:xfrm>
              <a:off x="5350850" y="2931517"/>
              <a:ext cx="242981" cy="875572"/>
            </a:xfrm>
            <a:custGeom>
              <a:avLst/>
              <a:gdLst/>
              <a:ahLst/>
              <a:cxnLst/>
              <a:rect l="l" t="t" r="r" b="b"/>
              <a:pathLst>
                <a:path w="2078" h="7488" extrusionOk="0">
                  <a:moveTo>
                    <a:pt x="1039" y="1"/>
                  </a:moveTo>
                  <a:cubicBezTo>
                    <a:pt x="470" y="1"/>
                    <a:pt x="1" y="1678"/>
                    <a:pt x="1" y="3745"/>
                  </a:cubicBezTo>
                  <a:cubicBezTo>
                    <a:pt x="1" y="5811"/>
                    <a:pt x="470" y="7488"/>
                    <a:pt x="1039" y="7488"/>
                  </a:cubicBezTo>
                  <a:cubicBezTo>
                    <a:pt x="1588" y="7488"/>
                    <a:pt x="2037" y="5941"/>
                    <a:pt x="2077" y="3994"/>
                  </a:cubicBezTo>
                  <a:lnTo>
                    <a:pt x="1648" y="3994"/>
                  </a:lnTo>
                  <a:cubicBezTo>
                    <a:pt x="1618" y="5382"/>
                    <a:pt x="1359" y="6460"/>
                    <a:pt x="1039" y="6460"/>
                  </a:cubicBezTo>
                  <a:cubicBezTo>
                    <a:pt x="709" y="6460"/>
                    <a:pt x="430" y="5242"/>
                    <a:pt x="430" y="3745"/>
                  </a:cubicBezTo>
                  <a:cubicBezTo>
                    <a:pt x="430" y="2237"/>
                    <a:pt x="709" y="1030"/>
                    <a:pt x="1039" y="1030"/>
                  </a:cubicBezTo>
                  <a:cubicBezTo>
                    <a:pt x="1359" y="1030"/>
                    <a:pt x="1618" y="2108"/>
                    <a:pt x="1648" y="3485"/>
                  </a:cubicBezTo>
                  <a:lnTo>
                    <a:pt x="2077" y="3485"/>
                  </a:lnTo>
                  <a:cubicBezTo>
                    <a:pt x="2037" y="1538"/>
                    <a:pt x="1588" y="1"/>
                    <a:pt x="1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87;p49">
              <a:extLst>
                <a:ext uri="{FF2B5EF4-FFF2-40B4-BE49-F238E27FC236}">
                  <a16:creationId xmlns:a16="http://schemas.microsoft.com/office/drawing/2014/main" id="{185E0572-A25B-43A8-C71E-47852B151716}"/>
                </a:ext>
              </a:extLst>
            </p:cNvPr>
            <p:cNvSpPr/>
            <p:nvPr/>
          </p:nvSpPr>
          <p:spPr>
            <a:xfrm>
              <a:off x="5401013" y="3051838"/>
              <a:ext cx="142538" cy="635164"/>
            </a:xfrm>
            <a:custGeom>
              <a:avLst/>
              <a:gdLst/>
              <a:ahLst/>
              <a:cxnLst/>
              <a:rect l="l" t="t" r="r" b="b"/>
              <a:pathLst>
                <a:path w="1219" h="5432" extrusionOk="0">
                  <a:moveTo>
                    <a:pt x="610" y="1"/>
                  </a:moveTo>
                  <a:cubicBezTo>
                    <a:pt x="280" y="1"/>
                    <a:pt x="1" y="1208"/>
                    <a:pt x="1" y="2716"/>
                  </a:cubicBezTo>
                  <a:cubicBezTo>
                    <a:pt x="1" y="4213"/>
                    <a:pt x="280" y="5431"/>
                    <a:pt x="610" y="5431"/>
                  </a:cubicBezTo>
                  <a:cubicBezTo>
                    <a:pt x="930" y="5431"/>
                    <a:pt x="1189" y="4353"/>
                    <a:pt x="1219" y="2965"/>
                  </a:cubicBezTo>
                  <a:lnTo>
                    <a:pt x="1129" y="2965"/>
                  </a:lnTo>
                  <a:cubicBezTo>
                    <a:pt x="1099" y="3205"/>
                    <a:pt x="1029" y="3375"/>
                    <a:pt x="959" y="3375"/>
                  </a:cubicBezTo>
                  <a:lnTo>
                    <a:pt x="610" y="3375"/>
                  </a:lnTo>
                  <a:cubicBezTo>
                    <a:pt x="510" y="3375"/>
                    <a:pt x="430" y="3075"/>
                    <a:pt x="430" y="2716"/>
                  </a:cubicBezTo>
                  <a:cubicBezTo>
                    <a:pt x="430" y="2346"/>
                    <a:pt x="510" y="2057"/>
                    <a:pt x="610" y="2057"/>
                  </a:cubicBezTo>
                  <a:lnTo>
                    <a:pt x="959" y="2057"/>
                  </a:lnTo>
                  <a:cubicBezTo>
                    <a:pt x="1029" y="2057"/>
                    <a:pt x="1099" y="2217"/>
                    <a:pt x="1129" y="2456"/>
                  </a:cubicBezTo>
                  <a:lnTo>
                    <a:pt x="1219" y="2456"/>
                  </a:lnTo>
                  <a:cubicBezTo>
                    <a:pt x="1189" y="1079"/>
                    <a:pt x="930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88;p49">
              <a:extLst>
                <a:ext uri="{FF2B5EF4-FFF2-40B4-BE49-F238E27FC236}">
                  <a16:creationId xmlns:a16="http://schemas.microsoft.com/office/drawing/2014/main" id="{70C54F68-B65E-802B-EDAA-69FF136CE853}"/>
                </a:ext>
              </a:extLst>
            </p:cNvPr>
            <p:cNvSpPr/>
            <p:nvPr/>
          </p:nvSpPr>
          <p:spPr>
            <a:xfrm>
              <a:off x="5490932" y="3292362"/>
              <a:ext cx="42212" cy="154114"/>
            </a:xfrm>
            <a:custGeom>
              <a:avLst/>
              <a:gdLst/>
              <a:ahLst/>
              <a:cxnLst/>
              <a:rect l="l" t="t" r="r" b="b"/>
              <a:pathLst>
                <a:path w="361" h="1318" extrusionOk="0">
                  <a:moveTo>
                    <a:pt x="190" y="0"/>
                  </a:moveTo>
                  <a:cubicBezTo>
                    <a:pt x="90" y="0"/>
                    <a:pt x="1" y="289"/>
                    <a:pt x="1" y="659"/>
                  </a:cubicBezTo>
                  <a:cubicBezTo>
                    <a:pt x="1" y="1018"/>
                    <a:pt x="90" y="1318"/>
                    <a:pt x="190" y="1318"/>
                  </a:cubicBezTo>
                  <a:cubicBezTo>
                    <a:pt x="260" y="1318"/>
                    <a:pt x="330" y="1148"/>
                    <a:pt x="360" y="908"/>
                  </a:cubicBezTo>
                  <a:lnTo>
                    <a:pt x="190" y="908"/>
                  </a:lnTo>
                  <a:cubicBezTo>
                    <a:pt x="150" y="908"/>
                    <a:pt x="121" y="799"/>
                    <a:pt x="121" y="659"/>
                  </a:cubicBezTo>
                  <a:cubicBezTo>
                    <a:pt x="121" y="509"/>
                    <a:pt x="150" y="399"/>
                    <a:pt x="190" y="399"/>
                  </a:cubicBezTo>
                  <a:lnTo>
                    <a:pt x="360" y="399"/>
                  </a:lnTo>
                  <a:cubicBezTo>
                    <a:pt x="330" y="160"/>
                    <a:pt x="260" y="0"/>
                    <a:pt x="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89;p49">
              <a:extLst>
                <a:ext uri="{FF2B5EF4-FFF2-40B4-BE49-F238E27FC236}">
                  <a16:creationId xmlns:a16="http://schemas.microsoft.com/office/drawing/2014/main" id="{F0668F2F-8A4E-7AB0-B389-0A2F83F9F44E}"/>
                </a:ext>
              </a:extLst>
            </p:cNvPr>
            <p:cNvSpPr/>
            <p:nvPr/>
          </p:nvSpPr>
          <p:spPr>
            <a:xfrm>
              <a:off x="5451293" y="3292362"/>
              <a:ext cx="61973" cy="154114"/>
            </a:xfrm>
            <a:custGeom>
              <a:avLst/>
              <a:gdLst/>
              <a:ahLst/>
              <a:cxnLst/>
              <a:rect l="l" t="t" r="r" b="b"/>
              <a:pathLst>
                <a:path w="530" h="1318" extrusionOk="0">
                  <a:moveTo>
                    <a:pt x="180" y="0"/>
                  </a:moveTo>
                  <a:cubicBezTo>
                    <a:pt x="80" y="0"/>
                    <a:pt x="0" y="289"/>
                    <a:pt x="0" y="659"/>
                  </a:cubicBezTo>
                  <a:cubicBezTo>
                    <a:pt x="0" y="1018"/>
                    <a:pt x="80" y="1318"/>
                    <a:pt x="180" y="1318"/>
                  </a:cubicBezTo>
                  <a:lnTo>
                    <a:pt x="529" y="1318"/>
                  </a:lnTo>
                  <a:cubicBezTo>
                    <a:pt x="429" y="1318"/>
                    <a:pt x="340" y="1018"/>
                    <a:pt x="340" y="659"/>
                  </a:cubicBezTo>
                  <a:cubicBezTo>
                    <a:pt x="340" y="289"/>
                    <a:pt x="429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90;p49">
              <a:extLst>
                <a:ext uri="{FF2B5EF4-FFF2-40B4-BE49-F238E27FC236}">
                  <a16:creationId xmlns:a16="http://schemas.microsoft.com/office/drawing/2014/main" id="{D75B495E-E00A-D7E9-88CB-7ED71CB8B795}"/>
                </a:ext>
              </a:extLst>
            </p:cNvPr>
            <p:cNvSpPr/>
            <p:nvPr/>
          </p:nvSpPr>
          <p:spPr>
            <a:xfrm>
              <a:off x="5272624" y="2931517"/>
              <a:ext cx="199833" cy="875572"/>
            </a:xfrm>
            <a:custGeom>
              <a:avLst/>
              <a:gdLst/>
              <a:ahLst/>
              <a:cxnLst/>
              <a:rect l="l" t="t" r="r" b="b"/>
              <a:pathLst>
                <a:path w="1709" h="7488" extrusionOk="0">
                  <a:moveTo>
                    <a:pt x="1039" y="1"/>
                  </a:moveTo>
                  <a:cubicBezTo>
                    <a:pt x="490" y="1"/>
                    <a:pt x="41" y="1538"/>
                    <a:pt x="1" y="3485"/>
                  </a:cubicBezTo>
                  <a:lnTo>
                    <a:pt x="1" y="3745"/>
                  </a:lnTo>
                  <a:lnTo>
                    <a:pt x="1" y="3994"/>
                  </a:lnTo>
                  <a:cubicBezTo>
                    <a:pt x="41" y="5941"/>
                    <a:pt x="490" y="7488"/>
                    <a:pt x="1039" y="7488"/>
                  </a:cubicBezTo>
                  <a:lnTo>
                    <a:pt x="1708" y="7488"/>
                  </a:lnTo>
                  <a:cubicBezTo>
                    <a:pt x="1139" y="7488"/>
                    <a:pt x="670" y="5811"/>
                    <a:pt x="670" y="3745"/>
                  </a:cubicBezTo>
                  <a:cubicBezTo>
                    <a:pt x="670" y="1678"/>
                    <a:pt x="1139" y="1"/>
                    <a:pt x="1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91;p49">
              <a:extLst>
                <a:ext uri="{FF2B5EF4-FFF2-40B4-BE49-F238E27FC236}">
                  <a16:creationId xmlns:a16="http://schemas.microsoft.com/office/drawing/2014/main" id="{4D0CDC91-3128-CD79-D854-0B0C3F723C56}"/>
                </a:ext>
              </a:extLst>
            </p:cNvPr>
            <p:cNvSpPr/>
            <p:nvPr/>
          </p:nvSpPr>
          <p:spPr>
            <a:xfrm>
              <a:off x="4936450" y="3339017"/>
              <a:ext cx="336291" cy="59634"/>
            </a:xfrm>
            <a:custGeom>
              <a:avLst/>
              <a:gdLst/>
              <a:ahLst/>
              <a:cxnLst/>
              <a:rect l="l" t="t" r="r" b="b"/>
              <a:pathLst>
                <a:path w="2876" h="510" extrusionOk="0">
                  <a:moveTo>
                    <a:pt x="260" y="0"/>
                  </a:moveTo>
                  <a:cubicBezTo>
                    <a:pt x="111" y="0"/>
                    <a:pt x="1" y="110"/>
                    <a:pt x="1" y="260"/>
                  </a:cubicBezTo>
                  <a:cubicBezTo>
                    <a:pt x="1" y="329"/>
                    <a:pt x="31" y="389"/>
                    <a:pt x="71" y="440"/>
                  </a:cubicBezTo>
                  <a:cubicBezTo>
                    <a:pt x="120" y="489"/>
                    <a:pt x="191" y="509"/>
                    <a:pt x="260" y="509"/>
                  </a:cubicBezTo>
                  <a:lnTo>
                    <a:pt x="2876" y="509"/>
                  </a:lnTo>
                  <a:lnTo>
                    <a:pt x="2876" y="260"/>
                  </a:lnTo>
                  <a:lnTo>
                    <a:pt x="2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D5BAC11D-9F31-489A-67BA-6BC2DAD2C7A9}"/>
              </a:ext>
            </a:extLst>
          </p:cNvPr>
          <p:cNvSpPr txBox="1"/>
          <p:nvPr/>
        </p:nvSpPr>
        <p:spPr>
          <a:xfrm>
            <a:off x="8801100" y="4675489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2246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Questionário</a:t>
            </a:r>
            <a:endParaRPr dirty="0"/>
          </a:p>
        </p:txBody>
      </p:sp>
      <p:sp>
        <p:nvSpPr>
          <p:cNvPr id="1623" name="Google Shape;1623;p48"/>
          <p:cNvSpPr txBox="1"/>
          <p:nvPr/>
        </p:nvSpPr>
        <p:spPr>
          <a:xfrm>
            <a:off x="89756" y="3265054"/>
            <a:ext cx="3066124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rgbClr val="254789"/>
                </a:solidFill>
                <a:latin typeface="Montserrat"/>
                <a:ea typeface="Montserrat"/>
                <a:cs typeface="Montserrat"/>
                <a:sym typeface="Montserrat"/>
              </a:rPr>
              <a:t>Cumprimento do objetivo</a:t>
            </a:r>
          </a:p>
        </p:txBody>
      </p:sp>
      <p:sp>
        <p:nvSpPr>
          <p:cNvPr id="1627" name="Google Shape;1627;p48"/>
          <p:cNvSpPr txBox="1"/>
          <p:nvPr/>
        </p:nvSpPr>
        <p:spPr>
          <a:xfrm>
            <a:off x="220451" y="1208656"/>
            <a:ext cx="29383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rgbClr val="254789"/>
                </a:solidFill>
                <a:latin typeface="Montserrat"/>
                <a:ea typeface="Montserrat"/>
                <a:cs typeface="Montserrat"/>
                <a:sym typeface="Montserrat"/>
              </a:rPr>
              <a:t>Experiência em geral</a:t>
            </a:r>
          </a:p>
        </p:txBody>
      </p:sp>
      <p:sp>
        <p:nvSpPr>
          <p:cNvPr id="1629" name="Google Shape;1629;p48"/>
          <p:cNvSpPr txBox="1"/>
          <p:nvPr/>
        </p:nvSpPr>
        <p:spPr>
          <a:xfrm>
            <a:off x="6021248" y="3233689"/>
            <a:ext cx="2938298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rgbClr val="254789"/>
                </a:solidFill>
                <a:latin typeface="Montserrat"/>
                <a:ea typeface="Montserrat"/>
                <a:cs typeface="Montserrat"/>
                <a:sym typeface="Montserrat"/>
              </a:rPr>
              <a:t>Repetia a experiência</a:t>
            </a:r>
          </a:p>
        </p:txBody>
      </p:sp>
      <p:sp>
        <p:nvSpPr>
          <p:cNvPr id="1633" name="Google Shape;1633;p48"/>
          <p:cNvSpPr txBox="1"/>
          <p:nvPr/>
        </p:nvSpPr>
        <p:spPr>
          <a:xfrm>
            <a:off x="6092499" y="1239990"/>
            <a:ext cx="2938299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rgbClr val="254789"/>
                </a:solidFill>
                <a:latin typeface="Montserrat"/>
                <a:ea typeface="Montserrat"/>
                <a:cs typeface="Montserrat"/>
                <a:sym typeface="Montserrat"/>
              </a:rPr>
              <a:t>Nível de interação</a:t>
            </a:r>
          </a:p>
        </p:txBody>
      </p:sp>
      <p:grpSp>
        <p:nvGrpSpPr>
          <p:cNvPr id="1635" name="Google Shape;1635;p48"/>
          <p:cNvGrpSpPr/>
          <p:nvPr/>
        </p:nvGrpSpPr>
        <p:grpSpPr>
          <a:xfrm>
            <a:off x="3832490" y="1799908"/>
            <a:ext cx="1483934" cy="2095166"/>
            <a:chOff x="3832490" y="1859913"/>
            <a:chExt cx="1483934" cy="2095166"/>
          </a:xfrm>
        </p:grpSpPr>
        <p:sp>
          <p:nvSpPr>
            <p:cNvPr id="1636" name="Google Shape;1636;p48"/>
            <p:cNvSpPr/>
            <p:nvPr/>
          </p:nvSpPr>
          <p:spPr>
            <a:xfrm>
              <a:off x="3930017" y="2265453"/>
              <a:ext cx="1284000" cy="1284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4618024" y="1859913"/>
              <a:ext cx="698400" cy="698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3832490" y="3256679"/>
              <a:ext cx="698400" cy="69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4618024" y="3256679"/>
              <a:ext cx="698400" cy="69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3849080" y="1864799"/>
              <a:ext cx="698400" cy="69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643" name="Google Shape;1643;p48"/>
          <p:cNvCxnSpPr>
            <a:cxnSpLocks/>
          </p:cNvCxnSpPr>
          <p:nvPr/>
        </p:nvCxnSpPr>
        <p:spPr>
          <a:xfrm>
            <a:off x="775800" y="3619667"/>
            <a:ext cx="2336400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7" name="Google Shape;1647;p48"/>
          <p:cNvCxnSpPr>
            <a:cxnSpLocks/>
          </p:cNvCxnSpPr>
          <p:nvPr/>
        </p:nvCxnSpPr>
        <p:spPr>
          <a:xfrm>
            <a:off x="775800" y="1635090"/>
            <a:ext cx="2336400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9" name="Google Shape;1649;p48"/>
          <p:cNvCxnSpPr>
            <a:stCxn id="1650" idx="6"/>
          </p:cNvCxnSpPr>
          <p:nvPr/>
        </p:nvCxnSpPr>
        <p:spPr>
          <a:xfrm>
            <a:off x="6021248" y="3619667"/>
            <a:ext cx="2336400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3" name="Google Shape;1653;p48"/>
          <p:cNvCxnSpPr>
            <a:stCxn id="1654" idx="6"/>
          </p:cNvCxnSpPr>
          <p:nvPr/>
        </p:nvCxnSpPr>
        <p:spPr>
          <a:xfrm>
            <a:off x="6101950" y="1620315"/>
            <a:ext cx="2336400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4" name="Google Shape;1654;p48"/>
          <p:cNvSpPr/>
          <p:nvPr/>
        </p:nvSpPr>
        <p:spPr>
          <a:xfrm>
            <a:off x="5985250" y="1561965"/>
            <a:ext cx="116700" cy="11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8"/>
          <p:cNvSpPr/>
          <p:nvPr/>
        </p:nvSpPr>
        <p:spPr>
          <a:xfrm>
            <a:off x="5904548" y="3561317"/>
            <a:ext cx="116700" cy="11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48"/>
          <p:cNvSpPr/>
          <p:nvPr/>
        </p:nvSpPr>
        <p:spPr>
          <a:xfrm>
            <a:off x="3112200" y="1561965"/>
            <a:ext cx="116700" cy="11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8"/>
          <p:cNvSpPr/>
          <p:nvPr/>
        </p:nvSpPr>
        <p:spPr>
          <a:xfrm>
            <a:off x="3085985" y="3561317"/>
            <a:ext cx="116700" cy="11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0" name="Google Shape;1740;p48"/>
          <p:cNvCxnSpPr>
            <a:stCxn id="1654" idx="2"/>
            <a:endCxn id="1638" idx="0"/>
          </p:cNvCxnSpPr>
          <p:nvPr/>
        </p:nvCxnSpPr>
        <p:spPr>
          <a:xfrm flipH="1">
            <a:off x="4967350" y="1620315"/>
            <a:ext cx="1017900" cy="179700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1" name="Google Shape;1741;p48"/>
          <p:cNvCxnSpPr>
            <a:cxnSpLocks/>
            <a:stCxn id="1648" idx="6"/>
          </p:cNvCxnSpPr>
          <p:nvPr/>
        </p:nvCxnSpPr>
        <p:spPr>
          <a:xfrm>
            <a:off x="3228900" y="1620315"/>
            <a:ext cx="952800" cy="179700"/>
          </a:xfrm>
          <a:prstGeom prst="bentConnector2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3" name="Google Shape;1743;p48"/>
          <p:cNvCxnSpPr>
            <a:cxnSpLocks/>
            <a:endCxn id="134" idx="1"/>
          </p:cNvCxnSpPr>
          <p:nvPr/>
        </p:nvCxnSpPr>
        <p:spPr>
          <a:xfrm flipV="1">
            <a:off x="3187902" y="3539368"/>
            <a:ext cx="674726" cy="8453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744;p48"/>
          <p:cNvCxnSpPr>
            <a:cxnSpLocks/>
            <a:endCxn id="1650" idx="2"/>
          </p:cNvCxnSpPr>
          <p:nvPr/>
        </p:nvCxnSpPr>
        <p:spPr>
          <a:xfrm>
            <a:off x="5342072" y="3552987"/>
            <a:ext cx="562476" cy="666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022;p38">
            <a:extLst>
              <a:ext uri="{FF2B5EF4-FFF2-40B4-BE49-F238E27FC236}">
                <a16:creationId xmlns:a16="http://schemas.microsoft.com/office/drawing/2014/main" id="{1ACA7139-AF57-1CDE-E2A6-9FA92B1CA4DA}"/>
              </a:ext>
            </a:extLst>
          </p:cNvPr>
          <p:cNvSpPr txBox="1">
            <a:spLocks/>
          </p:cNvSpPr>
          <p:nvPr/>
        </p:nvSpPr>
        <p:spPr>
          <a:xfrm>
            <a:off x="3910924" y="1858365"/>
            <a:ext cx="1056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8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4" name="Google Shape;1022;p38">
            <a:extLst>
              <a:ext uri="{FF2B5EF4-FFF2-40B4-BE49-F238E27FC236}">
                <a16:creationId xmlns:a16="http://schemas.microsoft.com/office/drawing/2014/main" id="{B83D7CCF-993B-C060-2485-D9D4BAD307B4}"/>
              </a:ext>
            </a:extLst>
          </p:cNvPr>
          <p:cNvSpPr txBox="1">
            <a:spLocks/>
          </p:cNvSpPr>
          <p:nvPr/>
        </p:nvSpPr>
        <p:spPr>
          <a:xfrm>
            <a:off x="3862628" y="3242668"/>
            <a:ext cx="1056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8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35" name="Google Shape;1022;p38">
            <a:extLst>
              <a:ext uri="{FF2B5EF4-FFF2-40B4-BE49-F238E27FC236}">
                <a16:creationId xmlns:a16="http://schemas.microsoft.com/office/drawing/2014/main" id="{E1C21365-4A4C-EE61-8F0B-76DE87F8E2C3}"/>
              </a:ext>
            </a:extLst>
          </p:cNvPr>
          <p:cNvSpPr txBox="1">
            <a:spLocks/>
          </p:cNvSpPr>
          <p:nvPr/>
        </p:nvSpPr>
        <p:spPr>
          <a:xfrm>
            <a:off x="4685867" y="1872657"/>
            <a:ext cx="1056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8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37" name="Google Shape;1022;p38">
            <a:extLst>
              <a:ext uri="{FF2B5EF4-FFF2-40B4-BE49-F238E27FC236}">
                <a16:creationId xmlns:a16="http://schemas.microsoft.com/office/drawing/2014/main" id="{F4EBCD69-E2CD-6496-F24B-9E909403814C}"/>
              </a:ext>
            </a:extLst>
          </p:cNvPr>
          <p:cNvSpPr txBox="1">
            <a:spLocks/>
          </p:cNvSpPr>
          <p:nvPr/>
        </p:nvSpPr>
        <p:spPr>
          <a:xfrm>
            <a:off x="4704960" y="3242668"/>
            <a:ext cx="1056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8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1E190-96E3-12CD-1DA4-04A25010622C}"/>
              </a:ext>
            </a:extLst>
          </p:cNvPr>
          <p:cNvSpPr txBox="1"/>
          <p:nvPr/>
        </p:nvSpPr>
        <p:spPr>
          <a:xfrm>
            <a:off x="722405" y="1714878"/>
            <a:ext cx="29284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Excelente (5)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Muito boa (4)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Boa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Satisfatória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Má (1)</a:t>
            </a: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8CA71D33-D212-7872-3747-AA01698FB3E8}"/>
              </a:ext>
            </a:extLst>
          </p:cNvPr>
          <p:cNvSpPr txBox="1"/>
          <p:nvPr/>
        </p:nvSpPr>
        <p:spPr>
          <a:xfrm>
            <a:off x="357378" y="3725069"/>
            <a:ext cx="4081696" cy="1169551"/>
          </a:xfrm>
          <a:prstGeom prst="rect">
            <a:avLst/>
          </a:prstGeom>
          <a:noFill/>
        </p:spPr>
        <p:txBody>
          <a:bodyPr wrap="square" numCol="2" spcCol="180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Não cumpriu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Cumpriu parcialmente 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Cumpriu, mas esperava mais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Cumpriu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Cumpriu e excedeu as expectativas (4)</a:t>
            </a:r>
          </a:p>
        </p:txBody>
      </p:sp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0A688529-3912-D4BB-DA45-2BA436D9163C}"/>
              </a:ext>
            </a:extLst>
          </p:cNvPr>
          <p:cNvSpPr txBox="1"/>
          <p:nvPr/>
        </p:nvSpPr>
        <p:spPr>
          <a:xfrm>
            <a:off x="5934392" y="1714878"/>
            <a:ext cx="29284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Completamente robotizada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Muito robotizada 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Mista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Muito humanizada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Totalmente humanizada (4)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B61106E3-7688-176F-97D6-432293480ED7}"/>
              </a:ext>
            </a:extLst>
          </p:cNvPr>
          <p:cNvSpPr txBox="1"/>
          <p:nvPr/>
        </p:nvSpPr>
        <p:spPr>
          <a:xfrm>
            <a:off x="5956099" y="3707384"/>
            <a:ext cx="2928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Não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Provavelmente não 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Talvez 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Provavelmente sim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Sim (4)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chemeClr val="tx1"/>
                </a:solidFill>
                <a:latin typeface="Barlow Medium" panose="00000600000000000000" pitchFamily="2" charset="0"/>
              </a:rPr>
              <a:t>Sim e recomendo (5)</a:t>
            </a:r>
          </a:p>
        </p:txBody>
      </p:sp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183BCE6D-DCD1-ED30-3470-7EE180C231FA}"/>
              </a:ext>
            </a:extLst>
          </p:cNvPr>
          <p:cNvSpPr txBox="1"/>
          <p:nvPr/>
        </p:nvSpPr>
        <p:spPr>
          <a:xfrm>
            <a:off x="8694420" y="4774168"/>
            <a:ext cx="44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847DC18-7BE7-5937-06A7-983D3E6CC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51292"/>
              </p:ext>
            </p:extLst>
          </p:nvPr>
        </p:nvGraphicFramePr>
        <p:xfrm>
          <a:off x="266217" y="276945"/>
          <a:ext cx="8623139" cy="466544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458411">
                  <a:extLst>
                    <a:ext uri="{9D8B030D-6E8A-4147-A177-3AD203B41FA5}">
                      <a16:colId xmlns:a16="http://schemas.microsoft.com/office/drawing/2014/main" val="1891104285"/>
                    </a:ext>
                  </a:extLst>
                </a:gridCol>
                <a:gridCol w="1415969">
                  <a:extLst>
                    <a:ext uri="{9D8B030D-6E8A-4147-A177-3AD203B41FA5}">
                      <a16:colId xmlns:a16="http://schemas.microsoft.com/office/drawing/2014/main" val="720326855"/>
                    </a:ext>
                  </a:extLst>
                </a:gridCol>
                <a:gridCol w="1512426">
                  <a:extLst>
                    <a:ext uri="{9D8B030D-6E8A-4147-A177-3AD203B41FA5}">
                      <a16:colId xmlns:a16="http://schemas.microsoft.com/office/drawing/2014/main" val="425534005"/>
                    </a:ext>
                  </a:extLst>
                </a:gridCol>
                <a:gridCol w="1099595">
                  <a:extLst>
                    <a:ext uri="{9D8B030D-6E8A-4147-A177-3AD203B41FA5}">
                      <a16:colId xmlns:a16="http://schemas.microsoft.com/office/drawing/2014/main" val="4259756450"/>
                    </a:ext>
                  </a:extLst>
                </a:gridCol>
                <a:gridCol w="1296364">
                  <a:extLst>
                    <a:ext uri="{9D8B030D-6E8A-4147-A177-3AD203B41FA5}">
                      <a16:colId xmlns:a16="http://schemas.microsoft.com/office/drawing/2014/main" val="4195817873"/>
                    </a:ext>
                  </a:extLst>
                </a:gridCol>
                <a:gridCol w="1840374">
                  <a:extLst>
                    <a:ext uri="{9D8B030D-6E8A-4147-A177-3AD203B41FA5}">
                      <a16:colId xmlns:a16="http://schemas.microsoft.com/office/drawing/2014/main" val="2899901086"/>
                    </a:ext>
                  </a:extLst>
                </a:gridCol>
              </a:tblGrid>
              <a:tr h="8472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Utilizador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Experiência em geral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Cumprimento do objetivo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Nível de interação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Repetia a experiência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Propostas de melhoria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6602947"/>
                  </a:ext>
                </a:extLst>
              </a:tr>
              <a:tr h="8885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Treinador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4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4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2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5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400" dirty="0">
                          <a:effectLst/>
                          <a:latin typeface="Barlow Medium" panose="00000600000000000000" pitchFamily="2" charset="0"/>
                        </a:rPr>
                        <a:t>Apresentar outros tipos de treinos para outros desportos</a:t>
                      </a:r>
                      <a:endParaRPr lang="pt-PT" sz="14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1855975"/>
                  </a:ext>
                </a:extLst>
              </a:tr>
              <a:tr h="7413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Atleta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5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5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2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5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400" dirty="0">
                          <a:effectLst/>
                          <a:latin typeface="Barlow Medium" panose="00000600000000000000" pitchFamily="2" charset="0"/>
                        </a:rPr>
                        <a:t>Funcionar no telemóvel para ser mais fácil utilizar</a:t>
                      </a:r>
                      <a:endParaRPr lang="pt-PT" sz="14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5136451"/>
                  </a:ext>
                </a:extLst>
              </a:tr>
              <a:tr h="7413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Informático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4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4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2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5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400" dirty="0">
                          <a:effectLst/>
                          <a:latin typeface="Barlow Medium" panose="00000600000000000000" pitchFamily="2" charset="0"/>
                        </a:rPr>
                        <a:t>Desenvolver uma interface mais apelativa</a:t>
                      </a:r>
                      <a:endParaRPr lang="pt-PT" sz="14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3507266"/>
                  </a:ext>
                </a:extLst>
              </a:tr>
              <a:tr h="9957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Professor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4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4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2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4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400" dirty="0">
                          <a:effectLst/>
                          <a:latin typeface="Barlow Medium" panose="00000600000000000000" pitchFamily="2" charset="0"/>
                        </a:rPr>
                        <a:t>Sugerir não repetir treinos da mesma área alvo em dias consecutivos</a:t>
                      </a:r>
                      <a:endParaRPr lang="pt-PT" sz="14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0596279"/>
                  </a:ext>
                </a:extLst>
              </a:tr>
              <a:tr h="4511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Reformado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3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3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>
                          <a:effectLst/>
                          <a:latin typeface="Barlow Medium" panose="00000600000000000000" pitchFamily="2" charset="0"/>
                        </a:rPr>
                        <a:t>2</a:t>
                      </a:r>
                      <a:endParaRPr lang="pt-PT" sz="160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2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PT" sz="1600" dirty="0">
                          <a:effectLst/>
                          <a:latin typeface="Barlow Medium" panose="00000600000000000000" pitchFamily="2" charset="0"/>
                        </a:rPr>
                        <a:t>- </a:t>
                      </a:r>
                      <a:endParaRPr lang="pt-PT" sz="1600" dirty="0">
                        <a:effectLst/>
                        <a:latin typeface="Barlow Medium" panose="00000600000000000000" pitchFamily="2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5117958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D464BC30-2911-291A-7F48-53168229F1D4}"/>
              </a:ext>
            </a:extLst>
          </p:cNvPr>
          <p:cNvSpPr txBox="1"/>
          <p:nvPr/>
        </p:nvSpPr>
        <p:spPr>
          <a:xfrm>
            <a:off x="8694420" y="4774168"/>
            <a:ext cx="44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37288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8"/>
          <p:cNvSpPr txBox="1">
            <a:spLocks noGrp="1"/>
          </p:cNvSpPr>
          <p:nvPr>
            <p:ph type="title"/>
          </p:nvPr>
        </p:nvSpPr>
        <p:spPr>
          <a:xfrm>
            <a:off x="1742983" y="1445302"/>
            <a:ext cx="662507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r>
              <a:rPr lang="en" sz="2200" b="0" dirty="0">
                <a:latin typeface="Barlow Medium"/>
                <a:sym typeface="Barlow Medium"/>
              </a:rPr>
              <a:t>Incentivar à prática da atividade desportiva</a:t>
            </a:r>
            <a:endParaRPr sz="2200" b="0" dirty="0">
              <a:latin typeface="Barlow Medium"/>
              <a:sym typeface="Barlow Medium"/>
            </a:endParaRPr>
          </a:p>
        </p:txBody>
      </p:sp>
      <p:sp>
        <p:nvSpPr>
          <p:cNvPr id="1022" name="Google Shape;1022;p38"/>
          <p:cNvSpPr txBox="1">
            <a:spLocks noGrp="1"/>
          </p:cNvSpPr>
          <p:nvPr>
            <p:ph type="title" idx="2"/>
          </p:nvPr>
        </p:nvSpPr>
        <p:spPr>
          <a:xfrm>
            <a:off x="670150" y="1454207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24" name="Google Shape;1024;p38"/>
          <p:cNvSpPr txBox="1">
            <a:spLocks noGrp="1"/>
          </p:cNvSpPr>
          <p:nvPr>
            <p:ph type="title" idx="3"/>
          </p:nvPr>
        </p:nvSpPr>
        <p:spPr>
          <a:xfrm>
            <a:off x="1722999" y="2554873"/>
            <a:ext cx="510105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Barlow Medium"/>
              </a:rPr>
              <a:t>Evitar o abandono da prática desportiva</a:t>
            </a:r>
            <a:endParaRPr sz="2200" b="0" dirty="0">
              <a:latin typeface="Barlow Medium"/>
            </a:endParaRPr>
          </a:p>
        </p:txBody>
      </p:sp>
      <p:sp>
        <p:nvSpPr>
          <p:cNvPr id="1033" name="Google Shape;1033;p3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Motivações e Objetivos</a:t>
            </a:r>
            <a:endParaRPr dirty="0"/>
          </a:p>
        </p:txBody>
      </p:sp>
      <p:grpSp>
        <p:nvGrpSpPr>
          <p:cNvPr id="35" name="Google Shape;1045;p39">
            <a:extLst>
              <a:ext uri="{FF2B5EF4-FFF2-40B4-BE49-F238E27FC236}">
                <a16:creationId xmlns:a16="http://schemas.microsoft.com/office/drawing/2014/main" id="{CDA655DC-E4A3-FD65-5DE6-F0CFBDDEF23C}"/>
              </a:ext>
            </a:extLst>
          </p:cNvPr>
          <p:cNvGrpSpPr/>
          <p:nvPr/>
        </p:nvGrpSpPr>
        <p:grpSpPr>
          <a:xfrm flipH="1">
            <a:off x="6291336" y="3920537"/>
            <a:ext cx="2295410" cy="1073348"/>
            <a:chOff x="1114125" y="905050"/>
            <a:chExt cx="614525" cy="287350"/>
          </a:xfrm>
        </p:grpSpPr>
        <p:sp>
          <p:nvSpPr>
            <p:cNvPr id="36" name="Google Shape;1046;p39">
              <a:extLst>
                <a:ext uri="{FF2B5EF4-FFF2-40B4-BE49-F238E27FC236}">
                  <a16:creationId xmlns:a16="http://schemas.microsoft.com/office/drawing/2014/main" id="{BE1CAA81-0643-43F7-60C4-007CD8010553}"/>
                </a:ext>
              </a:extLst>
            </p:cNvPr>
            <p:cNvSpPr/>
            <p:nvPr/>
          </p:nvSpPr>
          <p:spPr>
            <a:xfrm>
              <a:off x="1181250" y="905050"/>
              <a:ext cx="47800" cy="31450"/>
            </a:xfrm>
            <a:custGeom>
              <a:avLst/>
              <a:gdLst/>
              <a:ahLst/>
              <a:cxnLst/>
              <a:rect l="l" t="t" r="r" b="b"/>
              <a:pathLst>
                <a:path w="1912" h="1258" extrusionOk="0">
                  <a:moveTo>
                    <a:pt x="626" y="1"/>
                  </a:moveTo>
                  <a:cubicBezTo>
                    <a:pt x="484" y="1"/>
                    <a:pt x="344" y="52"/>
                    <a:pt x="240" y="134"/>
                  </a:cubicBezTo>
                  <a:cubicBezTo>
                    <a:pt x="0" y="323"/>
                    <a:pt x="215" y="868"/>
                    <a:pt x="215" y="868"/>
                  </a:cubicBezTo>
                  <a:cubicBezTo>
                    <a:pt x="269" y="911"/>
                    <a:pt x="507" y="1258"/>
                    <a:pt x="983" y="1258"/>
                  </a:cubicBezTo>
                  <a:cubicBezTo>
                    <a:pt x="1066" y="1258"/>
                    <a:pt x="1156" y="1247"/>
                    <a:pt x="1253" y="1223"/>
                  </a:cubicBezTo>
                  <a:cubicBezTo>
                    <a:pt x="1912" y="1046"/>
                    <a:pt x="1849" y="210"/>
                    <a:pt x="1849" y="210"/>
                  </a:cubicBezTo>
                  <a:lnTo>
                    <a:pt x="1849" y="210"/>
                  </a:lnTo>
                  <a:cubicBezTo>
                    <a:pt x="1833" y="355"/>
                    <a:pt x="1611" y="526"/>
                    <a:pt x="1407" y="526"/>
                  </a:cubicBezTo>
                  <a:cubicBezTo>
                    <a:pt x="1290" y="526"/>
                    <a:pt x="1179" y="470"/>
                    <a:pt x="1115" y="323"/>
                  </a:cubicBezTo>
                  <a:cubicBezTo>
                    <a:pt x="1006" y="92"/>
                    <a:pt x="815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7;p39">
              <a:extLst>
                <a:ext uri="{FF2B5EF4-FFF2-40B4-BE49-F238E27FC236}">
                  <a16:creationId xmlns:a16="http://schemas.microsoft.com/office/drawing/2014/main" id="{50CA76A6-7958-CA1A-F689-044E149250B5}"/>
                </a:ext>
              </a:extLst>
            </p:cNvPr>
            <p:cNvSpPr/>
            <p:nvPr/>
          </p:nvSpPr>
          <p:spPr>
            <a:xfrm>
              <a:off x="1177100" y="920725"/>
              <a:ext cx="15875" cy="25050"/>
            </a:xfrm>
            <a:custGeom>
              <a:avLst/>
              <a:gdLst/>
              <a:ahLst/>
              <a:cxnLst/>
              <a:rect l="l" t="t" r="r" b="b"/>
              <a:pathLst>
                <a:path w="635" h="1002" extrusionOk="0">
                  <a:moveTo>
                    <a:pt x="330" y="0"/>
                  </a:moveTo>
                  <a:lnTo>
                    <a:pt x="1" y="596"/>
                  </a:lnTo>
                  <a:lnTo>
                    <a:pt x="546" y="1001"/>
                  </a:lnTo>
                  <a:lnTo>
                    <a:pt x="634" y="292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8;p39">
              <a:extLst>
                <a:ext uri="{FF2B5EF4-FFF2-40B4-BE49-F238E27FC236}">
                  <a16:creationId xmlns:a16="http://schemas.microsoft.com/office/drawing/2014/main" id="{DE0A655E-5EAF-D8FC-6A93-241EC7CDAB21}"/>
                </a:ext>
              </a:extLst>
            </p:cNvPr>
            <p:cNvSpPr/>
            <p:nvPr/>
          </p:nvSpPr>
          <p:spPr>
            <a:xfrm>
              <a:off x="1347150" y="971075"/>
              <a:ext cx="99100" cy="164625"/>
            </a:xfrm>
            <a:custGeom>
              <a:avLst/>
              <a:gdLst/>
              <a:ahLst/>
              <a:cxnLst/>
              <a:rect l="l" t="t" r="r" b="b"/>
              <a:pathLst>
                <a:path w="3964" h="6585" extrusionOk="0">
                  <a:moveTo>
                    <a:pt x="2609" y="0"/>
                  </a:moveTo>
                  <a:lnTo>
                    <a:pt x="1557" y="684"/>
                  </a:lnTo>
                  <a:cubicBezTo>
                    <a:pt x="1557" y="684"/>
                    <a:pt x="0" y="3622"/>
                    <a:pt x="443" y="5863"/>
                  </a:cubicBezTo>
                  <a:cubicBezTo>
                    <a:pt x="443" y="5863"/>
                    <a:pt x="494" y="6421"/>
                    <a:pt x="873" y="6535"/>
                  </a:cubicBezTo>
                  <a:cubicBezTo>
                    <a:pt x="967" y="6566"/>
                    <a:pt x="1114" y="6584"/>
                    <a:pt x="1292" y="6584"/>
                  </a:cubicBezTo>
                  <a:cubicBezTo>
                    <a:pt x="1839" y="6584"/>
                    <a:pt x="2682" y="6414"/>
                    <a:pt x="3178" y="5927"/>
                  </a:cubicBezTo>
                  <a:cubicBezTo>
                    <a:pt x="3356" y="5762"/>
                    <a:pt x="3597" y="5573"/>
                    <a:pt x="3862" y="5382"/>
                  </a:cubicBezTo>
                  <a:cubicBezTo>
                    <a:pt x="3964" y="4711"/>
                    <a:pt x="3736" y="4255"/>
                    <a:pt x="3533" y="3989"/>
                  </a:cubicBezTo>
                  <a:cubicBezTo>
                    <a:pt x="3191" y="4053"/>
                    <a:pt x="2888" y="4154"/>
                    <a:pt x="2697" y="4306"/>
                  </a:cubicBezTo>
                  <a:cubicBezTo>
                    <a:pt x="2697" y="4306"/>
                    <a:pt x="3761" y="3014"/>
                    <a:pt x="3761" y="1735"/>
                  </a:cubicBezTo>
                  <a:cubicBezTo>
                    <a:pt x="3761" y="443"/>
                    <a:pt x="2609" y="0"/>
                    <a:pt x="2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9;p39">
              <a:extLst>
                <a:ext uri="{FF2B5EF4-FFF2-40B4-BE49-F238E27FC236}">
                  <a16:creationId xmlns:a16="http://schemas.microsoft.com/office/drawing/2014/main" id="{951CF44A-D9B7-A6E3-201B-6D1B9D5E8C6A}"/>
                </a:ext>
              </a:extLst>
            </p:cNvPr>
            <p:cNvSpPr/>
            <p:nvPr/>
          </p:nvSpPr>
          <p:spPr>
            <a:xfrm>
              <a:off x="1435450" y="1058450"/>
              <a:ext cx="64625" cy="47200"/>
            </a:xfrm>
            <a:custGeom>
              <a:avLst/>
              <a:gdLst/>
              <a:ahLst/>
              <a:cxnLst/>
              <a:rect l="l" t="t" r="r" b="b"/>
              <a:pathLst>
                <a:path w="2585" h="1888" extrusionOk="0">
                  <a:moveTo>
                    <a:pt x="2179" y="1"/>
                  </a:moveTo>
                  <a:cubicBezTo>
                    <a:pt x="1990" y="139"/>
                    <a:pt x="1736" y="266"/>
                    <a:pt x="1470" y="291"/>
                  </a:cubicBezTo>
                  <a:cubicBezTo>
                    <a:pt x="1115" y="330"/>
                    <a:pt x="521" y="381"/>
                    <a:pt x="1" y="494"/>
                  </a:cubicBezTo>
                  <a:cubicBezTo>
                    <a:pt x="204" y="760"/>
                    <a:pt x="432" y="1216"/>
                    <a:pt x="330" y="1887"/>
                  </a:cubicBezTo>
                  <a:cubicBezTo>
                    <a:pt x="951" y="1470"/>
                    <a:pt x="1730" y="1085"/>
                    <a:pt x="2380" y="1085"/>
                  </a:cubicBezTo>
                  <a:cubicBezTo>
                    <a:pt x="2419" y="1085"/>
                    <a:pt x="2458" y="1087"/>
                    <a:pt x="2496" y="1090"/>
                  </a:cubicBezTo>
                  <a:cubicBezTo>
                    <a:pt x="2496" y="1051"/>
                    <a:pt x="2496" y="1014"/>
                    <a:pt x="2508" y="963"/>
                  </a:cubicBezTo>
                  <a:cubicBezTo>
                    <a:pt x="2584" y="545"/>
                    <a:pt x="2356" y="190"/>
                    <a:pt x="2179" y="1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0;p39">
              <a:extLst>
                <a:ext uri="{FF2B5EF4-FFF2-40B4-BE49-F238E27FC236}">
                  <a16:creationId xmlns:a16="http://schemas.microsoft.com/office/drawing/2014/main" id="{539DD584-0A3C-4F71-4815-552CCDDECE20}"/>
                </a:ext>
              </a:extLst>
            </p:cNvPr>
            <p:cNvSpPr/>
            <p:nvPr/>
          </p:nvSpPr>
          <p:spPr>
            <a:xfrm>
              <a:off x="1511775" y="1070800"/>
              <a:ext cx="15550" cy="18500"/>
            </a:xfrm>
            <a:custGeom>
              <a:avLst/>
              <a:gdLst/>
              <a:ahLst/>
              <a:cxnLst/>
              <a:rect l="l" t="t" r="r" b="b"/>
              <a:pathLst>
                <a:path w="622" h="740" extrusionOk="0">
                  <a:moveTo>
                    <a:pt x="266" y="0"/>
                  </a:moveTo>
                  <a:lnTo>
                    <a:pt x="266" y="0"/>
                  </a:lnTo>
                  <a:cubicBezTo>
                    <a:pt x="317" y="177"/>
                    <a:pt x="355" y="342"/>
                    <a:pt x="342" y="368"/>
                  </a:cubicBezTo>
                  <a:cubicBezTo>
                    <a:pt x="317" y="431"/>
                    <a:pt x="203" y="621"/>
                    <a:pt x="127" y="646"/>
                  </a:cubicBezTo>
                  <a:cubicBezTo>
                    <a:pt x="114" y="659"/>
                    <a:pt x="63" y="684"/>
                    <a:pt x="1" y="709"/>
                  </a:cubicBezTo>
                  <a:cubicBezTo>
                    <a:pt x="108" y="730"/>
                    <a:pt x="196" y="739"/>
                    <a:pt x="267" y="739"/>
                  </a:cubicBezTo>
                  <a:cubicBezTo>
                    <a:pt x="622" y="739"/>
                    <a:pt x="566" y="511"/>
                    <a:pt x="545" y="405"/>
                  </a:cubicBezTo>
                  <a:cubicBezTo>
                    <a:pt x="532" y="355"/>
                    <a:pt x="418" y="190"/>
                    <a:pt x="266" y="0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1;p39">
              <a:extLst>
                <a:ext uri="{FF2B5EF4-FFF2-40B4-BE49-F238E27FC236}">
                  <a16:creationId xmlns:a16="http://schemas.microsoft.com/office/drawing/2014/main" id="{CA38AEEE-410C-87D8-9593-30E92955B6E1}"/>
                </a:ext>
              </a:extLst>
            </p:cNvPr>
            <p:cNvSpPr/>
            <p:nvPr/>
          </p:nvSpPr>
          <p:spPr>
            <a:xfrm>
              <a:off x="1489925" y="1049600"/>
              <a:ext cx="30750" cy="38950"/>
            </a:xfrm>
            <a:custGeom>
              <a:avLst/>
              <a:gdLst/>
              <a:ahLst/>
              <a:cxnLst/>
              <a:rect l="l" t="t" r="r" b="b"/>
              <a:pathLst>
                <a:path w="1230" h="1558" extrusionOk="0">
                  <a:moveTo>
                    <a:pt x="431" y="0"/>
                  </a:moveTo>
                  <a:cubicBezTo>
                    <a:pt x="431" y="0"/>
                    <a:pt x="253" y="177"/>
                    <a:pt x="0" y="355"/>
                  </a:cubicBezTo>
                  <a:cubicBezTo>
                    <a:pt x="177" y="544"/>
                    <a:pt x="405" y="899"/>
                    <a:pt x="329" y="1317"/>
                  </a:cubicBezTo>
                  <a:cubicBezTo>
                    <a:pt x="317" y="1368"/>
                    <a:pt x="317" y="1405"/>
                    <a:pt x="317" y="1444"/>
                  </a:cubicBezTo>
                  <a:cubicBezTo>
                    <a:pt x="405" y="1444"/>
                    <a:pt x="495" y="1469"/>
                    <a:pt x="583" y="1494"/>
                  </a:cubicBezTo>
                  <a:cubicBezTo>
                    <a:pt x="684" y="1520"/>
                    <a:pt x="785" y="1545"/>
                    <a:pt x="875" y="1557"/>
                  </a:cubicBezTo>
                  <a:cubicBezTo>
                    <a:pt x="937" y="1532"/>
                    <a:pt x="988" y="1507"/>
                    <a:pt x="1001" y="1494"/>
                  </a:cubicBezTo>
                  <a:cubicBezTo>
                    <a:pt x="1077" y="1469"/>
                    <a:pt x="1191" y="1279"/>
                    <a:pt x="1216" y="1216"/>
                  </a:cubicBezTo>
                  <a:cubicBezTo>
                    <a:pt x="1229" y="1190"/>
                    <a:pt x="1191" y="1025"/>
                    <a:pt x="1140" y="848"/>
                  </a:cubicBezTo>
                  <a:cubicBezTo>
                    <a:pt x="849" y="481"/>
                    <a:pt x="431" y="0"/>
                    <a:pt x="431" y="0"/>
                  </a:cubicBezTo>
                  <a:close/>
                </a:path>
              </a:pathLst>
            </a:custGeom>
            <a:solidFill>
              <a:srgbClr val="D2E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2;p39">
              <a:extLst>
                <a:ext uri="{FF2B5EF4-FFF2-40B4-BE49-F238E27FC236}">
                  <a16:creationId xmlns:a16="http://schemas.microsoft.com/office/drawing/2014/main" id="{D6D12ED8-16F7-FF54-1256-027697B58715}"/>
                </a:ext>
              </a:extLst>
            </p:cNvPr>
            <p:cNvSpPr/>
            <p:nvPr/>
          </p:nvSpPr>
          <p:spPr>
            <a:xfrm>
              <a:off x="1488650" y="1043900"/>
              <a:ext cx="57025" cy="86300"/>
            </a:xfrm>
            <a:custGeom>
              <a:avLst/>
              <a:gdLst/>
              <a:ahLst/>
              <a:cxnLst/>
              <a:rect l="l" t="t" r="r" b="b"/>
              <a:pathLst>
                <a:path w="2281" h="3452" extrusionOk="0">
                  <a:moveTo>
                    <a:pt x="760" y="0"/>
                  </a:moveTo>
                  <a:cubicBezTo>
                    <a:pt x="723" y="0"/>
                    <a:pt x="318" y="164"/>
                    <a:pt x="318" y="164"/>
                  </a:cubicBezTo>
                  <a:cubicBezTo>
                    <a:pt x="318" y="164"/>
                    <a:pt x="304" y="583"/>
                    <a:pt x="482" y="645"/>
                  </a:cubicBezTo>
                  <a:cubicBezTo>
                    <a:pt x="659" y="709"/>
                    <a:pt x="811" y="887"/>
                    <a:pt x="811" y="1152"/>
                  </a:cubicBezTo>
                  <a:cubicBezTo>
                    <a:pt x="824" y="1418"/>
                    <a:pt x="380" y="1545"/>
                    <a:pt x="380" y="1545"/>
                  </a:cubicBezTo>
                  <a:cubicBezTo>
                    <a:pt x="380" y="1545"/>
                    <a:pt x="1" y="1608"/>
                    <a:pt x="115" y="1836"/>
                  </a:cubicBezTo>
                  <a:cubicBezTo>
                    <a:pt x="242" y="2064"/>
                    <a:pt x="532" y="1976"/>
                    <a:pt x="811" y="2153"/>
                  </a:cubicBezTo>
                  <a:cubicBezTo>
                    <a:pt x="1090" y="2330"/>
                    <a:pt x="1444" y="3254"/>
                    <a:pt x="1457" y="3330"/>
                  </a:cubicBezTo>
                  <a:cubicBezTo>
                    <a:pt x="1464" y="3374"/>
                    <a:pt x="1643" y="3451"/>
                    <a:pt x="1813" y="3451"/>
                  </a:cubicBezTo>
                  <a:cubicBezTo>
                    <a:pt x="1939" y="3451"/>
                    <a:pt x="2060" y="3409"/>
                    <a:pt x="2103" y="3280"/>
                  </a:cubicBezTo>
                  <a:cubicBezTo>
                    <a:pt x="2204" y="2963"/>
                    <a:pt x="2280" y="2482"/>
                    <a:pt x="2141" y="2052"/>
                  </a:cubicBezTo>
                  <a:cubicBezTo>
                    <a:pt x="2001" y="1621"/>
                    <a:pt x="1989" y="1165"/>
                    <a:pt x="2040" y="899"/>
                  </a:cubicBezTo>
                  <a:cubicBezTo>
                    <a:pt x="2091" y="633"/>
                    <a:pt x="1863" y="405"/>
                    <a:pt x="1812" y="380"/>
                  </a:cubicBezTo>
                  <a:cubicBezTo>
                    <a:pt x="1774" y="341"/>
                    <a:pt x="786" y="0"/>
                    <a:pt x="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3;p39">
              <a:extLst>
                <a:ext uri="{FF2B5EF4-FFF2-40B4-BE49-F238E27FC236}">
                  <a16:creationId xmlns:a16="http://schemas.microsoft.com/office/drawing/2014/main" id="{2910CF63-F3AC-D81F-B7CF-3994F3FE9357}"/>
                </a:ext>
              </a:extLst>
            </p:cNvPr>
            <p:cNvSpPr/>
            <p:nvPr/>
          </p:nvSpPr>
          <p:spPr>
            <a:xfrm>
              <a:off x="1133425" y="957975"/>
              <a:ext cx="82025" cy="78650"/>
            </a:xfrm>
            <a:custGeom>
              <a:avLst/>
              <a:gdLst/>
              <a:ahLst/>
              <a:cxnLst/>
              <a:rect l="l" t="t" r="r" b="b"/>
              <a:pathLst>
                <a:path w="3281" h="3146" extrusionOk="0">
                  <a:moveTo>
                    <a:pt x="1712" y="0"/>
                  </a:moveTo>
                  <a:cubicBezTo>
                    <a:pt x="1454" y="0"/>
                    <a:pt x="1164" y="54"/>
                    <a:pt x="1064" y="81"/>
                  </a:cubicBezTo>
                  <a:cubicBezTo>
                    <a:pt x="937" y="106"/>
                    <a:pt x="633" y="170"/>
                    <a:pt x="532" y="308"/>
                  </a:cubicBezTo>
                  <a:cubicBezTo>
                    <a:pt x="419" y="435"/>
                    <a:pt x="0" y="980"/>
                    <a:pt x="0" y="980"/>
                  </a:cubicBezTo>
                  <a:cubicBezTo>
                    <a:pt x="0" y="980"/>
                    <a:pt x="26" y="1575"/>
                    <a:pt x="343" y="1955"/>
                  </a:cubicBezTo>
                  <a:cubicBezTo>
                    <a:pt x="343" y="1955"/>
                    <a:pt x="697" y="2095"/>
                    <a:pt x="557" y="2652"/>
                  </a:cubicBezTo>
                  <a:cubicBezTo>
                    <a:pt x="557" y="2652"/>
                    <a:pt x="596" y="2653"/>
                    <a:pt x="653" y="2653"/>
                  </a:cubicBezTo>
                  <a:cubicBezTo>
                    <a:pt x="772" y="2653"/>
                    <a:pt x="970" y="2648"/>
                    <a:pt x="1064" y="2613"/>
                  </a:cubicBezTo>
                  <a:lnTo>
                    <a:pt x="1103" y="2753"/>
                  </a:lnTo>
                  <a:lnTo>
                    <a:pt x="1292" y="2753"/>
                  </a:lnTo>
                  <a:lnTo>
                    <a:pt x="1393" y="2816"/>
                  </a:lnTo>
                  <a:cubicBezTo>
                    <a:pt x="1393" y="2816"/>
                    <a:pt x="1660" y="2917"/>
                    <a:pt x="1773" y="3145"/>
                  </a:cubicBezTo>
                  <a:cubicBezTo>
                    <a:pt x="1773" y="3145"/>
                    <a:pt x="2077" y="2968"/>
                    <a:pt x="2318" y="2639"/>
                  </a:cubicBezTo>
                  <a:cubicBezTo>
                    <a:pt x="2500" y="2389"/>
                    <a:pt x="2799" y="2336"/>
                    <a:pt x="2966" y="2336"/>
                  </a:cubicBezTo>
                  <a:cubicBezTo>
                    <a:pt x="3020" y="2336"/>
                    <a:pt x="3060" y="2342"/>
                    <a:pt x="3078" y="2348"/>
                  </a:cubicBezTo>
                  <a:cubicBezTo>
                    <a:pt x="3079" y="2348"/>
                    <a:pt x="3079" y="2348"/>
                    <a:pt x="3080" y="2348"/>
                  </a:cubicBezTo>
                  <a:cubicBezTo>
                    <a:pt x="3168" y="2348"/>
                    <a:pt x="3268" y="1448"/>
                    <a:pt x="3268" y="1448"/>
                  </a:cubicBezTo>
                  <a:cubicBezTo>
                    <a:pt x="3268" y="1448"/>
                    <a:pt x="3281" y="1068"/>
                    <a:pt x="3217" y="980"/>
                  </a:cubicBezTo>
                  <a:cubicBezTo>
                    <a:pt x="3166" y="891"/>
                    <a:pt x="2825" y="638"/>
                    <a:pt x="2698" y="511"/>
                  </a:cubicBezTo>
                  <a:cubicBezTo>
                    <a:pt x="2584" y="372"/>
                    <a:pt x="2254" y="94"/>
                    <a:pt x="1989" y="30"/>
                  </a:cubicBezTo>
                  <a:cubicBezTo>
                    <a:pt x="1910" y="8"/>
                    <a:pt x="1814" y="0"/>
                    <a:pt x="1712" y="0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4;p39">
              <a:extLst>
                <a:ext uri="{FF2B5EF4-FFF2-40B4-BE49-F238E27FC236}">
                  <a16:creationId xmlns:a16="http://schemas.microsoft.com/office/drawing/2014/main" id="{2A5FBFDD-36B2-4735-6A99-8525D0B59375}"/>
                </a:ext>
              </a:extLst>
            </p:cNvPr>
            <p:cNvSpPr/>
            <p:nvPr/>
          </p:nvSpPr>
          <p:spPr>
            <a:xfrm>
              <a:off x="1119500" y="931300"/>
              <a:ext cx="93100" cy="63850"/>
            </a:xfrm>
            <a:custGeom>
              <a:avLst/>
              <a:gdLst/>
              <a:ahLst/>
              <a:cxnLst/>
              <a:rect l="l" t="t" r="r" b="b"/>
              <a:pathLst>
                <a:path w="3724" h="2554" extrusionOk="0">
                  <a:moveTo>
                    <a:pt x="1803" y="0"/>
                  </a:moveTo>
                  <a:cubicBezTo>
                    <a:pt x="330" y="0"/>
                    <a:pt x="165" y="1705"/>
                    <a:pt x="165" y="1705"/>
                  </a:cubicBezTo>
                  <a:cubicBezTo>
                    <a:pt x="165" y="1705"/>
                    <a:pt x="0" y="1755"/>
                    <a:pt x="115" y="2085"/>
                  </a:cubicBezTo>
                  <a:cubicBezTo>
                    <a:pt x="216" y="2414"/>
                    <a:pt x="659" y="2554"/>
                    <a:pt x="659" y="2554"/>
                  </a:cubicBezTo>
                  <a:lnTo>
                    <a:pt x="608" y="2402"/>
                  </a:lnTo>
                  <a:lnTo>
                    <a:pt x="608" y="2402"/>
                  </a:lnTo>
                  <a:cubicBezTo>
                    <a:pt x="642" y="2404"/>
                    <a:pt x="677" y="2405"/>
                    <a:pt x="713" y="2405"/>
                  </a:cubicBezTo>
                  <a:cubicBezTo>
                    <a:pt x="1143" y="2405"/>
                    <a:pt x="1672" y="2275"/>
                    <a:pt x="1672" y="2275"/>
                  </a:cubicBezTo>
                  <a:cubicBezTo>
                    <a:pt x="1913" y="2414"/>
                    <a:pt x="2128" y="2439"/>
                    <a:pt x="2128" y="2439"/>
                  </a:cubicBezTo>
                  <a:cubicBezTo>
                    <a:pt x="1905" y="2123"/>
                    <a:pt x="2138" y="1774"/>
                    <a:pt x="2375" y="1774"/>
                  </a:cubicBezTo>
                  <a:cubicBezTo>
                    <a:pt x="2394" y="1774"/>
                    <a:pt x="2413" y="1776"/>
                    <a:pt x="2432" y="1781"/>
                  </a:cubicBezTo>
                  <a:cubicBezTo>
                    <a:pt x="2685" y="1845"/>
                    <a:pt x="2660" y="2123"/>
                    <a:pt x="2660" y="2123"/>
                  </a:cubicBezTo>
                  <a:cubicBezTo>
                    <a:pt x="2796" y="2206"/>
                    <a:pt x="2990" y="2228"/>
                    <a:pt x="3156" y="2228"/>
                  </a:cubicBezTo>
                  <a:cubicBezTo>
                    <a:pt x="3347" y="2228"/>
                    <a:pt x="3502" y="2199"/>
                    <a:pt x="3495" y="2199"/>
                  </a:cubicBezTo>
                  <a:cubicBezTo>
                    <a:pt x="3470" y="2199"/>
                    <a:pt x="3723" y="1845"/>
                    <a:pt x="3723" y="1845"/>
                  </a:cubicBezTo>
                  <a:cubicBezTo>
                    <a:pt x="3723" y="1845"/>
                    <a:pt x="3673" y="173"/>
                    <a:pt x="1976" y="8"/>
                  </a:cubicBezTo>
                  <a:cubicBezTo>
                    <a:pt x="1916" y="3"/>
                    <a:pt x="1859" y="0"/>
                    <a:pt x="1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55;p39">
              <a:extLst>
                <a:ext uri="{FF2B5EF4-FFF2-40B4-BE49-F238E27FC236}">
                  <a16:creationId xmlns:a16="http://schemas.microsoft.com/office/drawing/2014/main" id="{D82CFD84-5EDF-72B8-B551-69E037839B11}"/>
                </a:ext>
              </a:extLst>
            </p:cNvPr>
            <p:cNvSpPr/>
            <p:nvPr/>
          </p:nvSpPr>
          <p:spPr>
            <a:xfrm>
              <a:off x="1221150" y="1003050"/>
              <a:ext cx="650" cy="127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0" y="1"/>
                  </a:moveTo>
                  <a:cubicBezTo>
                    <a:pt x="12" y="25"/>
                    <a:pt x="12" y="38"/>
                    <a:pt x="12" y="38"/>
                  </a:cubicBezTo>
                  <a:cubicBezTo>
                    <a:pt x="12" y="51"/>
                    <a:pt x="12" y="51"/>
                    <a:pt x="25" y="51"/>
                  </a:cubicBezTo>
                  <a:cubicBezTo>
                    <a:pt x="12" y="38"/>
                    <a:pt x="12" y="25"/>
                    <a:pt x="0" y="1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56;p39">
              <a:extLst>
                <a:ext uri="{FF2B5EF4-FFF2-40B4-BE49-F238E27FC236}">
                  <a16:creationId xmlns:a16="http://schemas.microsoft.com/office/drawing/2014/main" id="{A89F26AC-00B9-A828-1828-2651A2ECC885}"/>
                </a:ext>
              </a:extLst>
            </p:cNvPr>
            <p:cNvSpPr/>
            <p:nvPr/>
          </p:nvSpPr>
          <p:spPr>
            <a:xfrm>
              <a:off x="1348700" y="1055600"/>
              <a:ext cx="675" cy="300"/>
            </a:xfrm>
            <a:custGeom>
              <a:avLst/>
              <a:gdLst/>
              <a:ahLst/>
              <a:cxnLst/>
              <a:rect l="l" t="t" r="r" b="b"/>
              <a:pathLst>
                <a:path w="27" h="12" extrusionOk="0">
                  <a:moveTo>
                    <a:pt x="1" y="0"/>
                  </a:moveTo>
                  <a:cubicBezTo>
                    <a:pt x="1" y="0"/>
                    <a:pt x="1" y="11"/>
                    <a:pt x="8" y="11"/>
                  </a:cubicBezTo>
                  <a:cubicBezTo>
                    <a:pt x="12" y="11"/>
                    <a:pt x="18" y="9"/>
                    <a:pt x="26" y="0"/>
                  </a:cubicBezTo>
                  <a:close/>
                </a:path>
              </a:pathLst>
            </a:custGeom>
            <a:solidFill>
              <a:srgbClr val="E04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57;p39">
              <a:extLst>
                <a:ext uri="{FF2B5EF4-FFF2-40B4-BE49-F238E27FC236}">
                  <a16:creationId xmlns:a16="http://schemas.microsoft.com/office/drawing/2014/main" id="{AF17521B-1798-FAB1-1ACF-D6735303D407}"/>
                </a:ext>
              </a:extLst>
            </p:cNvPr>
            <p:cNvSpPr/>
            <p:nvPr/>
          </p:nvSpPr>
          <p:spPr>
            <a:xfrm>
              <a:off x="1296475" y="933700"/>
              <a:ext cx="95025" cy="93425"/>
            </a:xfrm>
            <a:custGeom>
              <a:avLst/>
              <a:gdLst/>
              <a:ahLst/>
              <a:cxnLst/>
              <a:rect l="l" t="t" r="r" b="b"/>
              <a:pathLst>
                <a:path w="3801" h="3737" extrusionOk="0">
                  <a:moveTo>
                    <a:pt x="2900" y="1"/>
                  </a:moveTo>
                  <a:cubicBezTo>
                    <a:pt x="2534" y="165"/>
                    <a:pt x="2065" y="317"/>
                    <a:pt x="1305" y="381"/>
                  </a:cubicBezTo>
                  <a:cubicBezTo>
                    <a:pt x="837" y="406"/>
                    <a:pt x="406" y="418"/>
                    <a:pt x="1" y="431"/>
                  </a:cubicBezTo>
                  <a:cubicBezTo>
                    <a:pt x="545" y="837"/>
                    <a:pt x="1521" y="1875"/>
                    <a:pt x="710" y="3736"/>
                  </a:cubicBezTo>
                  <a:cubicBezTo>
                    <a:pt x="1065" y="3711"/>
                    <a:pt x="1482" y="3648"/>
                    <a:pt x="1698" y="3446"/>
                  </a:cubicBezTo>
                  <a:cubicBezTo>
                    <a:pt x="2039" y="3142"/>
                    <a:pt x="2660" y="2610"/>
                    <a:pt x="3280" y="2483"/>
                  </a:cubicBezTo>
                  <a:cubicBezTo>
                    <a:pt x="3800" y="1052"/>
                    <a:pt x="3294" y="330"/>
                    <a:pt x="2900" y="1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58;p39">
              <a:extLst>
                <a:ext uri="{FF2B5EF4-FFF2-40B4-BE49-F238E27FC236}">
                  <a16:creationId xmlns:a16="http://schemas.microsoft.com/office/drawing/2014/main" id="{A050D134-92ED-7411-9559-EF6145C76267}"/>
                </a:ext>
              </a:extLst>
            </p:cNvPr>
            <p:cNvSpPr/>
            <p:nvPr/>
          </p:nvSpPr>
          <p:spPr>
            <a:xfrm>
              <a:off x="1368975" y="920350"/>
              <a:ext cx="257100" cy="176125"/>
            </a:xfrm>
            <a:custGeom>
              <a:avLst/>
              <a:gdLst/>
              <a:ahLst/>
              <a:cxnLst/>
              <a:rect l="l" t="t" r="r" b="b"/>
              <a:pathLst>
                <a:path w="10284" h="7045" extrusionOk="0">
                  <a:moveTo>
                    <a:pt x="1650" y="1"/>
                  </a:moveTo>
                  <a:cubicBezTo>
                    <a:pt x="885" y="1"/>
                    <a:pt x="562" y="288"/>
                    <a:pt x="0" y="535"/>
                  </a:cubicBezTo>
                  <a:cubicBezTo>
                    <a:pt x="394" y="864"/>
                    <a:pt x="900" y="1586"/>
                    <a:pt x="380" y="3017"/>
                  </a:cubicBezTo>
                  <a:cubicBezTo>
                    <a:pt x="482" y="2999"/>
                    <a:pt x="584" y="2987"/>
                    <a:pt x="681" y="2987"/>
                  </a:cubicBezTo>
                  <a:cubicBezTo>
                    <a:pt x="716" y="2987"/>
                    <a:pt x="751" y="2988"/>
                    <a:pt x="786" y="2992"/>
                  </a:cubicBezTo>
                  <a:cubicBezTo>
                    <a:pt x="1533" y="3093"/>
                    <a:pt x="3293" y="4650"/>
                    <a:pt x="4610" y="5119"/>
                  </a:cubicBezTo>
                  <a:cubicBezTo>
                    <a:pt x="5927" y="5587"/>
                    <a:pt x="7080" y="5879"/>
                    <a:pt x="8207" y="6347"/>
                  </a:cubicBezTo>
                  <a:cubicBezTo>
                    <a:pt x="8587" y="6512"/>
                    <a:pt x="9119" y="6766"/>
                    <a:pt x="9651" y="7044"/>
                  </a:cubicBezTo>
                  <a:cubicBezTo>
                    <a:pt x="9929" y="6854"/>
                    <a:pt x="10246" y="6436"/>
                    <a:pt x="10284" y="5486"/>
                  </a:cubicBezTo>
                  <a:cubicBezTo>
                    <a:pt x="9740" y="5018"/>
                    <a:pt x="9195" y="4600"/>
                    <a:pt x="8967" y="4461"/>
                  </a:cubicBezTo>
                  <a:cubicBezTo>
                    <a:pt x="8499" y="4194"/>
                    <a:pt x="7967" y="4157"/>
                    <a:pt x="7967" y="4157"/>
                  </a:cubicBezTo>
                  <a:cubicBezTo>
                    <a:pt x="7967" y="4157"/>
                    <a:pt x="6802" y="3549"/>
                    <a:pt x="6257" y="3118"/>
                  </a:cubicBezTo>
                  <a:cubicBezTo>
                    <a:pt x="5713" y="2688"/>
                    <a:pt x="4497" y="1751"/>
                    <a:pt x="4497" y="1751"/>
                  </a:cubicBezTo>
                  <a:cubicBezTo>
                    <a:pt x="4497" y="1751"/>
                    <a:pt x="3572" y="142"/>
                    <a:pt x="1964" y="15"/>
                  </a:cubicBezTo>
                  <a:cubicBezTo>
                    <a:pt x="1851" y="5"/>
                    <a:pt x="1747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59;p39">
              <a:extLst>
                <a:ext uri="{FF2B5EF4-FFF2-40B4-BE49-F238E27FC236}">
                  <a16:creationId xmlns:a16="http://schemas.microsoft.com/office/drawing/2014/main" id="{44A6D626-6432-34D5-E32F-3A30B675B62F}"/>
                </a:ext>
              </a:extLst>
            </p:cNvPr>
            <p:cNvSpPr/>
            <p:nvPr/>
          </p:nvSpPr>
          <p:spPr>
            <a:xfrm>
              <a:off x="1220800" y="944475"/>
              <a:ext cx="113700" cy="99450"/>
            </a:xfrm>
            <a:custGeom>
              <a:avLst/>
              <a:gdLst/>
              <a:ahLst/>
              <a:cxnLst/>
              <a:rect l="l" t="t" r="r" b="b"/>
              <a:pathLst>
                <a:path w="4548" h="3978" extrusionOk="0">
                  <a:moveTo>
                    <a:pt x="3028" y="0"/>
                  </a:moveTo>
                  <a:cubicBezTo>
                    <a:pt x="1660" y="51"/>
                    <a:pt x="710" y="76"/>
                    <a:pt x="381" y="747"/>
                  </a:cubicBezTo>
                  <a:cubicBezTo>
                    <a:pt x="1" y="1532"/>
                    <a:pt x="1" y="2179"/>
                    <a:pt x="14" y="2343"/>
                  </a:cubicBezTo>
                  <a:cubicBezTo>
                    <a:pt x="26" y="2368"/>
                    <a:pt x="26" y="2381"/>
                    <a:pt x="39" y="2394"/>
                  </a:cubicBezTo>
                  <a:cubicBezTo>
                    <a:pt x="90" y="2470"/>
                    <a:pt x="622" y="2837"/>
                    <a:pt x="622" y="2837"/>
                  </a:cubicBezTo>
                  <a:cubicBezTo>
                    <a:pt x="622" y="2837"/>
                    <a:pt x="1179" y="3913"/>
                    <a:pt x="2128" y="3977"/>
                  </a:cubicBezTo>
                  <a:cubicBezTo>
                    <a:pt x="2128" y="3977"/>
                    <a:pt x="2787" y="3888"/>
                    <a:pt x="3129" y="3319"/>
                  </a:cubicBezTo>
                  <a:cubicBezTo>
                    <a:pt x="3129" y="3319"/>
                    <a:pt x="3196" y="3321"/>
                    <a:pt x="3303" y="3321"/>
                  </a:cubicBezTo>
                  <a:cubicBezTo>
                    <a:pt x="3414" y="3321"/>
                    <a:pt x="3569" y="3318"/>
                    <a:pt x="3737" y="3305"/>
                  </a:cubicBezTo>
                  <a:cubicBezTo>
                    <a:pt x="4548" y="1444"/>
                    <a:pt x="3572" y="406"/>
                    <a:pt x="30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60;p39">
              <a:extLst>
                <a:ext uri="{FF2B5EF4-FFF2-40B4-BE49-F238E27FC236}">
                  <a16:creationId xmlns:a16="http://schemas.microsoft.com/office/drawing/2014/main" id="{DD622996-D57A-D363-5A67-F77EE6D72A4B}"/>
                </a:ext>
              </a:extLst>
            </p:cNvPr>
            <p:cNvSpPr/>
            <p:nvPr/>
          </p:nvSpPr>
          <p:spPr>
            <a:xfrm>
              <a:off x="1610225" y="1057500"/>
              <a:ext cx="74100" cy="72200"/>
            </a:xfrm>
            <a:custGeom>
              <a:avLst/>
              <a:gdLst/>
              <a:ahLst/>
              <a:cxnLst/>
              <a:rect l="l" t="t" r="r" b="b"/>
              <a:pathLst>
                <a:path w="2964" h="2888" extrusionOk="0">
                  <a:moveTo>
                    <a:pt x="634" y="0"/>
                  </a:moveTo>
                  <a:cubicBezTo>
                    <a:pt x="596" y="950"/>
                    <a:pt x="279" y="1368"/>
                    <a:pt x="1" y="1558"/>
                  </a:cubicBezTo>
                  <a:cubicBezTo>
                    <a:pt x="988" y="2077"/>
                    <a:pt x="2027" y="2673"/>
                    <a:pt x="2319" y="2888"/>
                  </a:cubicBezTo>
                  <a:cubicBezTo>
                    <a:pt x="2964" y="2609"/>
                    <a:pt x="2952" y="2077"/>
                    <a:pt x="2888" y="1798"/>
                  </a:cubicBezTo>
                  <a:cubicBezTo>
                    <a:pt x="2648" y="1736"/>
                    <a:pt x="2243" y="1584"/>
                    <a:pt x="1913" y="1204"/>
                  </a:cubicBezTo>
                  <a:cubicBezTo>
                    <a:pt x="1685" y="925"/>
                    <a:pt x="1154" y="444"/>
                    <a:pt x="634" y="0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1;p39">
              <a:extLst>
                <a:ext uri="{FF2B5EF4-FFF2-40B4-BE49-F238E27FC236}">
                  <a16:creationId xmlns:a16="http://schemas.microsoft.com/office/drawing/2014/main" id="{55322058-4C83-1FDD-000F-C75D9E5F5072}"/>
                </a:ext>
              </a:extLst>
            </p:cNvPr>
            <p:cNvSpPr/>
            <p:nvPr/>
          </p:nvSpPr>
          <p:spPr>
            <a:xfrm>
              <a:off x="1668175" y="1102450"/>
              <a:ext cx="29800" cy="39975"/>
            </a:xfrm>
            <a:custGeom>
              <a:avLst/>
              <a:gdLst/>
              <a:ahLst/>
              <a:cxnLst/>
              <a:rect l="l" t="t" r="r" b="b"/>
              <a:pathLst>
                <a:path w="1192" h="1599" extrusionOk="0">
                  <a:moveTo>
                    <a:pt x="570" y="0"/>
                  </a:moveTo>
                  <a:lnTo>
                    <a:pt x="570" y="0"/>
                  </a:lnTo>
                  <a:cubicBezTo>
                    <a:pt x="634" y="279"/>
                    <a:pt x="646" y="811"/>
                    <a:pt x="1" y="1090"/>
                  </a:cubicBezTo>
                  <a:cubicBezTo>
                    <a:pt x="13" y="1103"/>
                    <a:pt x="38" y="1115"/>
                    <a:pt x="51" y="1128"/>
                  </a:cubicBezTo>
                  <a:cubicBezTo>
                    <a:pt x="340" y="1380"/>
                    <a:pt x="662" y="1598"/>
                    <a:pt x="737" y="1598"/>
                  </a:cubicBezTo>
                  <a:cubicBezTo>
                    <a:pt x="741" y="1598"/>
                    <a:pt x="745" y="1597"/>
                    <a:pt x="747" y="1596"/>
                  </a:cubicBezTo>
                  <a:cubicBezTo>
                    <a:pt x="786" y="1571"/>
                    <a:pt x="1127" y="1191"/>
                    <a:pt x="1153" y="1166"/>
                  </a:cubicBezTo>
                  <a:cubicBezTo>
                    <a:pt x="1191" y="1128"/>
                    <a:pt x="1064" y="380"/>
                    <a:pt x="1064" y="380"/>
                  </a:cubicBezTo>
                  <a:lnTo>
                    <a:pt x="773" y="39"/>
                  </a:lnTo>
                  <a:cubicBezTo>
                    <a:pt x="773" y="39"/>
                    <a:pt x="697" y="39"/>
                    <a:pt x="570" y="0"/>
                  </a:cubicBezTo>
                  <a:close/>
                </a:path>
              </a:pathLst>
            </a:custGeom>
            <a:solidFill>
              <a:srgbClr val="D2E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62;p39">
              <a:extLst>
                <a:ext uri="{FF2B5EF4-FFF2-40B4-BE49-F238E27FC236}">
                  <a16:creationId xmlns:a16="http://schemas.microsoft.com/office/drawing/2014/main" id="{606361AA-C31A-E462-E434-DC944DD9DACF}"/>
                </a:ext>
              </a:extLst>
            </p:cNvPr>
            <p:cNvSpPr/>
            <p:nvPr/>
          </p:nvSpPr>
          <p:spPr>
            <a:xfrm>
              <a:off x="1114125" y="953650"/>
              <a:ext cx="151350" cy="238750"/>
            </a:xfrm>
            <a:custGeom>
              <a:avLst/>
              <a:gdLst/>
              <a:ahLst/>
              <a:cxnLst/>
              <a:rect l="l" t="t" r="r" b="b"/>
              <a:pathLst>
                <a:path w="6054" h="9550" extrusionOk="0">
                  <a:moveTo>
                    <a:pt x="5001" y="1"/>
                  </a:moveTo>
                  <a:cubicBezTo>
                    <a:pt x="4878" y="1"/>
                    <a:pt x="4748" y="25"/>
                    <a:pt x="4610" y="76"/>
                  </a:cubicBezTo>
                  <a:cubicBezTo>
                    <a:pt x="3812" y="368"/>
                    <a:pt x="3470" y="748"/>
                    <a:pt x="3572" y="1951"/>
                  </a:cubicBezTo>
                  <a:cubicBezTo>
                    <a:pt x="3673" y="3166"/>
                    <a:pt x="3749" y="3787"/>
                    <a:pt x="3609" y="4345"/>
                  </a:cubicBezTo>
                  <a:cubicBezTo>
                    <a:pt x="3457" y="4889"/>
                    <a:pt x="3229" y="5510"/>
                    <a:pt x="3102" y="6231"/>
                  </a:cubicBezTo>
                  <a:cubicBezTo>
                    <a:pt x="2989" y="6953"/>
                    <a:pt x="2748" y="8397"/>
                    <a:pt x="2406" y="8701"/>
                  </a:cubicBezTo>
                  <a:cubicBezTo>
                    <a:pt x="2064" y="9005"/>
                    <a:pt x="912" y="9132"/>
                    <a:pt x="456" y="9194"/>
                  </a:cubicBezTo>
                  <a:cubicBezTo>
                    <a:pt x="0" y="9270"/>
                    <a:pt x="26" y="9549"/>
                    <a:pt x="456" y="9549"/>
                  </a:cubicBezTo>
                  <a:lnTo>
                    <a:pt x="2723" y="9549"/>
                  </a:lnTo>
                  <a:cubicBezTo>
                    <a:pt x="2723" y="9549"/>
                    <a:pt x="3077" y="9220"/>
                    <a:pt x="3204" y="8739"/>
                  </a:cubicBezTo>
                  <a:cubicBezTo>
                    <a:pt x="3204" y="8739"/>
                    <a:pt x="4318" y="6636"/>
                    <a:pt x="4534" y="5611"/>
                  </a:cubicBezTo>
                  <a:cubicBezTo>
                    <a:pt x="4749" y="4598"/>
                    <a:pt x="4977" y="2837"/>
                    <a:pt x="5066" y="2685"/>
                  </a:cubicBezTo>
                  <a:cubicBezTo>
                    <a:pt x="5066" y="2685"/>
                    <a:pt x="6054" y="2533"/>
                    <a:pt x="6015" y="1444"/>
                  </a:cubicBezTo>
                  <a:cubicBezTo>
                    <a:pt x="5973" y="546"/>
                    <a:pt x="5579" y="1"/>
                    <a:pt x="5001" y="1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63;p39">
              <a:extLst>
                <a:ext uri="{FF2B5EF4-FFF2-40B4-BE49-F238E27FC236}">
                  <a16:creationId xmlns:a16="http://schemas.microsoft.com/office/drawing/2014/main" id="{969EF2C4-5932-2A9D-EA87-B5095D9F91F8}"/>
                </a:ext>
              </a:extLst>
            </p:cNvPr>
            <p:cNvSpPr/>
            <p:nvPr/>
          </p:nvSpPr>
          <p:spPr>
            <a:xfrm>
              <a:off x="1660875" y="1098025"/>
              <a:ext cx="67775" cy="88675"/>
            </a:xfrm>
            <a:custGeom>
              <a:avLst/>
              <a:gdLst/>
              <a:ahLst/>
              <a:cxnLst/>
              <a:rect l="l" t="t" r="r" b="b"/>
              <a:pathLst>
                <a:path w="2711" h="3547" extrusionOk="0">
                  <a:moveTo>
                    <a:pt x="1118" y="0"/>
                  </a:moveTo>
                  <a:cubicBezTo>
                    <a:pt x="1068" y="0"/>
                    <a:pt x="1005" y="19"/>
                    <a:pt x="963" y="101"/>
                  </a:cubicBezTo>
                  <a:cubicBezTo>
                    <a:pt x="875" y="241"/>
                    <a:pt x="951" y="495"/>
                    <a:pt x="963" y="545"/>
                  </a:cubicBezTo>
                  <a:cubicBezTo>
                    <a:pt x="963" y="608"/>
                    <a:pt x="1255" y="836"/>
                    <a:pt x="1179" y="1165"/>
                  </a:cubicBezTo>
                  <a:cubicBezTo>
                    <a:pt x="1103" y="1482"/>
                    <a:pt x="698" y="1508"/>
                    <a:pt x="698" y="1508"/>
                  </a:cubicBezTo>
                  <a:cubicBezTo>
                    <a:pt x="698" y="1508"/>
                    <a:pt x="492" y="1266"/>
                    <a:pt x="306" y="1266"/>
                  </a:cubicBezTo>
                  <a:cubicBezTo>
                    <a:pt x="302" y="1266"/>
                    <a:pt x="297" y="1266"/>
                    <a:pt x="293" y="1267"/>
                  </a:cubicBezTo>
                  <a:cubicBezTo>
                    <a:pt x="90" y="1280"/>
                    <a:pt x="1" y="1495"/>
                    <a:pt x="90" y="1621"/>
                  </a:cubicBezTo>
                  <a:cubicBezTo>
                    <a:pt x="178" y="1761"/>
                    <a:pt x="583" y="1888"/>
                    <a:pt x="583" y="1888"/>
                  </a:cubicBezTo>
                  <a:cubicBezTo>
                    <a:pt x="583" y="1888"/>
                    <a:pt x="761" y="2571"/>
                    <a:pt x="659" y="2774"/>
                  </a:cubicBezTo>
                  <a:cubicBezTo>
                    <a:pt x="558" y="2964"/>
                    <a:pt x="39" y="2989"/>
                    <a:pt x="102" y="3318"/>
                  </a:cubicBezTo>
                  <a:cubicBezTo>
                    <a:pt x="132" y="3465"/>
                    <a:pt x="492" y="3546"/>
                    <a:pt x="893" y="3546"/>
                  </a:cubicBezTo>
                  <a:cubicBezTo>
                    <a:pt x="1358" y="3546"/>
                    <a:pt x="1879" y="3437"/>
                    <a:pt x="2002" y="3192"/>
                  </a:cubicBezTo>
                  <a:cubicBezTo>
                    <a:pt x="2230" y="2736"/>
                    <a:pt x="2103" y="2344"/>
                    <a:pt x="2218" y="2052"/>
                  </a:cubicBezTo>
                  <a:cubicBezTo>
                    <a:pt x="2319" y="1748"/>
                    <a:pt x="2711" y="900"/>
                    <a:pt x="2559" y="633"/>
                  </a:cubicBezTo>
                  <a:cubicBezTo>
                    <a:pt x="2559" y="633"/>
                    <a:pt x="2192" y="292"/>
                    <a:pt x="1787" y="279"/>
                  </a:cubicBezTo>
                  <a:cubicBezTo>
                    <a:pt x="1394" y="279"/>
                    <a:pt x="1191" y="13"/>
                    <a:pt x="1191" y="13"/>
                  </a:cubicBezTo>
                  <a:cubicBezTo>
                    <a:pt x="1191" y="13"/>
                    <a:pt x="1160" y="0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024;p38">
            <a:extLst>
              <a:ext uri="{FF2B5EF4-FFF2-40B4-BE49-F238E27FC236}">
                <a16:creationId xmlns:a16="http://schemas.microsoft.com/office/drawing/2014/main" id="{E3DEC1DE-E1D5-6606-BC17-CD276FEF3675}"/>
              </a:ext>
            </a:extLst>
          </p:cNvPr>
          <p:cNvSpPr txBox="1">
            <a:spLocks/>
          </p:cNvSpPr>
          <p:nvPr/>
        </p:nvSpPr>
        <p:spPr>
          <a:xfrm>
            <a:off x="1742983" y="3577973"/>
            <a:ext cx="635527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2200" b="0" dirty="0">
                <a:latin typeface="Barlow Medium"/>
              </a:rPr>
              <a:t>Disponibilizar de forma rápida, gratuita e intuitiva treinos personalizados</a:t>
            </a:r>
          </a:p>
        </p:txBody>
      </p:sp>
      <p:sp>
        <p:nvSpPr>
          <p:cNvPr id="59" name="Google Shape;1022;p38">
            <a:extLst>
              <a:ext uri="{FF2B5EF4-FFF2-40B4-BE49-F238E27FC236}">
                <a16:creationId xmlns:a16="http://schemas.microsoft.com/office/drawing/2014/main" id="{5FC4F34A-6415-BE97-96AC-6D56F62BB560}"/>
              </a:ext>
            </a:extLst>
          </p:cNvPr>
          <p:cNvSpPr txBox="1">
            <a:spLocks/>
          </p:cNvSpPr>
          <p:nvPr/>
        </p:nvSpPr>
        <p:spPr>
          <a:xfrm>
            <a:off x="666699" y="1456463"/>
            <a:ext cx="1056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8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60" name="Google Shape;1022;p38">
            <a:extLst>
              <a:ext uri="{FF2B5EF4-FFF2-40B4-BE49-F238E27FC236}">
                <a16:creationId xmlns:a16="http://schemas.microsoft.com/office/drawing/2014/main" id="{0551C6F0-CDB3-6786-4ADD-987AD546FB7C}"/>
              </a:ext>
            </a:extLst>
          </p:cNvPr>
          <p:cNvSpPr txBox="1">
            <a:spLocks/>
          </p:cNvSpPr>
          <p:nvPr/>
        </p:nvSpPr>
        <p:spPr>
          <a:xfrm>
            <a:off x="666699" y="2532818"/>
            <a:ext cx="1056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8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61" name="Google Shape;1022;p38">
            <a:extLst>
              <a:ext uri="{FF2B5EF4-FFF2-40B4-BE49-F238E27FC236}">
                <a16:creationId xmlns:a16="http://schemas.microsoft.com/office/drawing/2014/main" id="{C303A331-1120-1829-1628-A8469D953B4B}"/>
              </a:ext>
            </a:extLst>
          </p:cNvPr>
          <p:cNvSpPr txBox="1">
            <a:spLocks/>
          </p:cNvSpPr>
          <p:nvPr/>
        </p:nvSpPr>
        <p:spPr>
          <a:xfrm>
            <a:off x="666699" y="3507141"/>
            <a:ext cx="1056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4800" b="0" i="0" u="none" strike="noStrike" cap="none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2063288-0DC3-DCEC-7B2F-8E93E75BF2CB}"/>
              </a:ext>
            </a:extLst>
          </p:cNvPr>
          <p:cNvSpPr txBox="1"/>
          <p:nvPr/>
        </p:nvSpPr>
        <p:spPr>
          <a:xfrm>
            <a:off x="8801100" y="4675489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oogle Shape;1752;p49"/>
          <p:cNvGrpSpPr/>
          <p:nvPr/>
        </p:nvGrpSpPr>
        <p:grpSpPr>
          <a:xfrm>
            <a:off x="613055" y="1864630"/>
            <a:ext cx="3141729" cy="2391640"/>
            <a:chOff x="4936450" y="1519825"/>
            <a:chExt cx="3546370" cy="2699672"/>
          </a:xfrm>
        </p:grpSpPr>
        <p:sp>
          <p:nvSpPr>
            <p:cNvPr id="1753" name="Google Shape;1753;p49"/>
            <p:cNvSpPr/>
            <p:nvPr/>
          </p:nvSpPr>
          <p:spPr>
            <a:xfrm>
              <a:off x="8146530" y="3339017"/>
              <a:ext cx="336291" cy="59634"/>
            </a:xfrm>
            <a:custGeom>
              <a:avLst/>
              <a:gdLst/>
              <a:ahLst/>
              <a:cxnLst/>
              <a:rect l="l" t="t" r="r" b="b"/>
              <a:pathLst>
                <a:path w="2876" h="510" extrusionOk="0">
                  <a:moveTo>
                    <a:pt x="0" y="0"/>
                  </a:moveTo>
                  <a:lnTo>
                    <a:pt x="0" y="260"/>
                  </a:lnTo>
                  <a:lnTo>
                    <a:pt x="0" y="509"/>
                  </a:lnTo>
                  <a:lnTo>
                    <a:pt x="2616" y="509"/>
                  </a:lnTo>
                  <a:cubicBezTo>
                    <a:pt x="2695" y="509"/>
                    <a:pt x="2755" y="489"/>
                    <a:pt x="2806" y="440"/>
                  </a:cubicBezTo>
                  <a:cubicBezTo>
                    <a:pt x="2846" y="389"/>
                    <a:pt x="2875" y="329"/>
                    <a:pt x="2875" y="260"/>
                  </a:cubicBezTo>
                  <a:cubicBezTo>
                    <a:pt x="2875" y="110"/>
                    <a:pt x="2766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>
              <a:off x="7946930" y="2931517"/>
              <a:ext cx="199716" cy="875572"/>
            </a:xfrm>
            <a:custGeom>
              <a:avLst/>
              <a:gdLst/>
              <a:ahLst/>
              <a:cxnLst/>
              <a:rect l="l" t="t" r="r" b="b"/>
              <a:pathLst>
                <a:path w="1708" h="7488" extrusionOk="0">
                  <a:moveTo>
                    <a:pt x="1" y="1"/>
                  </a:moveTo>
                  <a:cubicBezTo>
                    <a:pt x="569" y="1"/>
                    <a:pt x="1039" y="1678"/>
                    <a:pt x="1039" y="3745"/>
                  </a:cubicBezTo>
                  <a:cubicBezTo>
                    <a:pt x="1039" y="5811"/>
                    <a:pt x="569" y="7488"/>
                    <a:pt x="1" y="7488"/>
                  </a:cubicBezTo>
                  <a:lnTo>
                    <a:pt x="669" y="7488"/>
                  </a:lnTo>
                  <a:cubicBezTo>
                    <a:pt x="1218" y="7488"/>
                    <a:pt x="1667" y="5941"/>
                    <a:pt x="1707" y="3994"/>
                  </a:cubicBezTo>
                  <a:lnTo>
                    <a:pt x="1707" y="3745"/>
                  </a:lnTo>
                  <a:lnTo>
                    <a:pt x="1707" y="3485"/>
                  </a:lnTo>
                  <a:cubicBezTo>
                    <a:pt x="1667" y="1538"/>
                    <a:pt x="1218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>
              <a:off x="7825557" y="2931517"/>
              <a:ext cx="242864" cy="875572"/>
            </a:xfrm>
            <a:custGeom>
              <a:avLst/>
              <a:gdLst/>
              <a:ahLst/>
              <a:cxnLst/>
              <a:rect l="l" t="t" r="r" b="b"/>
              <a:pathLst>
                <a:path w="2077" h="7488" extrusionOk="0">
                  <a:moveTo>
                    <a:pt x="1039" y="1"/>
                  </a:moveTo>
                  <a:cubicBezTo>
                    <a:pt x="489" y="1"/>
                    <a:pt x="40" y="1538"/>
                    <a:pt x="0" y="3485"/>
                  </a:cubicBezTo>
                  <a:lnTo>
                    <a:pt x="429" y="3485"/>
                  </a:lnTo>
                  <a:cubicBezTo>
                    <a:pt x="460" y="2108"/>
                    <a:pt x="719" y="1030"/>
                    <a:pt x="1039" y="1030"/>
                  </a:cubicBezTo>
                  <a:cubicBezTo>
                    <a:pt x="1368" y="1030"/>
                    <a:pt x="1647" y="2237"/>
                    <a:pt x="1647" y="3745"/>
                  </a:cubicBezTo>
                  <a:cubicBezTo>
                    <a:pt x="1647" y="5242"/>
                    <a:pt x="1368" y="6460"/>
                    <a:pt x="1039" y="6460"/>
                  </a:cubicBezTo>
                  <a:cubicBezTo>
                    <a:pt x="719" y="6460"/>
                    <a:pt x="460" y="5382"/>
                    <a:pt x="429" y="3994"/>
                  </a:cubicBezTo>
                  <a:lnTo>
                    <a:pt x="0" y="3994"/>
                  </a:lnTo>
                  <a:cubicBezTo>
                    <a:pt x="40" y="5941"/>
                    <a:pt x="489" y="7488"/>
                    <a:pt x="1039" y="7488"/>
                  </a:cubicBezTo>
                  <a:cubicBezTo>
                    <a:pt x="1607" y="7488"/>
                    <a:pt x="2077" y="5811"/>
                    <a:pt x="2077" y="3745"/>
                  </a:cubicBezTo>
                  <a:cubicBezTo>
                    <a:pt x="2077" y="1678"/>
                    <a:pt x="1607" y="1"/>
                    <a:pt x="1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>
              <a:off x="7875720" y="3051838"/>
              <a:ext cx="142538" cy="635164"/>
            </a:xfrm>
            <a:custGeom>
              <a:avLst/>
              <a:gdLst/>
              <a:ahLst/>
              <a:cxnLst/>
              <a:rect l="l" t="t" r="r" b="b"/>
              <a:pathLst>
                <a:path w="1219" h="5432" extrusionOk="0">
                  <a:moveTo>
                    <a:pt x="610" y="1"/>
                  </a:moveTo>
                  <a:cubicBezTo>
                    <a:pt x="290" y="1"/>
                    <a:pt x="31" y="1079"/>
                    <a:pt x="0" y="2456"/>
                  </a:cubicBezTo>
                  <a:lnTo>
                    <a:pt x="90" y="2456"/>
                  </a:lnTo>
                  <a:cubicBezTo>
                    <a:pt x="120" y="2217"/>
                    <a:pt x="190" y="2057"/>
                    <a:pt x="260" y="2057"/>
                  </a:cubicBezTo>
                  <a:lnTo>
                    <a:pt x="610" y="2057"/>
                  </a:lnTo>
                  <a:cubicBezTo>
                    <a:pt x="709" y="2057"/>
                    <a:pt x="789" y="2346"/>
                    <a:pt x="789" y="2716"/>
                  </a:cubicBezTo>
                  <a:cubicBezTo>
                    <a:pt x="789" y="3075"/>
                    <a:pt x="709" y="3375"/>
                    <a:pt x="610" y="3375"/>
                  </a:cubicBezTo>
                  <a:lnTo>
                    <a:pt x="260" y="3375"/>
                  </a:lnTo>
                  <a:cubicBezTo>
                    <a:pt x="190" y="3375"/>
                    <a:pt x="120" y="3205"/>
                    <a:pt x="90" y="2965"/>
                  </a:cubicBezTo>
                  <a:lnTo>
                    <a:pt x="0" y="2965"/>
                  </a:lnTo>
                  <a:cubicBezTo>
                    <a:pt x="31" y="4353"/>
                    <a:pt x="290" y="5431"/>
                    <a:pt x="610" y="5431"/>
                  </a:cubicBezTo>
                  <a:cubicBezTo>
                    <a:pt x="939" y="5431"/>
                    <a:pt x="1218" y="4213"/>
                    <a:pt x="1218" y="2716"/>
                  </a:cubicBezTo>
                  <a:cubicBezTo>
                    <a:pt x="1218" y="1208"/>
                    <a:pt x="939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>
              <a:off x="7906005" y="3292362"/>
              <a:ext cx="62090" cy="154114"/>
            </a:xfrm>
            <a:custGeom>
              <a:avLst/>
              <a:gdLst/>
              <a:ahLst/>
              <a:cxnLst/>
              <a:rect l="l" t="t" r="r" b="b"/>
              <a:pathLst>
                <a:path w="531" h="1318" extrusionOk="0">
                  <a:moveTo>
                    <a:pt x="1" y="0"/>
                  </a:moveTo>
                  <a:cubicBezTo>
                    <a:pt x="101" y="0"/>
                    <a:pt x="191" y="289"/>
                    <a:pt x="191" y="659"/>
                  </a:cubicBezTo>
                  <a:cubicBezTo>
                    <a:pt x="191" y="1018"/>
                    <a:pt x="101" y="1318"/>
                    <a:pt x="1" y="1318"/>
                  </a:cubicBezTo>
                  <a:lnTo>
                    <a:pt x="351" y="1318"/>
                  </a:lnTo>
                  <a:cubicBezTo>
                    <a:pt x="450" y="1318"/>
                    <a:pt x="530" y="1018"/>
                    <a:pt x="530" y="659"/>
                  </a:cubicBezTo>
                  <a:cubicBezTo>
                    <a:pt x="530" y="28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>
              <a:off x="7886243" y="3292362"/>
              <a:ext cx="42095" cy="154114"/>
            </a:xfrm>
            <a:custGeom>
              <a:avLst/>
              <a:gdLst/>
              <a:ahLst/>
              <a:cxnLst/>
              <a:rect l="l" t="t" r="r" b="b"/>
              <a:pathLst>
                <a:path w="360" h="1318" extrusionOk="0">
                  <a:moveTo>
                    <a:pt x="170" y="0"/>
                  </a:moveTo>
                  <a:cubicBezTo>
                    <a:pt x="100" y="0"/>
                    <a:pt x="30" y="160"/>
                    <a:pt x="0" y="399"/>
                  </a:cubicBezTo>
                  <a:lnTo>
                    <a:pt x="170" y="399"/>
                  </a:lnTo>
                  <a:cubicBezTo>
                    <a:pt x="210" y="399"/>
                    <a:pt x="240" y="509"/>
                    <a:pt x="240" y="659"/>
                  </a:cubicBezTo>
                  <a:cubicBezTo>
                    <a:pt x="240" y="799"/>
                    <a:pt x="210" y="908"/>
                    <a:pt x="180" y="908"/>
                  </a:cubicBezTo>
                  <a:lnTo>
                    <a:pt x="0" y="908"/>
                  </a:lnTo>
                  <a:cubicBezTo>
                    <a:pt x="30" y="1148"/>
                    <a:pt x="100" y="1318"/>
                    <a:pt x="170" y="1318"/>
                  </a:cubicBezTo>
                  <a:cubicBezTo>
                    <a:pt x="270" y="1318"/>
                    <a:pt x="360" y="1018"/>
                    <a:pt x="360" y="659"/>
                  </a:cubicBezTo>
                  <a:cubicBezTo>
                    <a:pt x="360" y="289"/>
                    <a:pt x="270" y="0"/>
                    <a:pt x="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>
              <a:off x="7419342" y="3339017"/>
              <a:ext cx="494965" cy="59634"/>
            </a:xfrm>
            <a:custGeom>
              <a:avLst/>
              <a:gdLst/>
              <a:ahLst/>
              <a:cxnLst/>
              <a:rect l="l" t="t" r="r" b="b"/>
              <a:pathLst>
                <a:path w="4233" h="510" extrusionOk="0">
                  <a:moveTo>
                    <a:pt x="140" y="0"/>
                  </a:moveTo>
                  <a:cubicBezTo>
                    <a:pt x="160" y="170"/>
                    <a:pt x="90" y="369"/>
                    <a:pt x="0" y="509"/>
                  </a:cubicBezTo>
                  <a:lnTo>
                    <a:pt x="4173" y="509"/>
                  </a:lnTo>
                  <a:cubicBezTo>
                    <a:pt x="4203" y="509"/>
                    <a:pt x="4233" y="400"/>
                    <a:pt x="4233" y="260"/>
                  </a:cubicBezTo>
                  <a:cubicBezTo>
                    <a:pt x="4233" y="110"/>
                    <a:pt x="4203" y="0"/>
                    <a:pt x="4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9"/>
            <p:cNvSpPr/>
            <p:nvPr/>
          </p:nvSpPr>
          <p:spPr>
            <a:xfrm>
              <a:off x="6974540" y="1966262"/>
              <a:ext cx="463627" cy="1466302"/>
            </a:xfrm>
            <a:custGeom>
              <a:avLst/>
              <a:gdLst/>
              <a:ahLst/>
              <a:cxnLst/>
              <a:rect l="l" t="t" r="r" b="b"/>
              <a:pathLst>
                <a:path w="3965" h="12540" extrusionOk="0">
                  <a:moveTo>
                    <a:pt x="1" y="1"/>
                  </a:moveTo>
                  <a:lnTo>
                    <a:pt x="1" y="1"/>
                  </a:lnTo>
                  <a:cubicBezTo>
                    <a:pt x="450" y="380"/>
                    <a:pt x="470" y="1398"/>
                    <a:pt x="490" y="2147"/>
                  </a:cubicBezTo>
                  <a:cubicBezTo>
                    <a:pt x="508" y="2847"/>
                    <a:pt x="868" y="3906"/>
                    <a:pt x="1127" y="3906"/>
                  </a:cubicBezTo>
                  <a:cubicBezTo>
                    <a:pt x="1148" y="3906"/>
                    <a:pt x="1169" y="3899"/>
                    <a:pt x="1189" y="3884"/>
                  </a:cubicBezTo>
                  <a:cubicBezTo>
                    <a:pt x="1269" y="3594"/>
                    <a:pt x="1369" y="3364"/>
                    <a:pt x="1369" y="3364"/>
                  </a:cubicBezTo>
                  <a:cubicBezTo>
                    <a:pt x="1428" y="4114"/>
                    <a:pt x="1598" y="4942"/>
                    <a:pt x="1728" y="5551"/>
                  </a:cubicBezTo>
                  <a:cubicBezTo>
                    <a:pt x="1828" y="6030"/>
                    <a:pt x="1908" y="6379"/>
                    <a:pt x="1908" y="6449"/>
                  </a:cubicBezTo>
                  <a:cubicBezTo>
                    <a:pt x="1908" y="6509"/>
                    <a:pt x="1917" y="6689"/>
                    <a:pt x="1928" y="6918"/>
                  </a:cubicBezTo>
                  <a:cubicBezTo>
                    <a:pt x="1937" y="7248"/>
                    <a:pt x="1948" y="7677"/>
                    <a:pt x="1917" y="8047"/>
                  </a:cubicBezTo>
                  <a:cubicBezTo>
                    <a:pt x="1868" y="8686"/>
                    <a:pt x="2676" y="11171"/>
                    <a:pt x="2676" y="11171"/>
                  </a:cubicBezTo>
                  <a:cubicBezTo>
                    <a:pt x="2327" y="11271"/>
                    <a:pt x="2217" y="11680"/>
                    <a:pt x="2207" y="11740"/>
                  </a:cubicBezTo>
                  <a:lnTo>
                    <a:pt x="2546" y="11740"/>
                  </a:lnTo>
                  <a:lnTo>
                    <a:pt x="2527" y="12249"/>
                  </a:lnTo>
                  <a:lnTo>
                    <a:pt x="2367" y="12249"/>
                  </a:lnTo>
                  <a:cubicBezTo>
                    <a:pt x="2367" y="12289"/>
                    <a:pt x="2396" y="12439"/>
                    <a:pt x="2447" y="12499"/>
                  </a:cubicBezTo>
                  <a:cubicBezTo>
                    <a:pt x="2456" y="12509"/>
                    <a:pt x="2487" y="12519"/>
                    <a:pt x="2536" y="12529"/>
                  </a:cubicBezTo>
                  <a:cubicBezTo>
                    <a:pt x="2601" y="12536"/>
                    <a:pt x="2691" y="12539"/>
                    <a:pt x="2791" y="12539"/>
                  </a:cubicBezTo>
                  <a:cubicBezTo>
                    <a:pt x="3109" y="12539"/>
                    <a:pt x="3534" y="12507"/>
                    <a:pt x="3625" y="12469"/>
                  </a:cubicBezTo>
                  <a:cubicBezTo>
                    <a:pt x="3674" y="12439"/>
                    <a:pt x="3744" y="12359"/>
                    <a:pt x="3804" y="12249"/>
                  </a:cubicBezTo>
                  <a:cubicBezTo>
                    <a:pt x="3894" y="12109"/>
                    <a:pt x="3964" y="11910"/>
                    <a:pt x="3944" y="11740"/>
                  </a:cubicBezTo>
                  <a:cubicBezTo>
                    <a:pt x="3944" y="11720"/>
                    <a:pt x="3934" y="11700"/>
                    <a:pt x="3934" y="11690"/>
                  </a:cubicBezTo>
                  <a:cubicBezTo>
                    <a:pt x="3864" y="11391"/>
                    <a:pt x="3714" y="11002"/>
                    <a:pt x="3714" y="11002"/>
                  </a:cubicBezTo>
                  <a:cubicBezTo>
                    <a:pt x="3714" y="11002"/>
                    <a:pt x="3724" y="8516"/>
                    <a:pt x="3625" y="7537"/>
                  </a:cubicBezTo>
                  <a:cubicBezTo>
                    <a:pt x="3525" y="6559"/>
                    <a:pt x="3405" y="6160"/>
                    <a:pt x="3315" y="6010"/>
                  </a:cubicBezTo>
                  <a:cubicBezTo>
                    <a:pt x="3225" y="5860"/>
                    <a:pt x="2816" y="3265"/>
                    <a:pt x="2836" y="3025"/>
                  </a:cubicBezTo>
                  <a:cubicBezTo>
                    <a:pt x="2856" y="2785"/>
                    <a:pt x="3075" y="859"/>
                    <a:pt x="2197" y="500"/>
                  </a:cubicBezTo>
                  <a:cubicBezTo>
                    <a:pt x="1648" y="270"/>
                    <a:pt x="659" y="100"/>
                    <a:pt x="1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9"/>
            <p:cNvSpPr/>
            <p:nvPr/>
          </p:nvSpPr>
          <p:spPr>
            <a:xfrm>
              <a:off x="6155095" y="3339017"/>
              <a:ext cx="1117266" cy="59634"/>
            </a:xfrm>
            <a:custGeom>
              <a:avLst/>
              <a:gdLst/>
              <a:ahLst/>
              <a:cxnLst/>
              <a:rect l="l" t="t" r="r" b="b"/>
              <a:pathLst>
                <a:path w="9555" h="510" extrusionOk="0">
                  <a:moveTo>
                    <a:pt x="1" y="0"/>
                  </a:moveTo>
                  <a:lnTo>
                    <a:pt x="1" y="509"/>
                  </a:lnTo>
                  <a:lnTo>
                    <a:pt x="9535" y="509"/>
                  </a:lnTo>
                  <a:lnTo>
                    <a:pt x="95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9"/>
            <p:cNvSpPr/>
            <p:nvPr/>
          </p:nvSpPr>
          <p:spPr>
            <a:xfrm>
              <a:off x="6974540" y="3398534"/>
              <a:ext cx="296651" cy="638321"/>
            </a:xfrm>
            <a:custGeom>
              <a:avLst/>
              <a:gdLst/>
              <a:ahLst/>
              <a:cxnLst/>
              <a:rect l="l" t="t" r="r" b="b"/>
              <a:pathLst>
                <a:path w="2537" h="5459" extrusionOk="0">
                  <a:moveTo>
                    <a:pt x="470" y="0"/>
                  </a:moveTo>
                  <a:cubicBezTo>
                    <a:pt x="340" y="379"/>
                    <a:pt x="140" y="929"/>
                    <a:pt x="91" y="1398"/>
                  </a:cubicBezTo>
                  <a:cubicBezTo>
                    <a:pt x="1" y="2136"/>
                    <a:pt x="280" y="4762"/>
                    <a:pt x="280" y="4762"/>
                  </a:cubicBezTo>
                  <a:cubicBezTo>
                    <a:pt x="280" y="4762"/>
                    <a:pt x="280" y="5102"/>
                    <a:pt x="340" y="5281"/>
                  </a:cubicBezTo>
                  <a:cubicBezTo>
                    <a:pt x="370" y="5395"/>
                    <a:pt x="465" y="5459"/>
                    <a:pt x="551" y="5459"/>
                  </a:cubicBezTo>
                  <a:cubicBezTo>
                    <a:pt x="608" y="5459"/>
                    <a:pt x="662" y="5431"/>
                    <a:pt x="690" y="5371"/>
                  </a:cubicBezTo>
                  <a:cubicBezTo>
                    <a:pt x="699" y="5351"/>
                    <a:pt x="710" y="5331"/>
                    <a:pt x="710" y="5301"/>
                  </a:cubicBezTo>
                  <a:cubicBezTo>
                    <a:pt x="730" y="5171"/>
                    <a:pt x="670" y="5022"/>
                    <a:pt x="979" y="4982"/>
                  </a:cubicBezTo>
                  <a:cubicBezTo>
                    <a:pt x="1085" y="4970"/>
                    <a:pt x="1171" y="4964"/>
                    <a:pt x="1241" y="4964"/>
                  </a:cubicBezTo>
                  <a:cubicBezTo>
                    <a:pt x="1418" y="4964"/>
                    <a:pt x="1498" y="5005"/>
                    <a:pt x="1548" y="5111"/>
                  </a:cubicBezTo>
                  <a:cubicBezTo>
                    <a:pt x="1558" y="5131"/>
                    <a:pt x="1568" y="5162"/>
                    <a:pt x="1578" y="5171"/>
                  </a:cubicBezTo>
                  <a:cubicBezTo>
                    <a:pt x="1628" y="5231"/>
                    <a:pt x="1668" y="5231"/>
                    <a:pt x="1678" y="5231"/>
                  </a:cubicBezTo>
                  <a:cubicBezTo>
                    <a:pt x="1598" y="4982"/>
                    <a:pt x="1528" y="4802"/>
                    <a:pt x="1528" y="4802"/>
                  </a:cubicBezTo>
                  <a:cubicBezTo>
                    <a:pt x="1528" y="4802"/>
                    <a:pt x="2396" y="1218"/>
                    <a:pt x="2536" y="280"/>
                  </a:cubicBezTo>
                  <a:cubicBezTo>
                    <a:pt x="2487" y="270"/>
                    <a:pt x="2456" y="260"/>
                    <a:pt x="2447" y="250"/>
                  </a:cubicBezTo>
                  <a:cubicBezTo>
                    <a:pt x="2396" y="190"/>
                    <a:pt x="2367" y="40"/>
                    <a:pt x="2367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9"/>
            <p:cNvSpPr/>
            <p:nvPr/>
          </p:nvSpPr>
          <p:spPr>
            <a:xfrm>
              <a:off x="6820426" y="2764892"/>
              <a:ext cx="467018" cy="574243"/>
            </a:xfrm>
            <a:custGeom>
              <a:avLst/>
              <a:gdLst/>
              <a:ahLst/>
              <a:cxnLst/>
              <a:rect l="l" t="t" r="r" b="b"/>
              <a:pathLst>
                <a:path w="3994" h="4911" extrusionOk="0">
                  <a:moveTo>
                    <a:pt x="2751" y="1"/>
                  </a:moveTo>
                  <a:cubicBezTo>
                    <a:pt x="2426" y="1"/>
                    <a:pt x="2003" y="74"/>
                    <a:pt x="1558" y="248"/>
                  </a:cubicBezTo>
                  <a:cubicBezTo>
                    <a:pt x="790" y="538"/>
                    <a:pt x="31" y="1197"/>
                    <a:pt x="1" y="1825"/>
                  </a:cubicBezTo>
                  <a:cubicBezTo>
                    <a:pt x="1" y="1825"/>
                    <a:pt x="31" y="1865"/>
                    <a:pt x="81" y="1945"/>
                  </a:cubicBezTo>
                  <a:cubicBezTo>
                    <a:pt x="380" y="2364"/>
                    <a:pt x="1409" y="3812"/>
                    <a:pt x="1808" y="4351"/>
                  </a:cubicBezTo>
                  <a:cubicBezTo>
                    <a:pt x="1808" y="4351"/>
                    <a:pt x="1888" y="4700"/>
                    <a:pt x="1917" y="4910"/>
                  </a:cubicBezTo>
                  <a:lnTo>
                    <a:pt x="3525" y="4910"/>
                  </a:lnTo>
                  <a:cubicBezTo>
                    <a:pt x="3535" y="4850"/>
                    <a:pt x="3645" y="4441"/>
                    <a:pt x="3994" y="4341"/>
                  </a:cubicBezTo>
                  <a:cubicBezTo>
                    <a:pt x="3994" y="4341"/>
                    <a:pt x="3186" y="1856"/>
                    <a:pt x="3235" y="1217"/>
                  </a:cubicBezTo>
                  <a:cubicBezTo>
                    <a:pt x="3266" y="847"/>
                    <a:pt x="3255" y="418"/>
                    <a:pt x="3246" y="88"/>
                  </a:cubicBezTo>
                  <a:cubicBezTo>
                    <a:pt x="3138" y="33"/>
                    <a:pt x="2966" y="1"/>
                    <a:pt x="2751" y="1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9"/>
            <p:cNvSpPr/>
            <p:nvPr/>
          </p:nvSpPr>
          <p:spPr>
            <a:xfrm>
              <a:off x="7034174" y="4161266"/>
              <a:ext cx="189193" cy="58231"/>
            </a:xfrm>
            <a:custGeom>
              <a:avLst/>
              <a:gdLst/>
              <a:ahLst/>
              <a:cxnLst/>
              <a:rect l="l" t="t" r="r" b="b"/>
              <a:pathLst>
                <a:path w="1618" h="498" extrusionOk="0">
                  <a:moveTo>
                    <a:pt x="76" y="1"/>
                  </a:moveTo>
                  <a:cubicBezTo>
                    <a:pt x="38" y="1"/>
                    <a:pt x="10" y="17"/>
                    <a:pt x="0" y="56"/>
                  </a:cubicBezTo>
                  <a:cubicBezTo>
                    <a:pt x="253" y="282"/>
                    <a:pt x="613" y="498"/>
                    <a:pt x="1071" y="498"/>
                  </a:cubicBezTo>
                  <a:cubicBezTo>
                    <a:pt x="1100" y="498"/>
                    <a:pt x="1129" y="497"/>
                    <a:pt x="1158" y="495"/>
                  </a:cubicBezTo>
                  <a:cubicBezTo>
                    <a:pt x="1567" y="465"/>
                    <a:pt x="1617" y="276"/>
                    <a:pt x="1587" y="36"/>
                  </a:cubicBezTo>
                  <a:lnTo>
                    <a:pt x="1587" y="36"/>
                  </a:lnTo>
                  <a:cubicBezTo>
                    <a:pt x="1579" y="92"/>
                    <a:pt x="1561" y="110"/>
                    <a:pt x="1538" y="110"/>
                  </a:cubicBezTo>
                  <a:cubicBezTo>
                    <a:pt x="1504" y="110"/>
                    <a:pt x="1459" y="72"/>
                    <a:pt x="1418" y="66"/>
                  </a:cubicBezTo>
                  <a:cubicBezTo>
                    <a:pt x="1405" y="64"/>
                    <a:pt x="1378" y="63"/>
                    <a:pt x="1341" y="63"/>
                  </a:cubicBezTo>
                  <a:cubicBezTo>
                    <a:pt x="1137" y="63"/>
                    <a:pt x="628" y="87"/>
                    <a:pt x="569" y="145"/>
                  </a:cubicBezTo>
                  <a:cubicBezTo>
                    <a:pt x="541" y="182"/>
                    <a:pt x="520" y="200"/>
                    <a:pt x="493" y="200"/>
                  </a:cubicBezTo>
                  <a:cubicBezTo>
                    <a:pt x="461" y="200"/>
                    <a:pt x="420" y="175"/>
                    <a:pt x="349" y="126"/>
                  </a:cubicBezTo>
                  <a:cubicBezTo>
                    <a:pt x="269" y="66"/>
                    <a:pt x="153" y="1"/>
                    <a:pt x="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9"/>
            <p:cNvSpPr/>
            <p:nvPr/>
          </p:nvSpPr>
          <p:spPr>
            <a:xfrm>
              <a:off x="6980387" y="3955353"/>
              <a:ext cx="239356" cy="229300"/>
            </a:xfrm>
            <a:custGeom>
              <a:avLst/>
              <a:gdLst/>
              <a:ahLst/>
              <a:cxnLst/>
              <a:rect l="l" t="t" r="r" b="b"/>
              <a:pathLst>
                <a:path w="2047" h="1961" extrusionOk="0">
                  <a:moveTo>
                    <a:pt x="230" y="0"/>
                  </a:moveTo>
                  <a:cubicBezTo>
                    <a:pt x="230" y="0"/>
                    <a:pt x="70" y="280"/>
                    <a:pt x="90" y="400"/>
                  </a:cubicBezTo>
                  <a:cubicBezTo>
                    <a:pt x="110" y="519"/>
                    <a:pt x="90" y="899"/>
                    <a:pt x="90" y="979"/>
                  </a:cubicBezTo>
                  <a:cubicBezTo>
                    <a:pt x="90" y="1068"/>
                    <a:pt x="1" y="1278"/>
                    <a:pt x="50" y="1347"/>
                  </a:cubicBezTo>
                  <a:cubicBezTo>
                    <a:pt x="81" y="1378"/>
                    <a:pt x="220" y="1597"/>
                    <a:pt x="460" y="1817"/>
                  </a:cubicBezTo>
                  <a:cubicBezTo>
                    <a:pt x="470" y="1778"/>
                    <a:pt x="498" y="1762"/>
                    <a:pt x="536" y="1762"/>
                  </a:cubicBezTo>
                  <a:cubicBezTo>
                    <a:pt x="613" y="1762"/>
                    <a:pt x="729" y="1827"/>
                    <a:pt x="809" y="1887"/>
                  </a:cubicBezTo>
                  <a:cubicBezTo>
                    <a:pt x="880" y="1936"/>
                    <a:pt x="921" y="1961"/>
                    <a:pt x="953" y="1961"/>
                  </a:cubicBezTo>
                  <a:cubicBezTo>
                    <a:pt x="980" y="1961"/>
                    <a:pt x="1001" y="1943"/>
                    <a:pt x="1029" y="1906"/>
                  </a:cubicBezTo>
                  <a:cubicBezTo>
                    <a:pt x="1088" y="1848"/>
                    <a:pt x="1597" y="1824"/>
                    <a:pt x="1801" y="1824"/>
                  </a:cubicBezTo>
                  <a:cubicBezTo>
                    <a:pt x="1838" y="1824"/>
                    <a:pt x="1865" y="1825"/>
                    <a:pt x="1878" y="1827"/>
                  </a:cubicBezTo>
                  <a:cubicBezTo>
                    <a:pt x="1919" y="1833"/>
                    <a:pt x="1964" y="1871"/>
                    <a:pt x="1998" y="1871"/>
                  </a:cubicBezTo>
                  <a:cubicBezTo>
                    <a:pt x="2021" y="1871"/>
                    <a:pt x="2039" y="1853"/>
                    <a:pt x="2047" y="1797"/>
                  </a:cubicBezTo>
                  <a:cubicBezTo>
                    <a:pt x="2037" y="1767"/>
                    <a:pt x="2037" y="1737"/>
                    <a:pt x="2027" y="1707"/>
                  </a:cubicBezTo>
                  <a:cubicBezTo>
                    <a:pt x="1997" y="1527"/>
                    <a:pt x="1778" y="899"/>
                    <a:pt x="1628" y="469"/>
                  </a:cubicBezTo>
                  <a:cubicBezTo>
                    <a:pt x="1618" y="469"/>
                    <a:pt x="1578" y="469"/>
                    <a:pt x="1528" y="409"/>
                  </a:cubicBezTo>
                  <a:lnTo>
                    <a:pt x="1528" y="409"/>
                  </a:lnTo>
                  <a:cubicBezTo>
                    <a:pt x="1558" y="499"/>
                    <a:pt x="1807" y="1347"/>
                    <a:pt x="1798" y="1467"/>
                  </a:cubicBezTo>
                  <a:cubicBezTo>
                    <a:pt x="1798" y="1547"/>
                    <a:pt x="1655" y="1578"/>
                    <a:pt x="1516" y="1578"/>
                  </a:cubicBezTo>
                  <a:cubicBezTo>
                    <a:pt x="1446" y="1578"/>
                    <a:pt x="1378" y="1571"/>
                    <a:pt x="1328" y="1558"/>
                  </a:cubicBezTo>
                  <a:cubicBezTo>
                    <a:pt x="1179" y="1518"/>
                    <a:pt x="660" y="539"/>
                    <a:pt x="660" y="539"/>
                  </a:cubicBezTo>
                  <a:cubicBezTo>
                    <a:pt x="660" y="569"/>
                    <a:pt x="649" y="589"/>
                    <a:pt x="640" y="609"/>
                  </a:cubicBezTo>
                  <a:cubicBezTo>
                    <a:pt x="612" y="669"/>
                    <a:pt x="558" y="697"/>
                    <a:pt x="501" y="697"/>
                  </a:cubicBezTo>
                  <a:cubicBezTo>
                    <a:pt x="415" y="697"/>
                    <a:pt x="320" y="633"/>
                    <a:pt x="290" y="519"/>
                  </a:cubicBezTo>
                  <a:cubicBezTo>
                    <a:pt x="230" y="34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9"/>
            <p:cNvSpPr/>
            <p:nvPr/>
          </p:nvSpPr>
          <p:spPr>
            <a:xfrm>
              <a:off x="6225136" y="2567398"/>
              <a:ext cx="974845" cy="425041"/>
            </a:xfrm>
            <a:custGeom>
              <a:avLst/>
              <a:gdLst/>
              <a:ahLst/>
              <a:cxnLst/>
              <a:rect l="l" t="t" r="r" b="b"/>
              <a:pathLst>
                <a:path w="8337" h="3635" extrusionOk="0">
                  <a:moveTo>
                    <a:pt x="7707" y="0"/>
                  </a:moveTo>
                  <a:lnTo>
                    <a:pt x="7707" y="0"/>
                  </a:lnTo>
                  <a:cubicBezTo>
                    <a:pt x="7824" y="1050"/>
                    <a:pt x="6909" y="2129"/>
                    <a:pt x="4232" y="2129"/>
                  </a:cubicBezTo>
                  <a:cubicBezTo>
                    <a:pt x="4160" y="2129"/>
                    <a:pt x="4088" y="2129"/>
                    <a:pt x="4014" y="2127"/>
                  </a:cubicBezTo>
                  <a:cubicBezTo>
                    <a:pt x="1159" y="2067"/>
                    <a:pt x="650" y="220"/>
                    <a:pt x="650" y="220"/>
                  </a:cubicBezTo>
                  <a:cubicBezTo>
                    <a:pt x="650" y="220"/>
                    <a:pt x="220" y="659"/>
                    <a:pt x="71" y="1149"/>
                  </a:cubicBezTo>
                  <a:cubicBezTo>
                    <a:pt x="51" y="1209"/>
                    <a:pt x="31" y="1278"/>
                    <a:pt x="21" y="1348"/>
                  </a:cubicBezTo>
                  <a:cubicBezTo>
                    <a:pt x="11" y="1418"/>
                    <a:pt x="11" y="1528"/>
                    <a:pt x="1" y="1677"/>
                  </a:cubicBezTo>
                  <a:cubicBezTo>
                    <a:pt x="57" y="1665"/>
                    <a:pt x="216" y="1635"/>
                    <a:pt x="471" y="1635"/>
                  </a:cubicBezTo>
                  <a:cubicBezTo>
                    <a:pt x="808" y="1635"/>
                    <a:pt x="1313" y="1687"/>
                    <a:pt x="1968" y="1897"/>
                  </a:cubicBezTo>
                  <a:cubicBezTo>
                    <a:pt x="2447" y="2057"/>
                    <a:pt x="2796" y="2316"/>
                    <a:pt x="3055" y="2586"/>
                  </a:cubicBezTo>
                  <a:cubicBezTo>
                    <a:pt x="3265" y="2786"/>
                    <a:pt x="3425" y="3015"/>
                    <a:pt x="3505" y="3235"/>
                  </a:cubicBezTo>
                  <a:cubicBezTo>
                    <a:pt x="3545" y="3325"/>
                    <a:pt x="3565" y="3425"/>
                    <a:pt x="3565" y="3514"/>
                  </a:cubicBezTo>
                  <a:cubicBezTo>
                    <a:pt x="3565" y="3514"/>
                    <a:pt x="3534" y="3554"/>
                    <a:pt x="3485" y="3624"/>
                  </a:cubicBezTo>
                  <a:lnTo>
                    <a:pt x="3505" y="3634"/>
                  </a:lnTo>
                  <a:lnTo>
                    <a:pt x="3565" y="3624"/>
                  </a:lnTo>
                  <a:lnTo>
                    <a:pt x="3634" y="3594"/>
                  </a:lnTo>
                  <a:cubicBezTo>
                    <a:pt x="3705" y="3554"/>
                    <a:pt x="3864" y="3145"/>
                    <a:pt x="3864" y="3145"/>
                  </a:cubicBezTo>
                  <a:cubicBezTo>
                    <a:pt x="3950" y="3168"/>
                    <a:pt x="4090" y="3175"/>
                    <a:pt x="4231" y="3175"/>
                  </a:cubicBezTo>
                  <a:cubicBezTo>
                    <a:pt x="4469" y="3175"/>
                    <a:pt x="4712" y="3155"/>
                    <a:pt x="4712" y="3155"/>
                  </a:cubicBezTo>
                  <a:cubicBezTo>
                    <a:pt x="4712" y="3155"/>
                    <a:pt x="4912" y="3454"/>
                    <a:pt x="4972" y="3554"/>
                  </a:cubicBezTo>
                  <a:cubicBezTo>
                    <a:pt x="5012" y="3634"/>
                    <a:pt x="5122" y="3634"/>
                    <a:pt x="5172" y="3634"/>
                  </a:cubicBezTo>
                  <a:cubicBezTo>
                    <a:pt x="5122" y="3554"/>
                    <a:pt x="5092" y="3514"/>
                    <a:pt x="5092" y="3514"/>
                  </a:cubicBezTo>
                  <a:cubicBezTo>
                    <a:pt x="5122" y="2886"/>
                    <a:pt x="5881" y="2227"/>
                    <a:pt x="6649" y="1937"/>
                  </a:cubicBezTo>
                  <a:cubicBezTo>
                    <a:pt x="7094" y="1763"/>
                    <a:pt x="7517" y="1690"/>
                    <a:pt x="7842" y="1690"/>
                  </a:cubicBezTo>
                  <a:cubicBezTo>
                    <a:pt x="8057" y="1690"/>
                    <a:pt x="8229" y="1722"/>
                    <a:pt x="8337" y="1777"/>
                  </a:cubicBezTo>
                  <a:cubicBezTo>
                    <a:pt x="8326" y="1548"/>
                    <a:pt x="8317" y="1368"/>
                    <a:pt x="8317" y="1308"/>
                  </a:cubicBezTo>
                  <a:cubicBezTo>
                    <a:pt x="8317" y="1238"/>
                    <a:pt x="8237" y="889"/>
                    <a:pt x="8137" y="410"/>
                  </a:cubicBezTo>
                  <a:cubicBezTo>
                    <a:pt x="7957" y="160"/>
                    <a:pt x="7707" y="0"/>
                    <a:pt x="7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9"/>
            <p:cNvSpPr/>
            <p:nvPr/>
          </p:nvSpPr>
          <p:spPr>
            <a:xfrm>
              <a:off x="7052766" y="3978856"/>
              <a:ext cx="139030" cy="161130"/>
            </a:xfrm>
            <a:custGeom>
              <a:avLst/>
              <a:gdLst/>
              <a:ahLst/>
              <a:cxnLst/>
              <a:rect l="l" t="t" r="r" b="b"/>
              <a:pathLst>
                <a:path w="1189" h="1378" extrusionOk="0">
                  <a:moveTo>
                    <a:pt x="572" y="1"/>
                  </a:moveTo>
                  <a:cubicBezTo>
                    <a:pt x="502" y="1"/>
                    <a:pt x="416" y="7"/>
                    <a:pt x="310" y="19"/>
                  </a:cubicBezTo>
                  <a:cubicBezTo>
                    <a:pt x="1" y="59"/>
                    <a:pt x="61" y="208"/>
                    <a:pt x="41" y="338"/>
                  </a:cubicBezTo>
                  <a:cubicBezTo>
                    <a:pt x="41" y="338"/>
                    <a:pt x="560" y="1317"/>
                    <a:pt x="709" y="1357"/>
                  </a:cubicBezTo>
                  <a:cubicBezTo>
                    <a:pt x="759" y="1370"/>
                    <a:pt x="827" y="1377"/>
                    <a:pt x="897" y="1377"/>
                  </a:cubicBezTo>
                  <a:cubicBezTo>
                    <a:pt x="1036" y="1377"/>
                    <a:pt x="1179" y="1346"/>
                    <a:pt x="1179" y="1266"/>
                  </a:cubicBezTo>
                  <a:cubicBezTo>
                    <a:pt x="1188" y="1146"/>
                    <a:pt x="939" y="298"/>
                    <a:pt x="909" y="208"/>
                  </a:cubicBezTo>
                  <a:cubicBezTo>
                    <a:pt x="899" y="199"/>
                    <a:pt x="889" y="168"/>
                    <a:pt x="879" y="148"/>
                  </a:cubicBezTo>
                  <a:cubicBezTo>
                    <a:pt x="829" y="42"/>
                    <a:pt x="749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9"/>
            <p:cNvSpPr/>
            <p:nvPr/>
          </p:nvSpPr>
          <p:spPr>
            <a:xfrm>
              <a:off x="6301023" y="2463564"/>
              <a:ext cx="838973" cy="352895"/>
            </a:xfrm>
            <a:custGeom>
              <a:avLst/>
              <a:gdLst/>
              <a:ahLst/>
              <a:cxnLst/>
              <a:rect l="l" t="t" r="r" b="b"/>
              <a:pathLst>
                <a:path w="7175" h="3018" extrusionOk="0">
                  <a:moveTo>
                    <a:pt x="6879" y="0"/>
                  </a:moveTo>
                  <a:lnTo>
                    <a:pt x="6879" y="0"/>
                  </a:lnTo>
                  <a:cubicBezTo>
                    <a:pt x="6769" y="669"/>
                    <a:pt x="6450" y="1558"/>
                    <a:pt x="5182" y="1757"/>
                  </a:cubicBezTo>
                  <a:cubicBezTo>
                    <a:pt x="4582" y="1848"/>
                    <a:pt x="3877" y="1916"/>
                    <a:pt x="3215" y="1916"/>
                  </a:cubicBezTo>
                  <a:cubicBezTo>
                    <a:pt x="2344" y="1916"/>
                    <a:pt x="1549" y="1798"/>
                    <a:pt x="1168" y="1458"/>
                  </a:cubicBezTo>
                  <a:cubicBezTo>
                    <a:pt x="500" y="859"/>
                    <a:pt x="300" y="190"/>
                    <a:pt x="300" y="190"/>
                  </a:cubicBezTo>
                  <a:cubicBezTo>
                    <a:pt x="300" y="190"/>
                    <a:pt x="41" y="569"/>
                    <a:pt x="21" y="789"/>
                  </a:cubicBezTo>
                  <a:cubicBezTo>
                    <a:pt x="1" y="999"/>
                    <a:pt x="1" y="1108"/>
                    <a:pt x="1" y="1108"/>
                  </a:cubicBezTo>
                  <a:cubicBezTo>
                    <a:pt x="1" y="1108"/>
                    <a:pt x="510" y="2955"/>
                    <a:pt x="3365" y="3015"/>
                  </a:cubicBezTo>
                  <a:cubicBezTo>
                    <a:pt x="3439" y="3017"/>
                    <a:pt x="3511" y="3017"/>
                    <a:pt x="3583" y="3017"/>
                  </a:cubicBezTo>
                  <a:cubicBezTo>
                    <a:pt x="6260" y="3017"/>
                    <a:pt x="7175" y="1938"/>
                    <a:pt x="7058" y="888"/>
                  </a:cubicBezTo>
                  <a:cubicBezTo>
                    <a:pt x="7058" y="888"/>
                    <a:pt x="7078" y="799"/>
                    <a:pt x="7038" y="719"/>
                  </a:cubicBezTo>
                  <a:cubicBezTo>
                    <a:pt x="6989" y="639"/>
                    <a:pt x="6869" y="659"/>
                    <a:pt x="6869" y="190"/>
                  </a:cubicBezTo>
                  <a:cubicBezTo>
                    <a:pt x="6869" y="130"/>
                    <a:pt x="6869" y="70"/>
                    <a:pt x="6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6310378" y="1955739"/>
              <a:ext cx="803192" cy="731865"/>
            </a:xfrm>
            <a:custGeom>
              <a:avLst/>
              <a:gdLst/>
              <a:ahLst/>
              <a:cxnLst/>
              <a:rect l="l" t="t" r="r" b="b"/>
              <a:pathLst>
                <a:path w="6869" h="6259" extrusionOk="0">
                  <a:moveTo>
                    <a:pt x="5032" y="0"/>
                  </a:moveTo>
                  <a:cubicBezTo>
                    <a:pt x="5032" y="20"/>
                    <a:pt x="5022" y="31"/>
                    <a:pt x="5012" y="51"/>
                  </a:cubicBezTo>
                  <a:cubicBezTo>
                    <a:pt x="5112" y="111"/>
                    <a:pt x="5551" y="440"/>
                    <a:pt x="5581" y="1198"/>
                  </a:cubicBezTo>
                  <a:cubicBezTo>
                    <a:pt x="5601" y="2047"/>
                    <a:pt x="5421" y="3824"/>
                    <a:pt x="5002" y="4303"/>
                  </a:cubicBezTo>
                  <a:cubicBezTo>
                    <a:pt x="4742" y="4603"/>
                    <a:pt x="4143" y="4792"/>
                    <a:pt x="3564" y="4802"/>
                  </a:cubicBezTo>
                  <a:cubicBezTo>
                    <a:pt x="3538" y="4803"/>
                    <a:pt x="3512" y="4804"/>
                    <a:pt x="3485" y="4804"/>
                  </a:cubicBezTo>
                  <a:cubicBezTo>
                    <a:pt x="3183" y="4804"/>
                    <a:pt x="2886" y="4752"/>
                    <a:pt x="2666" y="4632"/>
                  </a:cubicBezTo>
                  <a:cubicBezTo>
                    <a:pt x="2586" y="5182"/>
                    <a:pt x="2486" y="5551"/>
                    <a:pt x="2486" y="5551"/>
                  </a:cubicBezTo>
                  <a:lnTo>
                    <a:pt x="2297" y="5302"/>
                  </a:lnTo>
                  <a:lnTo>
                    <a:pt x="2297" y="5302"/>
                  </a:lnTo>
                  <a:cubicBezTo>
                    <a:pt x="2358" y="5679"/>
                    <a:pt x="2512" y="5701"/>
                    <a:pt x="2562" y="5701"/>
                  </a:cubicBezTo>
                  <a:cubicBezTo>
                    <a:pt x="2569" y="5701"/>
                    <a:pt x="2574" y="5701"/>
                    <a:pt x="2576" y="5701"/>
                  </a:cubicBezTo>
                  <a:lnTo>
                    <a:pt x="2417" y="5770"/>
                  </a:lnTo>
                  <a:lnTo>
                    <a:pt x="2437" y="5850"/>
                  </a:lnTo>
                  <a:lnTo>
                    <a:pt x="2237" y="5821"/>
                  </a:lnTo>
                  <a:lnTo>
                    <a:pt x="2266" y="5921"/>
                  </a:lnTo>
                  <a:cubicBezTo>
                    <a:pt x="2147" y="5901"/>
                    <a:pt x="1957" y="5741"/>
                    <a:pt x="1957" y="5741"/>
                  </a:cubicBezTo>
                  <a:lnTo>
                    <a:pt x="1957" y="5741"/>
                  </a:lnTo>
                  <a:lnTo>
                    <a:pt x="1997" y="5901"/>
                  </a:lnTo>
                  <a:cubicBezTo>
                    <a:pt x="1578" y="5761"/>
                    <a:pt x="1438" y="5501"/>
                    <a:pt x="1438" y="5501"/>
                  </a:cubicBezTo>
                  <a:lnTo>
                    <a:pt x="1428" y="5711"/>
                  </a:lnTo>
                  <a:cubicBezTo>
                    <a:pt x="1208" y="5451"/>
                    <a:pt x="739" y="4632"/>
                    <a:pt x="549" y="3245"/>
                  </a:cubicBezTo>
                  <a:cubicBezTo>
                    <a:pt x="529" y="3813"/>
                    <a:pt x="350" y="4025"/>
                    <a:pt x="188" y="4025"/>
                  </a:cubicBezTo>
                  <a:cubicBezTo>
                    <a:pt x="117" y="4025"/>
                    <a:pt x="50" y="3984"/>
                    <a:pt x="1" y="3914"/>
                  </a:cubicBezTo>
                  <a:lnTo>
                    <a:pt x="1" y="3914"/>
                  </a:lnTo>
                  <a:cubicBezTo>
                    <a:pt x="90" y="4133"/>
                    <a:pt x="170" y="4373"/>
                    <a:pt x="220" y="4533"/>
                  </a:cubicBezTo>
                  <a:cubicBezTo>
                    <a:pt x="220" y="4533"/>
                    <a:pt x="420" y="5202"/>
                    <a:pt x="1088" y="5801"/>
                  </a:cubicBezTo>
                  <a:cubicBezTo>
                    <a:pt x="1469" y="6141"/>
                    <a:pt x="2264" y="6259"/>
                    <a:pt x="3135" y="6259"/>
                  </a:cubicBezTo>
                  <a:cubicBezTo>
                    <a:pt x="3797" y="6259"/>
                    <a:pt x="4502" y="6191"/>
                    <a:pt x="5102" y="6100"/>
                  </a:cubicBezTo>
                  <a:cubicBezTo>
                    <a:pt x="6370" y="5901"/>
                    <a:pt x="6689" y="5012"/>
                    <a:pt x="6799" y="4343"/>
                  </a:cubicBezTo>
                  <a:cubicBezTo>
                    <a:pt x="6799" y="4313"/>
                    <a:pt x="6809" y="4283"/>
                    <a:pt x="6809" y="4263"/>
                  </a:cubicBezTo>
                  <a:lnTo>
                    <a:pt x="6809" y="4253"/>
                  </a:lnTo>
                  <a:cubicBezTo>
                    <a:pt x="6829" y="4153"/>
                    <a:pt x="6849" y="4064"/>
                    <a:pt x="6869" y="3974"/>
                  </a:cubicBezTo>
                  <a:lnTo>
                    <a:pt x="6869" y="3974"/>
                  </a:lnTo>
                  <a:cubicBezTo>
                    <a:pt x="6849" y="3989"/>
                    <a:pt x="6828" y="3996"/>
                    <a:pt x="6807" y="3996"/>
                  </a:cubicBezTo>
                  <a:cubicBezTo>
                    <a:pt x="6548" y="3996"/>
                    <a:pt x="6188" y="2937"/>
                    <a:pt x="6170" y="2237"/>
                  </a:cubicBezTo>
                  <a:cubicBezTo>
                    <a:pt x="6150" y="1488"/>
                    <a:pt x="6130" y="470"/>
                    <a:pt x="5681" y="91"/>
                  </a:cubicBezTo>
                  <a:cubicBezTo>
                    <a:pt x="5351" y="40"/>
                    <a:pt x="5112" y="11"/>
                    <a:pt x="5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6584695" y="1961585"/>
              <a:ext cx="380607" cy="555885"/>
            </a:xfrm>
            <a:custGeom>
              <a:avLst/>
              <a:gdLst/>
              <a:ahLst/>
              <a:cxnLst/>
              <a:rect l="l" t="t" r="r" b="b"/>
              <a:pathLst>
                <a:path w="3255" h="4754" extrusionOk="0">
                  <a:moveTo>
                    <a:pt x="2666" y="1"/>
                  </a:moveTo>
                  <a:cubicBezTo>
                    <a:pt x="2456" y="529"/>
                    <a:pt x="1897" y="1658"/>
                    <a:pt x="1129" y="1658"/>
                  </a:cubicBezTo>
                  <a:cubicBezTo>
                    <a:pt x="689" y="1658"/>
                    <a:pt x="300" y="1308"/>
                    <a:pt x="0" y="929"/>
                  </a:cubicBezTo>
                  <a:lnTo>
                    <a:pt x="0" y="929"/>
                  </a:lnTo>
                  <a:cubicBezTo>
                    <a:pt x="0" y="1747"/>
                    <a:pt x="300" y="1967"/>
                    <a:pt x="380" y="3165"/>
                  </a:cubicBezTo>
                  <a:cubicBezTo>
                    <a:pt x="410" y="3674"/>
                    <a:pt x="370" y="4183"/>
                    <a:pt x="320" y="4582"/>
                  </a:cubicBezTo>
                  <a:cubicBezTo>
                    <a:pt x="540" y="4702"/>
                    <a:pt x="837" y="4754"/>
                    <a:pt x="1139" y="4754"/>
                  </a:cubicBezTo>
                  <a:cubicBezTo>
                    <a:pt x="1166" y="4754"/>
                    <a:pt x="1192" y="4753"/>
                    <a:pt x="1218" y="4752"/>
                  </a:cubicBezTo>
                  <a:cubicBezTo>
                    <a:pt x="1797" y="4742"/>
                    <a:pt x="2396" y="4553"/>
                    <a:pt x="2656" y="4253"/>
                  </a:cubicBezTo>
                  <a:cubicBezTo>
                    <a:pt x="3075" y="3774"/>
                    <a:pt x="3255" y="1997"/>
                    <a:pt x="3235" y="1148"/>
                  </a:cubicBezTo>
                  <a:cubicBezTo>
                    <a:pt x="3205" y="390"/>
                    <a:pt x="2766" y="61"/>
                    <a:pt x="2666" y="1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6904499" y="1821153"/>
              <a:ext cx="68989" cy="123712"/>
            </a:xfrm>
            <a:custGeom>
              <a:avLst/>
              <a:gdLst/>
              <a:ahLst/>
              <a:cxnLst/>
              <a:rect l="l" t="t" r="r" b="b"/>
              <a:pathLst>
                <a:path w="590" h="1058" extrusionOk="0">
                  <a:moveTo>
                    <a:pt x="380" y="1"/>
                  </a:moveTo>
                  <a:cubicBezTo>
                    <a:pt x="365" y="1"/>
                    <a:pt x="351" y="2"/>
                    <a:pt x="340" y="4"/>
                  </a:cubicBezTo>
                  <a:cubicBezTo>
                    <a:pt x="340" y="33"/>
                    <a:pt x="330" y="53"/>
                    <a:pt x="330" y="53"/>
                  </a:cubicBezTo>
                  <a:lnTo>
                    <a:pt x="31" y="932"/>
                  </a:lnTo>
                  <a:cubicBezTo>
                    <a:pt x="31" y="932"/>
                    <a:pt x="21" y="962"/>
                    <a:pt x="1" y="1012"/>
                  </a:cubicBezTo>
                  <a:cubicBezTo>
                    <a:pt x="47" y="1043"/>
                    <a:pt x="93" y="1057"/>
                    <a:pt x="138" y="1057"/>
                  </a:cubicBezTo>
                  <a:cubicBezTo>
                    <a:pt x="388" y="1057"/>
                    <a:pt x="590" y="607"/>
                    <a:pt x="590" y="293"/>
                  </a:cubicBezTo>
                  <a:cubicBezTo>
                    <a:pt x="590" y="40"/>
                    <a:pt x="462" y="1"/>
                    <a:pt x="380" y="1"/>
                  </a:cubicBezTo>
                  <a:close/>
                </a:path>
              </a:pathLst>
            </a:custGeom>
            <a:solidFill>
              <a:srgbClr val="EBD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9"/>
            <p:cNvSpPr/>
            <p:nvPr/>
          </p:nvSpPr>
          <p:spPr>
            <a:xfrm>
              <a:off x="6469169" y="1589164"/>
              <a:ext cx="479764" cy="207902"/>
            </a:xfrm>
            <a:custGeom>
              <a:avLst/>
              <a:gdLst/>
              <a:ahLst/>
              <a:cxnLst/>
              <a:rect l="l" t="t" r="r" b="b"/>
              <a:pathLst>
                <a:path w="4103" h="1778" extrusionOk="0">
                  <a:moveTo>
                    <a:pt x="1987" y="1"/>
                  </a:moveTo>
                  <a:cubicBezTo>
                    <a:pt x="509" y="1"/>
                    <a:pt x="90" y="1029"/>
                    <a:pt x="20" y="1259"/>
                  </a:cubicBezTo>
                  <a:cubicBezTo>
                    <a:pt x="10" y="1369"/>
                    <a:pt x="0" y="1469"/>
                    <a:pt x="0" y="1558"/>
                  </a:cubicBezTo>
                  <a:lnTo>
                    <a:pt x="0" y="1778"/>
                  </a:lnTo>
                  <a:cubicBezTo>
                    <a:pt x="70" y="1369"/>
                    <a:pt x="469" y="280"/>
                    <a:pt x="1977" y="280"/>
                  </a:cubicBezTo>
                  <a:cubicBezTo>
                    <a:pt x="3494" y="280"/>
                    <a:pt x="4073" y="970"/>
                    <a:pt x="4083" y="1748"/>
                  </a:cubicBezTo>
                  <a:lnTo>
                    <a:pt x="4093" y="1748"/>
                  </a:lnTo>
                  <a:cubicBezTo>
                    <a:pt x="4103" y="1598"/>
                    <a:pt x="4103" y="1378"/>
                    <a:pt x="4073" y="1129"/>
                  </a:cubicBezTo>
                  <a:cubicBezTo>
                    <a:pt x="3974" y="799"/>
                    <a:pt x="3464" y="1"/>
                    <a:pt x="1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9"/>
            <p:cNvSpPr/>
            <p:nvPr/>
          </p:nvSpPr>
          <p:spPr>
            <a:xfrm>
              <a:off x="6469169" y="1621905"/>
              <a:ext cx="478711" cy="323428"/>
            </a:xfrm>
            <a:custGeom>
              <a:avLst/>
              <a:gdLst/>
              <a:ahLst/>
              <a:cxnLst/>
              <a:rect l="l" t="t" r="r" b="b"/>
              <a:pathLst>
                <a:path w="4094" h="2766" extrusionOk="0">
                  <a:moveTo>
                    <a:pt x="1977" y="0"/>
                  </a:moveTo>
                  <a:cubicBezTo>
                    <a:pt x="469" y="0"/>
                    <a:pt x="70" y="1089"/>
                    <a:pt x="0" y="1498"/>
                  </a:cubicBezTo>
                  <a:lnTo>
                    <a:pt x="0" y="1708"/>
                  </a:lnTo>
                  <a:cubicBezTo>
                    <a:pt x="10" y="1868"/>
                    <a:pt x="20" y="1947"/>
                    <a:pt x="20" y="1947"/>
                  </a:cubicBezTo>
                  <a:lnTo>
                    <a:pt x="340" y="2716"/>
                  </a:lnTo>
                  <a:lnTo>
                    <a:pt x="360" y="2766"/>
                  </a:lnTo>
                  <a:lnTo>
                    <a:pt x="309" y="1788"/>
                  </a:lnTo>
                  <a:cubicBezTo>
                    <a:pt x="309" y="1788"/>
                    <a:pt x="160" y="1019"/>
                    <a:pt x="689" y="809"/>
                  </a:cubicBezTo>
                  <a:cubicBezTo>
                    <a:pt x="689" y="809"/>
                    <a:pt x="1228" y="939"/>
                    <a:pt x="1987" y="939"/>
                  </a:cubicBezTo>
                  <a:cubicBezTo>
                    <a:pt x="2306" y="939"/>
                    <a:pt x="2975" y="849"/>
                    <a:pt x="3355" y="690"/>
                  </a:cubicBezTo>
                  <a:cubicBezTo>
                    <a:pt x="3355" y="690"/>
                    <a:pt x="3604" y="889"/>
                    <a:pt x="3724" y="1118"/>
                  </a:cubicBezTo>
                  <a:cubicBezTo>
                    <a:pt x="3834" y="1348"/>
                    <a:pt x="3763" y="1748"/>
                    <a:pt x="3763" y="1748"/>
                  </a:cubicBezTo>
                  <a:lnTo>
                    <a:pt x="3754" y="2636"/>
                  </a:lnTo>
                  <a:lnTo>
                    <a:pt x="4053" y="1757"/>
                  </a:lnTo>
                  <a:cubicBezTo>
                    <a:pt x="4053" y="1757"/>
                    <a:pt x="4063" y="1737"/>
                    <a:pt x="4063" y="1708"/>
                  </a:cubicBezTo>
                  <a:cubicBezTo>
                    <a:pt x="4073" y="1657"/>
                    <a:pt x="4083" y="1578"/>
                    <a:pt x="4093" y="1468"/>
                  </a:cubicBezTo>
                  <a:lnTo>
                    <a:pt x="4083" y="1468"/>
                  </a:lnTo>
                  <a:cubicBezTo>
                    <a:pt x="4073" y="690"/>
                    <a:pt x="3494" y="0"/>
                    <a:pt x="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6471507" y="1519825"/>
              <a:ext cx="474034" cy="216554"/>
            </a:xfrm>
            <a:custGeom>
              <a:avLst/>
              <a:gdLst/>
              <a:ahLst/>
              <a:cxnLst/>
              <a:rect l="l" t="t" r="r" b="b"/>
              <a:pathLst>
                <a:path w="4054" h="1852" extrusionOk="0">
                  <a:moveTo>
                    <a:pt x="2112" y="1"/>
                  </a:moveTo>
                  <a:cubicBezTo>
                    <a:pt x="2005" y="1"/>
                    <a:pt x="1928" y="5"/>
                    <a:pt x="1897" y="5"/>
                  </a:cubicBezTo>
                  <a:cubicBezTo>
                    <a:pt x="1737" y="5"/>
                    <a:pt x="269" y="135"/>
                    <a:pt x="90" y="1183"/>
                  </a:cubicBezTo>
                  <a:cubicBezTo>
                    <a:pt x="40" y="1432"/>
                    <a:pt x="10" y="1652"/>
                    <a:pt x="0" y="1852"/>
                  </a:cubicBezTo>
                  <a:cubicBezTo>
                    <a:pt x="70" y="1622"/>
                    <a:pt x="489" y="594"/>
                    <a:pt x="1967" y="594"/>
                  </a:cubicBezTo>
                  <a:cubicBezTo>
                    <a:pt x="3444" y="594"/>
                    <a:pt x="3954" y="1392"/>
                    <a:pt x="4053" y="1722"/>
                  </a:cubicBezTo>
                  <a:cubicBezTo>
                    <a:pt x="4023" y="1472"/>
                    <a:pt x="3954" y="1193"/>
                    <a:pt x="3823" y="873"/>
                  </a:cubicBezTo>
                  <a:cubicBezTo>
                    <a:pt x="3502" y="78"/>
                    <a:pt x="2554" y="1"/>
                    <a:pt x="2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6487877" y="1702469"/>
              <a:ext cx="429601" cy="452987"/>
            </a:xfrm>
            <a:custGeom>
              <a:avLst/>
              <a:gdLst/>
              <a:ahLst/>
              <a:cxnLst/>
              <a:rect l="l" t="t" r="r" b="b"/>
              <a:pathLst>
                <a:path w="3674" h="3874" extrusionOk="0">
                  <a:moveTo>
                    <a:pt x="3195" y="1"/>
                  </a:moveTo>
                  <a:cubicBezTo>
                    <a:pt x="2815" y="160"/>
                    <a:pt x="2146" y="250"/>
                    <a:pt x="1827" y="250"/>
                  </a:cubicBezTo>
                  <a:cubicBezTo>
                    <a:pt x="1068" y="250"/>
                    <a:pt x="529" y="120"/>
                    <a:pt x="529" y="120"/>
                  </a:cubicBezTo>
                  <a:cubicBezTo>
                    <a:pt x="0" y="330"/>
                    <a:pt x="149" y="1099"/>
                    <a:pt x="149" y="1099"/>
                  </a:cubicBezTo>
                  <a:lnTo>
                    <a:pt x="200" y="2077"/>
                  </a:lnTo>
                  <a:cubicBezTo>
                    <a:pt x="200" y="2077"/>
                    <a:pt x="439" y="2646"/>
                    <a:pt x="828" y="3145"/>
                  </a:cubicBezTo>
                  <a:cubicBezTo>
                    <a:pt x="1128" y="3524"/>
                    <a:pt x="1517" y="3874"/>
                    <a:pt x="1957" y="3874"/>
                  </a:cubicBezTo>
                  <a:cubicBezTo>
                    <a:pt x="2725" y="3874"/>
                    <a:pt x="3284" y="2745"/>
                    <a:pt x="3494" y="2217"/>
                  </a:cubicBezTo>
                  <a:cubicBezTo>
                    <a:pt x="3504" y="2197"/>
                    <a:pt x="3514" y="2186"/>
                    <a:pt x="3514" y="2166"/>
                  </a:cubicBezTo>
                  <a:cubicBezTo>
                    <a:pt x="3534" y="2107"/>
                    <a:pt x="3554" y="2067"/>
                    <a:pt x="3564" y="2027"/>
                  </a:cubicBezTo>
                  <a:cubicBezTo>
                    <a:pt x="3584" y="1977"/>
                    <a:pt x="3594" y="1947"/>
                    <a:pt x="3594" y="1947"/>
                  </a:cubicBezTo>
                  <a:lnTo>
                    <a:pt x="3603" y="1059"/>
                  </a:lnTo>
                  <a:cubicBezTo>
                    <a:pt x="3603" y="1059"/>
                    <a:pt x="3674" y="659"/>
                    <a:pt x="3564" y="429"/>
                  </a:cubicBezTo>
                  <a:cubicBezTo>
                    <a:pt x="3444" y="200"/>
                    <a:pt x="3195" y="1"/>
                    <a:pt x="3195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6154042" y="2758578"/>
              <a:ext cx="487949" cy="580557"/>
            </a:xfrm>
            <a:custGeom>
              <a:avLst/>
              <a:gdLst/>
              <a:ahLst/>
              <a:cxnLst/>
              <a:rect l="l" t="t" r="r" b="b"/>
              <a:pathLst>
                <a:path w="4173" h="4965" extrusionOk="0">
                  <a:moveTo>
                    <a:pt x="1079" y="0"/>
                  </a:moveTo>
                  <a:cubicBezTo>
                    <a:pt x="824" y="0"/>
                    <a:pt x="665" y="30"/>
                    <a:pt x="609" y="42"/>
                  </a:cubicBezTo>
                  <a:cubicBezTo>
                    <a:pt x="599" y="372"/>
                    <a:pt x="589" y="851"/>
                    <a:pt x="619" y="1271"/>
                  </a:cubicBezTo>
                  <a:cubicBezTo>
                    <a:pt x="649" y="1680"/>
                    <a:pt x="309" y="2818"/>
                    <a:pt x="60" y="3576"/>
                  </a:cubicBezTo>
                  <a:cubicBezTo>
                    <a:pt x="30" y="3876"/>
                    <a:pt x="0" y="4335"/>
                    <a:pt x="0" y="4405"/>
                  </a:cubicBezTo>
                  <a:cubicBezTo>
                    <a:pt x="220" y="4585"/>
                    <a:pt x="329" y="4914"/>
                    <a:pt x="349" y="4964"/>
                  </a:cubicBezTo>
                  <a:lnTo>
                    <a:pt x="2256" y="4964"/>
                  </a:lnTo>
                  <a:cubicBezTo>
                    <a:pt x="2286" y="4754"/>
                    <a:pt x="2366" y="4405"/>
                    <a:pt x="2366" y="4405"/>
                  </a:cubicBezTo>
                  <a:cubicBezTo>
                    <a:pt x="2765" y="3856"/>
                    <a:pt x="3793" y="2409"/>
                    <a:pt x="4093" y="1989"/>
                  </a:cubicBezTo>
                  <a:cubicBezTo>
                    <a:pt x="4142" y="1919"/>
                    <a:pt x="4173" y="1879"/>
                    <a:pt x="4173" y="1879"/>
                  </a:cubicBezTo>
                  <a:cubicBezTo>
                    <a:pt x="4173" y="1790"/>
                    <a:pt x="4153" y="1690"/>
                    <a:pt x="4113" y="1600"/>
                  </a:cubicBezTo>
                  <a:cubicBezTo>
                    <a:pt x="4033" y="1430"/>
                    <a:pt x="3883" y="1191"/>
                    <a:pt x="3663" y="951"/>
                  </a:cubicBezTo>
                  <a:cubicBezTo>
                    <a:pt x="3404" y="681"/>
                    <a:pt x="3055" y="422"/>
                    <a:pt x="2576" y="262"/>
                  </a:cubicBezTo>
                  <a:cubicBezTo>
                    <a:pt x="1921" y="52"/>
                    <a:pt x="1416" y="0"/>
                    <a:pt x="1079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6361710" y="1835535"/>
              <a:ext cx="270927" cy="812547"/>
            </a:xfrm>
            <a:custGeom>
              <a:avLst/>
              <a:gdLst/>
              <a:ahLst/>
              <a:cxnLst/>
              <a:rect l="l" t="t" r="r" b="b"/>
              <a:pathLst>
                <a:path w="2317" h="6949" extrusionOk="0">
                  <a:moveTo>
                    <a:pt x="680" y="1"/>
                  </a:moveTo>
                  <a:cubicBezTo>
                    <a:pt x="550" y="320"/>
                    <a:pt x="400" y="729"/>
                    <a:pt x="270" y="1199"/>
                  </a:cubicBezTo>
                  <a:cubicBezTo>
                    <a:pt x="110" y="1817"/>
                    <a:pt x="1" y="2546"/>
                    <a:pt x="31" y="3355"/>
                  </a:cubicBezTo>
                  <a:cubicBezTo>
                    <a:pt x="41" y="3684"/>
                    <a:pt x="70" y="3994"/>
                    <a:pt x="110" y="4273"/>
                  </a:cubicBezTo>
                  <a:cubicBezTo>
                    <a:pt x="300" y="5660"/>
                    <a:pt x="769" y="6479"/>
                    <a:pt x="989" y="6739"/>
                  </a:cubicBezTo>
                  <a:lnTo>
                    <a:pt x="999" y="6529"/>
                  </a:lnTo>
                  <a:cubicBezTo>
                    <a:pt x="999" y="6529"/>
                    <a:pt x="1139" y="6789"/>
                    <a:pt x="1558" y="6929"/>
                  </a:cubicBezTo>
                  <a:lnTo>
                    <a:pt x="1518" y="6769"/>
                  </a:lnTo>
                  <a:lnTo>
                    <a:pt x="1518" y="6769"/>
                  </a:lnTo>
                  <a:cubicBezTo>
                    <a:pt x="1518" y="6769"/>
                    <a:pt x="1708" y="6929"/>
                    <a:pt x="1827" y="6949"/>
                  </a:cubicBezTo>
                  <a:lnTo>
                    <a:pt x="1798" y="6849"/>
                  </a:lnTo>
                  <a:lnTo>
                    <a:pt x="1998" y="6878"/>
                  </a:lnTo>
                  <a:lnTo>
                    <a:pt x="1978" y="6798"/>
                  </a:lnTo>
                  <a:lnTo>
                    <a:pt x="2137" y="6729"/>
                  </a:lnTo>
                  <a:cubicBezTo>
                    <a:pt x="2135" y="6729"/>
                    <a:pt x="2130" y="6729"/>
                    <a:pt x="2123" y="6729"/>
                  </a:cubicBezTo>
                  <a:cubicBezTo>
                    <a:pt x="2073" y="6729"/>
                    <a:pt x="1919" y="6707"/>
                    <a:pt x="1858" y="6330"/>
                  </a:cubicBezTo>
                  <a:lnTo>
                    <a:pt x="1858" y="6330"/>
                  </a:lnTo>
                  <a:lnTo>
                    <a:pt x="2047" y="6579"/>
                  </a:lnTo>
                  <a:cubicBezTo>
                    <a:pt x="2047" y="6579"/>
                    <a:pt x="2147" y="6210"/>
                    <a:pt x="2227" y="5660"/>
                  </a:cubicBezTo>
                  <a:cubicBezTo>
                    <a:pt x="2277" y="5261"/>
                    <a:pt x="2317" y="4752"/>
                    <a:pt x="2287" y="4243"/>
                  </a:cubicBezTo>
                  <a:cubicBezTo>
                    <a:pt x="2207" y="3045"/>
                    <a:pt x="1907" y="2825"/>
                    <a:pt x="1907" y="2007"/>
                  </a:cubicBezTo>
                  <a:cubicBezTo>
                    <a:pt x="1518" y="1508"/>
                    <a:pt x="1279" y="939"/>
                    <a:pt x="1279" y="939"/>
                  </a:cubicBezTo>
                  <a:lnTo>
                    <a:pt x="1259" y="889"/>
                  </a:lnTo>
                  <a:lnTo>
                    <a:pt x="1248" y="889"/>
                  </a:lnTo>
                  <a:cubicBezTo>
                    <a:pt x="1202" y="920"/>
                    <a:pt x="1156" y="934"/>
                    <a:pt x="1112" y="934"/>
                  </a:cubicBezTo>
                  <a:cubicBezTo>
                    <a:pt x="861" y="934"/>
                    <a:pt x="660" y="484"/>
                    <a:pt x="660" y="170"/>
                  </a:cubicBezTo>
                  <a:cubicBezTo>
                    <a:pt x="660" y="100"/>
                    <a:pt x="669" y="50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6438767" y="1820919"/>
              <a:ext cx="70158" cy="123946"/>
            </a:xfrm>
            <a:custGeom>
              <a:avLst/>
              <a:gdLst/>
              <a:ahLst/>
              <a:cxnLst/>
              <a:rect l="l" t="t" r="r" b="b"/>
              <a:pathLst>
                <a:path w="600" h="1060" extrusionOk="0">
                  <a:moveTo>
                    <a:pt x="214" y="0"/>
                  </a:moveTo>
                  <a:cubicBezTo>
                    <a:pt x="158" y="0"/>
                    <a:pt x="75" y="22"/>
                    <a:pt x="30" y="126"/>
                  </a:cubicBezTo>
                  <a:cubicBezTo>
                    <a:pt x="10" y="175"/>
                    <a:pt x="1" y="225"/>
                    <a:pt x="1" y="295"/>
                  </a:cubicBezTo>
                  <a:cubicBezTo>
                    <a:pt x="1" y="609"/>
                    <a:pt x="202" y="1059"/>
                    <a:pt x="453" y="1059"/>
                  </a:cubicBezTo>
                  <a:cubicBezTo>
                    <a:pt x="497" y="1059"/>
                    <a:pt x="543" y="1045"/>
                    <a:pt x="589" y="1014"/>
                  </a:cubicBezTo>
                  <a:lnTo>
                    <a:pt x="600" y="1014"/>
                  </a:lnTo>
                  <a:lnTo>
                    <a:pt x="280" y="245"/>
                  </a:lnTo>
                  <a:cubicBezTo>
                    <a:pt x="280" y="245"/>
                    <a:pt x="270" y="166"/>
                    <a:pt x="260" y="6"/>
                  </a:cubicBezTo>
                  <a:cubicBezTo>
                    <a:pt x="250" y="3"/>
                    <a:pt x="234" y="0"/>
                    <a:pt x="214" y="0"/>
                  </a:cubicBezTo>
                  <a:close/>
                </a:path>
              </a:pathLst>
            </a:custGeom>
            <a:solidFill>
              <a:srgbClr val="EBD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6180819" y="3398534"/>
              <a:ext cx="307175" cy="638321"/>
            </a:xfrm>
            <a:custGeom>
              <a:avLst/>
              <a:gdLst/>
              <a:ahLst/>
              <a:cxnLst/>
              <a:rect l="l" t="t" r="r" b="b"/>
              <a:pathLst>
                <a:path w="2627" h="5459" extrusionOk="0">
                  <a:moveTo>
                    <a:pt x="0" y="0"/>
                  </a:moveTo>
                  <a:lnTo>
                    <a:pt x="0" y="20"/>
                  </a:lnTo>
                  <a:cubicBezTo>
                    <a:pt x="140" y="949"/>
                    <a:pt x="1098" y="4802"/>
                    <a:pt x="1098" y="4802"/>
                  </a:cubicBezTo>
                  <a:cubicBezTo>
                    <a:pt x="1098" y="4802"/>
                    <a:pt x="1029" y="4982"/>
                    <a:pt x="949" y="5231"/>
                  </a:cubicBezTo>
                  <a:cubicBezTo>
                    <a:pt x="959" y="5231"/>
                    <a:pt x="999" y="5231"/>
                    <a:pt x="1038" y="5171"/>
                  </a:cubicBezTo>
                  <a:cubicBezTo>
                    <a:pt x="1058" y="5162"/>
                    <a:pt x="1069" y="5131"/>
                    <a:pt x="1078" y="5111"/>
                  </a:cubicBezTo>
                  <a:cubicBezTo>
                    <a:pt x="1129" y="5005"/>
                    <a:pt x="1209" y="4964"/>
                    <a:pt x="1385" y="4964"/>
                  </a:cubicBezTo>
                  <a:cubicBezTo>
                    <a:pt x="1456" y="4964"/>
                    <a:pt x="1542" y="4970"/>
                    <a:pt x="1648" y="4982"/>
                  </a:cubicBezTo>
                  <a:cubicBezTo>
                    <a:pt x="1957" y="5022"/>
                    <a:pt x="1897" y="5171"/>
                    <a:pt x="1917" y="5301"/>
                  </a:cubicBezTo>
                  <a:cubicBezTo>
                    <a:pt x="1917" y="5331"/>
                    <a:pt x="1917" y="5351"/>
                    <a:pt x="1927" y="5371"/>
                  </a:cubicBezTo>
                  <a:cubicBezTo>
                    <a:pt x="1955" y="5431"/>
                    <a:pt x="2010" y="5459"/>
                    <a:pt x="2069" y="5459"/>
                  </a:cubicBezTo>
                  <a:cubicBezTo>
                    <a:pt x="2158" y="5459"/>
                    <a:pt x="2256" y="5395"/>
                    <a:pt x="2287" y="5281"/>
                  </a:cubicBezTo>
                  <a:cubicBezTo>
                    <a:pt x="2347" y="5102"/>
                    <a:pt x="2347" y="4762"/>
                    <a:pt x="2347" y="4762"/>
                  </a:cubicBezTo>
                  <a:cubicBezTo>
                    <a:pt x="2347" y="4762"/>
                    <a:pt x="2626" y="2136"/>
                    <a:pt x="2536" y="1398"/>
                  </a:cubicBezTo>
                  <a:cubicBezTo>
                    <a:pt x="2486" y="929"/>
                    <a:pt x="2287" y="379"/>
                    <a:pt x="2147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6242675" y="3955353"/>
              <a:ext cx="239356" cy="229300"/>
            </a:xfrm>
            <a:custGeom>
              <a:avLst/>
              <a:gdLst/>
              <a:ahLst/>
              <a:cxnLst/>
              <a:rect l="l" t="t" r="r" b="b"/>
              <a:pathLst>
                <a:path w="2047" h="1961" extrusionOk="0">
                  <a:moveTo>
                    <a:pt x="1818" y="0"/>
                  </a:moveTo>
                  <a:cubicBezTo>
                    <a:pt x="1818" y="0"/>
                    <a:pt x="1818" y="340"/>
                    <a:pt x="1758" y="519"/>
                  </a:cubicBezTo>
                  <a:cubicBezTo>
                    <a:pt x="1727" y="633"/>
                    <a:pt x="1629" y="697"/>
                    <a:pt x="1540" y="697"/>
                  </a:cubicBezTo>
                  <a:cubicBezTo>
                    <a:pt x="1481" y="697"/>
                    <a:pt x="1426" y="669"/>
                    <a:pt x="1398" y="609"/>
                  </a:cubicBezTo>
                  <a:cubicBezTo>
                    <a:pt x="1388" y="589"/>
                    <a:pt x="1388" y="569"/>
                    <a:pt x="1388" y="539"/>
                  </a:cubicBezTo>
                  <a:cubicBezTo>
                    <a:pt x="1388" y="539"/>
                    <a:pt x="869" y="1518"/>
                    <a:pt x="719" y="1558"/>
                  </a:cubicBezTo>
                  <a:cubicBezTo>
                    <a:pt x="670" y="1571"/>
                    <a:pt x="601" y="1578"/>
                    <a:pt x="532" y="1578"/>
                  </a:cubicBezTo>
                  <a:cubicBezTo>
                    <a:pt x="392" y="1578"/>
                    <a:pt x="250" y="1547"/>
                    <a:pt x="250" y="1467"/>
                  </a:cubicBezTo>
                  <a:cubicBezTo>
                    <a:pt x="240" y="1347"/>
                    <a:pt x="489" y="499"/>
                    <a:pt x="509" y="409"/>
                  </a:cubicBezTo>
                  <a:lnTo>
                    <a:pt x="509" y="409"/>
                  </a:lnTo>
                  <a:cubicBezTo>
                    <a:pt x="470" y="469"/>
                    <a:pt x="430" y="469"/>
                    <a:pt x="420" y="469"/>
                  </a:cubicBezTo>
                  <a:cubicBezTo>
                    <a:pt x="260" y="899"/>
                    <a:pt x="50" y="1527"/>
                    <a:pt x="21" y="1707"/>
                  </a:cubicBezTo>
                  <a:cubicBezTo>
                    <a:pt x="10" y="1737"/>
                    <a:pt x="1" y="1767"/>
                    <a:pt x="1" y="1797"/>
                  </a:cubicBezTo>
                  <a:lnTo>
                    <a:pt x="1" y="1807"/>
                  </a:lnTo>
                  <a:cubicBezTo>
                    <a:pt x="4" y="1857"/>
                    <a:pt x="19" y="1873"/>
                    <a:pt x="39" y="1873"/>
                  </a:cubicBezTo>
                  <a:cubicBezTo>
                    <a:pt x="72" y="1873"/>
                    <a:pt x="121" y="1833"/>
                    <a:pt x="170" y="1827"/>
                  </a:cubicBezTo>
                  <a:cubicBezTo>
                    <a:pt x="182" y="1825"/>
                    <a:pt x="209" y="1824"/>
                    <a:pt x="246" y="1824"/>
                  </a:cubicBezTo>
                  <a:cubicBezTo>
                    <a:pt x="450" y="1824"/>
                    <a:pt x="958" y="1848"/>
                    <a:pt x="1009" y="1906"/>
                  </a:cubicBezTo>
                  <a:cubicBezTo>
                    <a:pt x="1041" y="1943"/>
                    <a:pt x="1064" y="1961"/>
                    <a:pt x="1093" y="1961"/>
                  </a:cubicBezTo>
                  <a:cubicBezTo>
                    <a:pt x="1127" y="1961"/>
                    <a:pt x="1168" y="1936"/>
                    <a:pt x="1239" y="1887"/>
                  </a:cubicBezTo>
                  <a:cubicBezTo>
                    <a:pt x="1319" y="1827"/>
                    <a:pt x="1435" y="1762"/>
                    <a:pt x="1509" y="1762"/>
                  </a:cubicBezTo>
                  <a:cubicBezTo>
                    <a:pt x="1545" y="1762"/>
                    <a:pt x="1571" y="1778"/>
                    <a:pt x="1578" y="1817"/>
                  </a:cubicBezTo>
                  <a:cubicBezTo>
                    <a:pt x="1827" y="1597"/>
                    <a:pt x="1967" y="1378"/>
                    <a:pt x="1987" y="1347"/>
                  </a:cubicBezTo>
                  <a:cubicBezTo>
                    <a:pt x="2047" y="1278"/>
                    <a:pt x="1957" y="1068"/>
                    <a:pt x="1957" y="979"/>
                  </a:cubicBezTo>
                  <a:cubicBezTo>
                    <a:pt x="1957" y="899"/>
                    <a:pt x="1937" y="519"/>
                    <a:pt x="1957" y="400"/>
                  </a:cubicBezTo>
                  <a:cubicBezTo>
                    <a:pt x="1977" y="280"/>
                    <a:pt x="1818" y="0"/>
                    <a:pt x="1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6441105" y="1771341"/>
              <a:ext cx="28180" cy="64312"/>
            </a:xfrm>
            <a:custGeom>
              <a:avLst/>
              <a:gdLst/>
              <a:ahLst/>
              <a:cxnLst/>
              <a:rect l="l" t="t" r="r" b="b"/>
              <a:pathLst>
                <a:path w="241" h="550" extrusionOk="0">
                  <a:moveTo>
                    <a:pt x="240" y="0"/>
                  </a:moveTo>
                  <a:cubicBezTo>
                    <a:pt x="180" y="130"/>
                    <a:pt x="101" y="320"/>
                    <a:pt x="1" y="550"/>
                  </a:cubicBezTo>
                  <a:lnTo>
                    <a:pt x="10" y="550"/>
                  </a:lnTo>
                  <a:cubicBezTo>
                    <a:pt x="55" y="446"/>
                    <a:pt x="138" y="424"/>
                    <a:pt x="194" y="424"/>
                  </a:cubicBezTo>
                  <a:cubicBezTo>
                    <a:pt x="214" y="424"/>
                    <a:pt x="230" y="427"/>
                    <a:pt x="240" y="430"/>
                  </a:cubicBezTo>
                  <a:lnTo>
                    <a:pt x="240" y="2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6239167" y="4161266"/>
              <a:ext cx="188023" cy="58231"/>
            </a:xfrm>
            <a:custGeom>
              <a:avLst/>
              <a:gdLst/>
              <a:ahLst/>
              <a:cxnLst/>
              <a:rect l="l" t="t" r="r" b="b"/>
              <a:pathLst>
                <a:path w="1608" h="498" extrusionOk="0">
                  <a:moveTo>
                    <a:pt x="1539" y="1"/>
                  </a:moveTo>
                  <a:cubicBezTo>
                    <a:pt x="1465" y="1"/>
                    <a:pt x="1349" y="66"/>
                    <a:pt x="1269" y="126"/>
                  </a:cubicBezTo>
                  <a:cubicBezTo>
                    <a:pt x="1198" y="175"/>
                    <a:pt x="1157" y="200"/>
                    <a:pt x="1123" y="200"/>
                  </a:cubicBezTo>
                  <a:cubicBezTo>
                    <a:pt x="1094" y="200"/>
                    <a:pt x="1071" y="182"/>
                    <a:pt x="1039" y="145"/>
                  </a:cubicBezTo>
                  <a:cubicBezTo>
                    <a:pt x="988" y="87"/>
                    <a:pt x="480" y="63"/>
                    <a:pt x="276" y="63"/>
                  </a:cubicBezTo>
                  <a:cubicBezTo>
                    <a:pt x="239" y="63"/>
                    <a:pt x="212" y="64"/>
                    <a:pt x="200" y="66"/>
                  </a:cubicBezTo>
                  <a:cubicBezTo>
                    <a:pt x="151" y="72"/>
                    <a:pt x="102" y="112"/>
                    <a:pt x="69" y="112"/>
                  </a:cubicBezTo>
                  <a:cubicBezTo>
                    <a:pt x="49" y="112"/>
                    <a:pt x="34" y="96"/>
                    <a:pt x="31" y="46"/>
                  </a:cubicBezTo>
                  <a:lnTo>
                    <a:pt x="31" y="46"/>
                  </a:lnTo>
                  <a:cubicBezTo>
                    <a:pt x="0" y="276"/>
                    <a:pt x="51" y="465"/>
                    <a:pt x="460" y="495"/>
                  </a:cubicBezTo>
                  <a:cubicBezTo>
                    <a:pt x="489" y="497"/>
                    <a:pt x="518" y="498"/>
                    <a:pt x="546" y="498"/>
                  </a:cubicBezTo>
                  <a:cubicBezTo>
                    <a:pt x="1004" y="498"/>
                    <a:pt x="1364" y="282"/>
                    <a:pt x="1608" y="56"/>
                  </a:cubicBezTo>
                  <a:cubicBezTo>
                    <a:pt x="1601" y="17"/>
                    <a:pt x="1575" y="1"/>
                    <a:pt x="15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6270738" y="3978856"/>
              <a:ext cx="138913" cy="161130"/>
            </a:xfrm>
            <a:custGeom>
              <a:avLst/>
              <a:gdLst/>
              <a:ahLst/>
              <a:cxnLst/>
              <a:rect l="l" t="t" r="r" b="b"/>
              <a:pathLst>
                <a:path w="1188" h="1378" extrusionOk="0">
                  <a:moveTo>
                    <a:pt x="616" y="1"/>
                  </a:moveTo>
                  <a:cubicBezTo>
                    <a:pt x="440" y="1"/>
                    <a:pt x="360" y="42"/>
                    <a:pt x="309" y="148"/>
                  </a:cubicBezTo>
                  <a:cubicBezTo>
                    <a:pt x="300" y="168"/>
                    <a:pt x="289" y="199"/>
                    <a:pt x="269" y="208"/>
                  </a:cubicBezTo>
                  <a:cubicBezTo>
                    <a:pt x="249" y="298"/>
                    <a:pt x="0" y="1146"/>
                    <a:pt x="10" y="1266"/>
                  </a:cubicBezTo>
                  <a:cubicBezTo>
                    <a:pt x="10" y="1346"/>
                    <a:pt x="152" y="1377"/>
                    <a:pt x="292" y="1377"/>
                  </a:cubicBezTo>
                  <a:cubicBezTo>
                    <a:pt x="361" y="1377"/>
                    <a:pt x="430" y="1370"/>
                    <a:pt x="479" y="1357"/>
                  </a:cubicBezTo>
                  <a:cubicBezTo>
                    <a:pt x="629" y="1317"/>
                    <a:pt x="1148" y="338"/>
                    <a:pt x="1148" y="338"/>
                  </a:cubicBezTo>
                  <a:cubicBezTo>
                    <a:pt x="1128" y="208"/>
                    <a:pt x="1188" y="59"/>
                    <a:pt x="879" y="19"/>
                  </a:cubicBezTo>
                  <a:cubicBezTo>
                    <a:pt x="773" y="7"/>
                    <a:pt x="687" y="1"/>
                    <a:pt x="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5987066" y="1975617"/>
              <a:ext cx="406332" cy="1456831"/>
            </a:xfrm>
            <a:custGeom>
              <a:avLst/>
              <a:gdLst/>
              <a:ahLst/>
              <a:cxnLst/>
              <a:rect l="l" t="t" r="r" b="b"/>
              <a:pathLst>
                <a:path w="3475" h="12459" extrusionOk="0">
                  <a:moveTo>
                    <a:pt x="3454" y="1"/>
                  </a:moveTo>
                  <a:cubicBezTo>
                    <a:pt x="2866" y="100"/>
                    <a:pt x="2187" y="250"/>
                    <a:pt x="1767" y="420"/>
                  </a:cubicBezTo>
                  <a:cubicBezTo>
                    <a:pt x="889" y="779"/>
                    <a:pt x="1109" y="2705"/>
                    <a:pt x="1129" y="2945"/>
                  </a:cubicBezTo>
                  <a:cubicBezTo>
                    <a:pt x="1149" y="3185"/>
                    <a:pt x="729" y="5780"/>
                    <a:pt x="649" y="5930"/>
                  </a:cubicBezTo>
                  <a:cubicBezTo>
                    <a:pt x="559" y="6080"/>
                    <a:pt x="439" y="6479"/>
                    <a:pt x="340" y="7457"/>
                  </a:cubicBezTo>
                  <a:cubicBezTo>
                    <a:pt x="230" y="8436"/>
                    <a:pt x="250" y="10922"/>
                    <a:pt x="250" y="10922"/>
                  </a:cubicBezTo>
                  <a:cubicBezTo>
                    <a:pt x="250" y="10922"/>
                    <a:pt x="100" y="11311"/>
                    <a:pt x="30" y="11610"/>
                  </a:cubicBezTo>
                  <a:cubicBezTo>
                    <a:pt x="20" y="11620"/>
                    <a:pt x="20" y="11640"/>
                    <a:pt x="20" y="11660"/>
                  </a:cubicBezTo>
                  <a:cubicBezTo>
                    <a:pt x="0" y="11830"/>
                    <a:pt x="70" y="12029"/>
                    <a:pt x="150" y="12169"/>
                  </a:cubicBezTo>
                  <a:cubicBezTo>
                    <a:pt x="210" y="12279"/>
                    <a:pt x="280" y="12359"/>
                    <a:pt x="340" y="12389"/>
                  </a:cubicBezTo>
                  <a:cubicBezTo>
                    <a:pt x="424" y="12431"/>
                    <a:pt x="813" y="12459"/>
                    <a:pt x="1121" y="12459"/>
                  </a:cubicBezTo>
                  <a:cubicBezTo>
                    <a:pt x="1325" y="12459"/>
                    <a:pt x="1494" y="12447"/>
                    <a:pt x="1517" y="12419"/>
                  </a:cubicBezTo>
                  <a:cubicBezTo>
                    <a:pt x="1568" y="12359"/>
                    <a:pt x="1588" y="12209"/>
                    <a:pt x="1597" y="12169"/>
                  </a:cubicBezTo>
                  <a:lnTo>
                    <a:pt x="1438" y="12169"/>
                  </a:lnTo>
                  <a:lnTo>
                    <a:pt x="1438" y="11660"/>
                  </a:lnTo>
                  <a:lnTo>
                    <a:pt x="1777" y="11660"/>
                  </a:lnTo>
                  <a:cubicBezTo>
                    <a:pt x="1757" y="11610"/>
                    <a:pt x="1648" y="11281"/>
                    <a:pt x="1428" y="11101"/>
                  </a:cubicBezTo>
                  <a:cubicBezTo>
                    <a:pt x="1368" y="11051"/>
                    <a:pt x="1308" y="11021"/>
                    <a:pt x="1238" y="11001"/>
                  </a:cubicBezTo>
                  <a:cubicBezTo>
                    <a:pt x="1238" y="11001"/>
                    <a:pt x="1348" y="10692"/>
                    <a:pt x="1488" y="10272"/>
                  </a:cubicBezTo>
                  <a:cubicBezTo>
                    <a:pt x="1737" y="9514"/>
                    <a:pt x="2077" y="8376"/>
                    <a:pt x="2047" y="7967"/>
                  </a:cubicBezTo>
                  <a:cubicBezTo>
                    <a:pt x="2017" y="7547"/>
                    <a:pt x="2027" y="7068"/>
                    <a:pt x="2037" y="6738"/>
                  </a:cubicBezTo>
                  <a:cubicBezTo>
                    <a:pt x="2047" y="6589"/>
                    <a:pt x="2047" y="6479"/>
                    <a:pt x="2057" y="6409"/>
                  </a:cubicBezTo>
                  <a:lnTo>
                    <a:pt x="2057" y="6369"/>
                  </a:lnTo>
                  <a:cubicBezTo>
                    <a:pt x="2057" y="6210"/>
                    <a:pt x="2476" y="4622"/>
                    <a:pt x="2596" y="3284"/>
                  </a:cubicBezTo>
                  <a:cubicBezTo>
                    <a:pt x="2596" y="3284"/>
                    <a:pt x="2675" y="3494"/>
                    <a:pt x="2766" y="3744"/>
                  </a:cubicBezTo>
                  <a:cubicBezTo>
                    <a:pt x="2815" y="3814"/>
                    <a:pt x="2882" y="3855"/>
                    <a:pt x="2953" y="3855"/>
                  </a:cubicBezTo>
                  <a:cubicBezTo>
                    <a:pt x="3115" y="3855"/>
                    <a:pt x="3294" y="3643"/>
                    <a:pt x="3314" y="3075"/>
                  </a:cubicBezTo>
                  <a:cubicBezTo>
                    <a:pt x="3274" y="2796"/>
                    <a:pt x="3245" y="2486"/>
                    <a:pt x="3235" y="2157"/>
                  </a:cubicBezTo>
                  <a:cubicBezTo>
                    <a:pt x="3205" y="1348"/>
                    <a:pt x="3314" y="619"/>
                    <a:pt x="3474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5504964" y="3339017"/>
              <a:ext cx="499759" cy="59634"/>
            </a:xfrm>
            <a:custGeom>
              <a:avLst/>
              <a:gdLst/>
              <a:ahLst/>
              <a:cxnLst/>
              <a:rect l="l" t="t" r="r" b="b"/>
              <a:pathLst>
                <a:path w="4274" h="510" extrusionOk="0">
                  <a:moveTo>
                    <a:pt x="70" y="0"/>
                  </a:moveTo>
                  <a:cubicBezTo>
                    <a:pt x="30" y="0"/>
                    <a:pt x="1" y="110"/>
                    <a:pt x="1" y="260"/>
                  </a:cubicBezTo>
                  <a:cubicBezTo>
                    <a:pt x="1" y="400"/>
                    <a:pt x="30" y="509"/>
                    <a:pt x="70" y="509"/>
                  </a:cubicBezTo>
                  <a:lnTo>
                    <a:pt x="4273" y="509"/>
                  </a:lnTo>
                  <a:cubicBezTo>
                    <a:pt x="4193" y="369"/>
                    <a:pt x="4123" y="170"/>
                    <a:pt x="4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5350850" y="2931517"/>
              <a:ext cx="242981" cy="875572"/>
            </a:xfrm>
            <a:custGeom>
              <a:avLst/>
              <a:gdLst/>
              <a:ahLst/>
              <a:cxnLst/>
              <a:rect l="l" t="t" r="r" b="b"/>
              <a:pathLst>
                <a:path w="2078" h="7488" extrusionOk="0">
                  <a:moveTo>
                    <a:pt x="1039" y="1"/>
                  </a:moveTo>
                  <a:cubicBezTo>
                    <a:pt x="470" y="1"/>
                    <a:pt x="1" y="1678"/>
                    <a:pt x="1" y="3745"/>
                  </a:cubicBezTo>
                  <a:cubicBezTo>
                    <a:pt x="1" y="5811"/>
                    <a:pt x="470" y="7488"/>
                    <a:pt x="1039" y="7488"/>
                  </a:cubicBezTo>
                  <a:cubicBezTo>
                    <a:pt x="1588" y="7488"/>
                    <a:pt x="2037" y="5941"/>
                    <a:pt x="2077" y="3994"/>
                  </a:cubicBezTo>
                  <a:lnTo>
                    <a:pt x="1648" y="3994"/>
                  </a:lnTo>
                  <a:cubicBezTo>
                    <a:pt x="1618" y="5382"/>
                    <a:pt x="1359" y="6460"/>
                    <a:pt x="1039" y="6460"/>
                  </a:cubicBezTo>
                  <a:cubicBezTo>
                    <a:pt x="709" y="6460"/>
                    <a:pt x="430" y="5242"/>
                    <a:pt x="430" y="3745"/>
                  </a:cubicBezTo>
                  <a:cubicBezTo>
                    <a:pt x="430" y="2237"/>
                    <a:pt x="709" y="1030"/>
                    <a:pt x="1039" y="1030"/>
                  </a:cubicBezTo>
                  <a:cubicBezTo>
                    <a:pt x="1359" y="1030"/>
                    <a:pt x="1618" y="2108"/>
                    <a:pt x="1648" y="3485"/>
                  </a:cubicBezTo>
                  <a:lnTo>
                    <a:pt x="2077" y="3485"/>
                  </a:lnTo>
                  <a:cubicBezTo>
                    <a:pt x="2037" y="1538"/>
                    <a:pt x="1588" y="1"/>
                    <a:pt x="1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>
              <a:off x="5401013" y="3051838"/>
              <a:ext cx="142538" cy="635164"/>
            </a:xfrm>
            <a:custGeom>
              <a:avLst/>
              <a:gdLst/>
              <a:ahLst/>
              <a:cxnLst/>
              <a:rect l="l" t="t" r="r" b="b"/>
              <a:pathLst>
                <a:path w="1219" h="5432" extrusionOk="0">
                  <a:moveTo>
                    <a:pt x="610" y="1"/>
                  </a:moveTo>
                  <a:cubicBezTo>
                    <a:pt x="280" y="1"/>
                    <a:pt x="1" y="1208"/>
                    <a:pt x="1" y="2716"/>
                  </a:cubicBezTo>
                  <a:cubicBezTo>
                    <a:pt x="1" y="4213"/>
                    <a:pt x="280" y="5431"/>
                    <a:pt x="610" y="5431"/>
                  </a:cubicBezTo>
                  <a:cubicBezTo>
                    <a:pt x="930" y="5431"/>
                    <a:pt x="1189" y="4353"/>
                    <a:pt x="1219" y="2965"/>
                  </a:cubicBezTo>
                  <a:lnTo>
                    <a:pt x="1129" y="2965"/>
                  </a:lnTo>
                  <a:cubicBezTo>
                    <a:pt x="1099" y="3205"/>
                    <a:pt x="1029" y="3375"/>
                    <a:pt x="959" y="3375"/>
                  </a:cubicBezTo>
                  <a:lnTo>
                    <a:pt x="610" y="3375"/>
                  </a:lnTo>
                  <a:cubicBezTo>
                    <a:pt x="510" y="3375"/>
                    <a:pt x="430" y="3075"/>
                    <a:pt x="430" y="2716"/>
                  </a:cubicBezTo>
                  <a:cubicBezTo>
                    <a:pt x="430" y="2346"/>
                    <a:pt x="510" y="2057"/>
                    <a:pt x="610" y="2057"/>
                  </a:cubicBezTo>
                  <a:lnTo>
                    <a:pt x="959" y="2057"/>
                  </a:lnTo>
                  <a:cubicBezTo>
                    <a:pt x="1029" y="2057"/>
                    <a:pt x="1099" y="2217"/>
                    <a:pt x="1129" y="2456"/>
                  </a:cubicBezTo>
                  <a:lnTo>
                    <a:pt x="1219" y="2456"/>
                  </a:lnTo>
                  <a:cubicBezTo>
                    <a:pt x="1189" y="1079"/>
                    <a:pt x="930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>
              <a:off x="5490932" y="3292362"/>
              <a:ext cx="42212" cy="154114"/>
            </a:xfrm>
            <a:custGeom>
              <a:avLst/>
              <a:gdLst/>
              <a:ahLst/>
              <a:cxnLst/>
              <a:rect l="l" t="t" r="r" b="b"/>
              <a:pathLst>
                <a:path w="361" h="1318" extrusionOk="0">
                  <a:moveTo>
                    <a:pt x="190" y="0"/>
                  </a:moveTo>
                  <a:cubicBezTo>
                    <a:pt x="90" y="0"/>
                    <a:pt x="1" y="289"/>
                    <a:pt x="1" y="659"/>
                  </a:cubicBezTo>
                  <a:cubicBezTo>
                    <a:pt x="1" y="1018"/>
                    <a:pt x="90" y="1318"/>
                    <a:pt x="190" y="1318"/>
                  </a:cubicBezTo>
                  <a:cubicBezTo>
                    <a:pt x="260" y="1318"/>
                    <a:pt x="330" y="1148"/>
                    <a:pt x="360" y="908"/>
                  </a:cubicBezTo>
                  <a:lnTo>
                    <a:pt x="190" y="908"/>
                  </a:lnTo>
                  <a:cubicBezTo>
                    <a:pt x="150" y="908"/>
                    <a:pt x="121" y="799"/>
                    <a:pt x="121" y="659"/>
                  </a:cubicBezTo>
                  <a:cubicBezTo>
                    <a:pt x="121" y="509"/>
                    <a:pt x="150" y="399"/>
                    <a:pt x="190" y="399"/>
                  </a:cubicBezTo>
                  <a:lnTo>
                    <a:pt x="360" y="399"/>
                  </a:lnTo>
                  <a:cubicBezTo>
                    <a:pt x="330" y="160"/>
                    <a:pt x="260" y="0"/>
                    <a:pt x="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5451293" y="3292362"/>
              <a:ext cx="61973" cy="154114"/>
            </a:xfrm>
            <a:custGeom>
              <a:avLst/>
              <a:gdLst/>
              <a:ahLst/>
              <a:cxnLst/>
              <a:rect l="l" t="t" r="r" b="b"/>
              <a:pathLst>
                <a:path w="530" h="1318" extrusionOk="0">
                  <a:moveTo>
                    <a:pt x="180" y="0"/>
                  </a:moveTo>
                  <a:cubicBezTo>
                    <a:pt x="80" y="0"/>
                    <a:pt x="0" y="289"/>
                    <a:pt x="0" y="659"/>
                  </a:cubicBezTo>
                  <a:cubicBezTo>
                    <a:pt x="0" y="1018"/>
                    <a:pt x="80" y="1318"/>
                    <a:pt x="180" y="1318"/>
                  </a:cubicBezTo>
                  <a:lnTo>
                    <a:pt x="529" y="1318"/>
                  </a:lnTo>
                  <a:cubicBezTo>
                    <a:pt x="429" y="1318"/>
                    <a:pt x="340" y="1018"/>
                    <a:pt x="340" y="659"/>
                  </a:cubicBezTo>
                  <a:cubicBezTo>
                    <a:pt x="340" y="289"/>
                    <a:pt x="429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5272624" y="2931517"/>
              <a:ext cx="199833" cy="875572"/>
            </a:xfrm>
            <a:custGeom>
              <a:avLst/>
              <a:gdLst/>
              <a:ahLst/>
              <a:cxnLst/>
              <a:rect l="l" t="t" r="r" b="b"/>
              <a:pathLst>
                <a:path w="1709" h="7488" extrusionOk="0">
                  <a:moveTo>
                    <a:pt x="1039" y="1"/>
                  </a:moveTo>
                  <a:cubicBezTo>
                    <a:pt x="490" y="1"/>
                    <a:pt x="41" y="1538"/>
                    <a:pt x="1" y="3485"/>
                  </a:cubicBezTo>
                  <a:lnTo>
                    <a:pt x="1" y="3745"/>
                  </a:lnTo>
                  <a:lnTo>
                    <a:pt x="1" y="3994"/>
                  </a:lnTo>
                  <a:cubicBezTo>
                    <a:pt x="41" y="5941"/>
                    <a:pt x="490" y="7488"/>
                    <a:pt x="1039" y="7488"/>
                  </a:cubicBezTo>
                  <a:lnTo>
                    <a:pt x="1708" y="7488"/>
                  </a:lnTo>
                  <a:cubicBezTo>
                    <a:pt x="1139" y="7488"/>
                    <a:pt x="670" y="5811"/>
                    <a:pt x="670" y="3745"/>
                  </a:cubicBezTo>
                  <a:cubicBezTo>
                    <a:pt x="670" y="1678"/>
                    <a:pt x="1139" y="1"/>
                    <a:pt x="1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4936450" y="3339017"/>
              <a:ext cx="336291" cy="59634"/>
            </a:xfrm>
            <a:custGeom>
              <a:avLst/>
              <a:gdLst/>
              <a:ahLst/>
              <a:cxnLst/>
              <a:rect l="l" t="t" r="r" b="b"/>
              <a:pathLst>
                <a:path w="2876" h="510" extrusionOk="0">
                  <a:moveTo>
                    <a:pt x="260" y="0"/>
                  </a:moveTo>
                  <a:cubicBezTo>
                    <a:pt x="111" y="0"/>
                    <a:pt x="1" y="110"/>
                    <a:pt x="1" y="260"/>
                  </a:cubicBezTo>
                  <a:cubicBezTo>
                    <a:pt x="1" y="329"/>
                    <a:pt x="31" y="389"/>
                    <a:pt x="71" y="440"/>
                  </a:cubicBezTo>
                  <a:cubicBezTo>
                    <a:pt x="120" y="489"/>
                    <a:pt x="191" y="509"/>
                    <a:pt x="260" y="509"/>
                  </a:cubicBezTo>
                  <a:lnTo>
                    <a:pt x="2876" y="509"/>
                  </a:lnTo>
                  <a:lnTo>
                    <a:pt x="2876" y="260"/>
                  </a:lnTo>
                  <a:lnTo>
                    <a:pt x="2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042;p39">
            <a:extLst>
              <a:ext uri="{FF2B5EF4-FFF2-40B4-BE49-F238E27FC236}">
                <a16:creationId xmlns:a16="http://schemas.microsoft.com/office/drawing/2014/main" id="{3D6366F2-392E-B3FB-0D82-A93325876FCD}"/>
              </a:ext>
            </a:extLst>
          </p:cNvPr>
          <p:cNvSpPr txBox="1">
            <a:spLocks/>
          </p:cNvSpPr>
          <p:nvPr/>
        </p:nvSpPr>
        <p:spPr>
          <a:xfrm>
            <a:off x="3891720" y="2213473"/>
            <a:ext cx="4802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4800" dirty="0"/>
              <a:t>LIMITAÇÕES</a:t>
            </a:r>
          </a:p>
        </p:txBody>
      </p:sp>
      <p:cxnSp>
        <p:nvCxnSpPr>
          <p:cNvPr id="45" name="Google Shape;1044;p39">
            <a:extLst>
              <a:ext uri="{FF2B5EF4-FFF2-40B4-BE49-F238E27FC236}">
                <a16:creationId xmlns:a16="http://schemas.microsoft.com/office/drawing/2014/main" id="{2B9D5E53-7889-9415-B930-81C7E7F94035}"/>
              </a:ext>
            </a:extLst>
          </p:cNvPr>
          <p:cNvCxnSpPr/>
          <p:nvPr/>
        </p:nvCxnSpPr>
        <p:spPr>
          <a:xfrm>
            <a:off x="4027080" y="3115248"/>
            <a:ext cx="4238700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F7BCF19-DD41-48AA-13FA-A365FC8CD25C}"/>
              </a:ext>
            </a:extLst>
          </p:cNvPr>
          <p:cNvSpPr txBox="1"/>
          <p:nvPr/>
        </p:nvSpPr>
        <p:spPr>
          <a:xfrm>
            <a:off x="8694420" y="4774168"/>
            <a:ext cx="44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9"/>
          <p:cNvSpPr txBox="1">
            <a:spLocks noGrp="1"/>
          </p:cNvSpPr>
          <p:nvPr>
            <p:ph type="title"/>
          </p:nvPr>
        </p:nvSpPr>
        <p:spPr>
          <a:xfrm>
            <a:off x="720000" y="1314425"/>
            <a:ext cx="4802700" cy="6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MELHORIAS</a:t>
            </a:r>
            <a:endParaRPr dirty="0"/>
          </a:p>
        </p:txBody>
      </p:sp>
      <p:cxnSp>
        <p:nvCxnSpPr>
          <p:cNvPr id="1044" name="Google Shape;1044;p39"/>
          <p:cNvCxnSpPr/>
          <p:nvPr/>
        </p:nvCxnSpPr>
        <p:spPr>
          <a:xfrm>
            <a:off x="720000" y="2222690"/>
            <a:ext cx="4238700" cy="0"/>
          </a:xfrm>
          <a:prstGeom prst="straightConnector1">
            <a:avLst/>
          </a:prstGeom>
          <a:noFill/>
          <a:ln w="9525" cap="flat" cmpd="sng">
            <a:solidFill>
              <a:srgbClr val="0885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5" name="Google Shape;1045;p39"/>
          <p:cNvGrpSpPr/>
          <p:nvPr/>
        </p:nvGrpSpPr>
        <p:grpSpPr>
          <a:xfrm flipH="1">
            <a:off x="4958830" y="2919554"/>
            <a:ext cx="3091921" cy="1445802"/>
            <a:chOff x="1114125" y="905050"/>
            <a:chExt cx="614525" cy="287350"/>
          </a:xfrm>
        </p:grpSpPr>
        <p:sp>
          <p:nvSpPr>
            <p:cNvPr id="1046" name="Google Shape;1046;p39"/>
            <p:cNvSpPr/>
            <p:nvPr/>
          </p:nvSpPr>
          <p:spPr>
            <a:xfrm>
              <a:off x="1181250" y="905050"/>
              <a:ext cx="47800" cy="31450"/>
            </a:xfrm>
            <a:custGeom>
              <a:avLst/>
              <a:gdLst/>
              <a:ahLst/>
              <a:cxnLst/>
              <a:rect l="l" t="t" r="r" b="b"/>
              <a:pathLst>
                <a:path w="1912" h="1258" extrusionOk="0">
                  <a:moveTo>
                    <a:pt x="626" y="1"/>
                  </a:moveTo>
                  <a:cubicBezTo>
                    <a:pt x="484" y="1"/>
                    <a:pt x="344" y="52"/>
                    <a:pt x="240" y="134"/>
                  </a:cubicBezTo>
                  <a:cubicBezTo>
                    <a:pt x="0" y="323"/>
                    <a:pt x="215" y="868"/>
                    <a:pt x="215" y="868"/>
                  </a:cubicBezTo>
                  <a:cubicBezTo>
                    <a:pt x="269" y="911"/>
                    <a:pt x="507" y="1258"/>
                    <a:pt x="983" y="1258"/>
                  </a:cubicBezTo>
                  <a:cubicBezTo>
                    <a:pt x="1066" y="1258"/>
                    <a:pt x="1156" y="1247"/>
                    <a:pt x="1253" y="1223"/>
                  </a:cubicBezTo>
                  <a:cubicBezTo>
                    <a:pt x="1912" y="1046"/>
                    <a:pt x="1849" y="210"/>
                    <a:pt x="1849" y="210"/>
                  </a:cubicBezTo>
                  <a:lnTo>
                    <a:pt x="1849" y="210"/>
                  </a:lnTo>
                  <a:cubicBezTo>
                    <a:pt x="1833" y="355"/>
                    <a:pt x="1611" y="526"/>
                    <a:pt x="1407" y="526"/>
                  </a:cubicBezTo>
                  <a:cubicBezTo>
                    <a:pt x="1290" y="526"/>
                    <a:pt x="1179" y="470"/>
                    <a:pt x="1115" y="323"/>
                  </a:cubicBezTo>
                  <a:cubicBezTo>
                    <a:pt x="1006" y="92"/>
                    <a:pt x="815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1177100" y="920725"/>
              <a:ext cx="15875" cy="25050"/>
            </a:xfrm>
            <a:custGeom>
              <a:avLst/>
              <a:gdLst/>
              <a:ahLst/>
              <a:cxnLst/>
              <a:rect l="l" t="t" r="r" b="b"/>
              <a:pathLst>
                <a:path w="635" h="1002" extrusionOk="0">
                  <a:moveTo>
                    <a:pt x="330" y="0"/>
                  </a:moveTo>
                  <a:lnTo>
                    <a:pt x="1" y="596"/>
                  </a:lnTo>
                  <a:lnTo>
                    <a:pt x="546" y="1001"/>
                  </a:lnTo>
                  <a:lnTo>
                    <a:pt x="634" y="292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1347150" y="971075"/>
              <a:ext cx="99100" cy="164625"/>
            </a:xfrm>
            <a:custGeom>
              <a:avLst/>
              <a:gdLst/>
              <a:ahLst/>
              <a:cxnLst/>
              <a:rect l="l" t="t" r="r" b="b"/>
              <a:pathLst>
                <a:path w="3964" h="6585" extrusionOk="0">
                  <a:moveTo>
                    <a:pt x="2609" y="0"/>
                  </a:moveTo>
                  <a:lnTo>
                    <a:pt x="1557" y="684"/>
                  </a:lnTo>
                  <a:cubicBezTo>
                    <a:pt x="1557" y="684"/>
                    <a:pt x="0" y="3622"/>
                    <a:pt x="443" y="5863"/>
                  </a:cubicBezTo>
                  <a:cubicBezTo>
                    <a:pt x="443" y="5863"/>
                    <a:pt x="494" y="6421"/>
                    <a:pt x="873" y="6535"/>
                  </a:cubicBezTo>
                  <a:cubicBezTo>
                    <a:pt x="967" y="6566"/>
                    <a:pt x="1114" y="6584"/>
                    <a:pt x="1292" y="6584"/>
                  </a:cubicBezTo>
                  <a:cubicBezTo>
                    <a:pt x="1839" y="6584"/>
                    <a:pt x="2682" y="6414"/>
                    <a:pt x="3178" y="5927"/>
                  </a:cubicBezTo>
                  <a:cubicBezTo>
                    <a:pt x="3356" y="5762"/>
                    <a:pt x="3597" y="5573"/>
                    <a:pt x="3862" y="5382"/>
                  </a:cubicBezTo>
                  <a:cubicBezTo>
                    <a:pt x="3964" y="4711"/>
                    <a:pt x="3736" y="4255"/>
                    <a:pt x="3533" y="3989"/>
                  </a:cubicBezTo>
                  <a:cubicBezTo>
                    <a:pt x="3191" y="4053"/>
                    <a:pt x="2888" y="4154"/>
                    <a:pt x="2697" y="4306"/>
                  </a:cubicBezTo>
                  <a:cubicBezTo>
                    <a:pt x="2697" y="4306"/>
                    <a:pt x="3761" y="3014"/>
                    <a:pt x="3761" y="1735"/>
                  </a:cubicBezTo>
                  <a:cubicBezTo>
                    <a:pt x="3761" y="443"/>
                    <a:pt x="2609" y="0"/>
                    <a:pt x="2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1435450" y="1058450"/>
              <a:ext cx="64625" cy="47200"/>
            </a:xfrm>
            <a:custGeom>
              <a:avLst/>
              <a:gdLst/>
              <a:ahLst/>
              <a:cxnLst/>
              <a:rect l="l" t="t" r="r" b="b"/>
              <a:pathLst>
                <a:path w="2585" h="1888" extrusionOk="0">
                  <a:moveTo>
                    <a:pt x="2179" y="1"/>
                  </a:moveTo>
                  <a:cubicBezTo>
                    <a:pt x="1990" y="139"/>
                    <a:pt x="1736" y="266"/>
                    <a:pt x="1470" y="291"/>
                  </a:cubicBezTo>
                  <a:cubicBezTo>
                    <a:pt x="1115" y="330"/>
                    <a:pt x="521" y="381"/>
                    <a:pt x="1" y="494"/>
                  </a:cubicBezTo>
                  <a:cubicBezTo>
                    <a:pt x="204" y="760"/>
                    <a:pt x="432" y="1216"/>
                    <a:pt x="330" y="1887"/>
                  </a:cubicBezTo>
                  <a:cubicBezTo>
                    <a:pt x="951" y="1470"/>
                    <a:pt x="1730" y="1085"/>
                    <a:pt x="2380" y="1085"/>
                  </a:cubicBezTo>
                  <a:cubicBezTo>
                    <a:pt x="2419" y="1085"/>
                    <a:pt x="2458" y="1087"/>
                    <a:pt x="2496" y="1090"/>
                  </a:cubicBezTo>
                  <a:cubicBezTo>
                    <a:pt x="2496" y="1051"/>
                    <a:pt x="2496" y="1014"/>
                    <a:pt x="2508" y="963"/>
                  </a:cubicBezTo>
                  <a:cubicBezTo>
                    <a:pt x="2584" y="545"/>
                    <a:pt x="2356" y="190"/>
                    <a:pt x="2179" y="1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1511775" y="1070800"/>
              <a:ext cx="15550" cy="18500"/>
            </a:xfrm>
            <a:custGeom>
              <a:avLst/>
              <a:gdLst/>
              <a:ahLst/>
              <a:cxnLst/>
              <a:rect l="l" t="t" r="r" b="b"/>
              <a:pathLst>
                <a:path w="622" h="740" extrusionOk="0">
                  <a:moveTo>
                    <a:pt x="266" y="0"/>
                  </a:moveTo>
                  <a:lnTo>
                    <a:pt x="266" y="0"/>
                  </a:lnTo>
                  <a:cubicBezTo>
                    <a:pt x="317" y="177"/>
                    <a:pt x="355" y="342"/>
                    <a:pt x="342" y="368"/>
                  </a:cubicBezTo>
                  <a:cubicBezTo>
                    <a:pt x="317" y="431"/>
                    <a:pt x="203" y="621"/>
                    <a:pt x="127" y="646"/>
                  </a:cubicBezTo>
                  <a:cubicBezTo>
                    <a:pt x="114" y="659"/>
                    <a:pt x="63" y="684"/>
                    <a:pt x="1" y="709"/>
                  </a:cubicBezTo>
                  <a:cubicBezTo>
                    <a:pt x="108" y="730"/>
                    <a:pt x="196" y="739"/>
                    <a:pt x="267" y="739"/>
                  </a:cubicBezTo>
                  <a:cubicBezTo>
                    <a:pt x="622" y="739"/>
                    <a:pt x="566" y="511"/>
                    <a:pt x="545" y="405"/>
                  </a:cubicBezTo>
                  <a:cubicBezTo>
                    <a:pt x="532" y="355"/>
                    <a:pt x="418" y="190"/>
                    <a:pt x="266" y="0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1489925" y="1049600"/>
              <a:ext cx="30750" cy="38950"/>
            </a:xfrm>
            <a:custGeom>
              <a:avLst/>
              <a:gdLst/>
              <a:ahLst/>
              <a:cxnLst/>
              <a:rect l="l" t="t" r="r" b="b"/>
              <a:pathLst>
                <a:path w="1230" h="1558" extrusionOk="0">
                  <a:moveTo>
                    <a:pt x="431" y="0"/>
                  </a:moveTo>
                  <a:cubicBezTo>
                    <a:pt x="431" y="0"/>
                    <a:pt x="253" y="177"/>
                    <a:pt x="0" y="355"/>
                  </a:cubicBezTo>
                  <a:cubicBezTo>
                    <a:pt x="177" y="544"/>
                    <a:pt x="405" y="899"/>
                    <a:pt x="329" y="1317"/>
                  </a:cubicBezTo>
                  <a:cubicBezTo>
                    <a:pt x="317" y="1368"/>
                    <a:pt x="317" y="1405"/>
                    <a:pt x="317" y="1444"/>
                  </a:cubicBezTo>
                  <a:cubicBezTo>
                    <a:pt x="405" y="1444"/>
                    <a:pt x="495" y="1469"/>
                    <a:pt x="583" y="1494"/>
                  </a:cubicBezTo>
                  <a:cubicBezTo>
                    <a:pt x="684" y="1520"/>
                    <a:pt x="785" y="1545"/>
                    <a:pt x="875" y="1557"/>
                  </a:cubicBezTo>
                  <a:cubicBezTo>
                    <a:pt x="937" y="1532"/>
                    <a:pt x="988" y="1507"/>
                    <a:pt x="1001" y="1494"/>
                  </a:cubicBezTo>
                  <a:cubicBezTo>
                    <a:pt x="1077" y="1469"/>
                    <a:pt x="1191" y="1279"/>
                    <a:pt x="1216" y="1216"/>
                  </a:cubicBezTo>
                  <a:cubicBezTo>
                    <a:pt x="1229" y="1190"/>
                    <a:pt x="1191" y="1025"/>
                    <a:pt x="1140" y="848"/>
                  </a:cubicBezTo>
                  <a:cubicBezTo>
                    <a:pt x="849" y="481"/>
                    <a:pt x="431" y="0"/>
                    <a:pt x="431" y="0"/>
                  </a:cubicBezTo>
                  <a:close/>
                </a:path>
              </a:pathLst>
            </a:custGeom>
            <a:solidFill>
              <a:srgbClr val="D2E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1488650" y="1043900"/>
              <a:ext cx="57025" cy="86300"/>
            </a:xfrm>
            <a:custGeom>
              <a:avLst/>
              <a:gdLst/>
              <a:ahLst/>
              <a:cxnLst/>
              <a:rect l="l" t="t" r="r" b="b"/>
              <a:pathLst>
                <a:path w="2281" h="3452" extrusionOk="0">
                  <a:moveTo>
                    <a:pt x="760" y="0"/>
                  </a:moveTo>
                  <a:cubicBezTo>
                    <a:pt x="723" y="0"/>
                    <a:pt x="318" y="164"/>
                    <a:pt x="318" y="164"/>
                  </a:cubicBezTo>
                  <a:cubicBezTo>
                    <a:pt x="318" y="164"/>
                    <a:pt x="304" y="583"/>
                    <a:pt x="482" y="645"/>
                  </a:cubicBezTo>
                  <a:cubicBezTo>
                    <a:pt x="659" y="709"/>
                    <a:pt x="811" y="887"/>
                    <a:pt x="811" y="1152"/>
                  </a:cubicBezTo>
                  <a:cubicBezTo>
                    <a:pt x="824" y="1418"/>
                    <a:pt x="380" y="1545"/>
                    <a:pt x="380" y="1545"/>
                  </a:cubicBezTo>
                  <a:cubicBezTo>
                    <a:pt x="380" y="1545"/>
                    <a:pt x="1" y="1608"/>
                    <a:pt x="115" y="1836"/>
                  </a:cubicBezTo>
                  <a:cubicBezTo>
                    <a:pt x="242" y="2064"/>
                    <a:pt x="532" y="1976"/>
                    <a:pt x="811" y="2153"/>
                  </a:cubicBezTo>
                  <a:cubicBezTo>
                    <a:pt x="1090" y="2330"/>
                    <a:pt x="1444" y="3254"/>
                    <a:pt x="1457" y="3330"/>
                  </a:cubicBezTo>
                  <a:cubicBezTo>
                    <a:pt x="1464" y="3374"/>
                    <a:pt x="1643" y="3451"/>
                    <a:pt x="1813" y="3451"/>
                  </a:cubicBezTo>
                  <a:cubicBezTo>
                    <a:pt x="1939" y="3451"/>
                    <a:pt x="2060" y="3409"/>
                    <a:pt x="2103" y="3280"/>
                  </a:cubicBezTo>
                  <a:cubicBezTo>
                    <a:pt x="2204" y="2963"/>
                    <a:pt x="2280" y="2482"/>
                    <a:pt x="2141" y="2052"/>
                  </a:cubicBezTo>
                  <a:cubicBezTo>
                    <a:pt x="2001" y="1621"/>
                    <a:pt x="1989" y="1165"/>
                    <a:pt x="2040" y="899"/>
                  </a:cubicBezTo>
                  <a:cubicBezTo>
                    <a:pt x="2091" y="633"/>
                    <a:pt x="1863" y="405"/>
                    <a:pt x="1812" y="380"/>
                  </a:cubicBezTo>
                  <a:cubicBezTo>
                    <a:pt x="1774" y="341"/>
                    <a:pt x="786" y="0"/>
                    <a:pt x="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1133425" y="957975"/>
              <a:ext cx="82025" cy="78650"/>
            </a:xfrm>
            <a:custGeom>
              <a:avLst/>
              <a:gdLst/>
              <a:ahLst/>
              <a:cxnLst/>
              <a:rect l="l" t="t" r="r" b="b"/>
              <a:pathLst>
                <a:path w="3281" h="3146" extrusionOk="0">
                  <a:moveTo>
                    <a:pt x="1712" y="0"/>
                  </a:moveTo>
                  <a:cubicBezTo>
                    <a:pt x="1454" y="0"/>
                    <a:pt x="1164" y="54"/>
                    <a:pt x="1064" y="81"/>
                  </a:cubicBezTo>
                  <a:cubicBezTo>
                    <a:pt x="937" y="106"/>
                    <a:pt x="633" y="170"/>
                    <a:pt x="532" y="308"/>
                  </a:cubicBezTo>
                  <a:cubicBezTo>
                    <a:pt x="419" y="435"/>
                    <a:pt x="0" y="980"/>
                    <a:pt x="0" y="980"/>
                  </a:cubicBezTo>
                  <a:cubicBezTo>
                    <a:pt x="0" y="980"/>
                    <a:pt x="26" y="1575"/>
                    <a:pt x="343" y="1955"/>
                  </a:cubicBezTo>
                  <a:cubicBezTo>
                    <a:pt x="343" y="1955"/>
                    <a:pt x="697" y="2095"/>
                    <a:pt x="557" y="2652"/>
                  </a:cubicBezTo>
                  <a:cubicBezTo>
                    <a:pt x="557" y="2652"/>
                    <a:pt x="596" y="2653"/>
                    <a:pt x="653" y="2653"/>
                  </a:cubicBezTo>
                  <a:cubicBezTo>
                    <a:pt x="772" y="2653"/>
                    <a:pt x="970" y="2648"/>
                    <a:pt x="1064" y="2613"/>
                  </a:cubicBezTo>
                  <a:lnTo>
                    <a:pt x="1103" y="2753"/>
                  </a:lnTo>
                  <a:lnTo>
                    <a:pt x="1292" y="2753"/>
                  </a:lnTo>
                  <a:lnTo>
                    <a:pt x="1393" y="2816"/>
                  </a:lnTo>
                  <a:cubicBezTo>
                    <a:pt x="1393" y="2816"/>
                    <a:pt x="1660" y="2917"/>
                    <a:pt x="1773" y="3145"/>
                  </a:cubicBezTo>
                  <a:cubicBezTo>
                    <a:pt x="1773" y="3145"/>
                    <a:pt x="2077" y="2968"/>
                    <a:pt x="2318" y="2639"/>
                  </a:cubicBezTo>
                  <a:cubicBezTo>
                    <a:pt x="2500" y="2389"/>
                    <a:pt x="2799" y="2336"/>
                    <a:pt x="2966" y="2336"/>
                  </a:cubicBezTo>
                  <a:cubicBezTo>
                    <a:pt x="3020" y="2336"/>
                    <a:pt x="3060" y="2342"/>
                    <a:pt x="3078" y="2348"/>
                  </a:cubicBezTo>
                  <a:cubicBezTo>
                    <a:pt x="3079" y="2348"/>
                    <a:pt x="3079" y="2348"/>
                    <a:pt x="3080" y="2348"/>
                  </a:cubicBezTo>
                  <a:cubicBezTo>
                    <a:pt x="3168" y="2348"/>
                    <a:pt x="3268" y="1448"/>
                    <a:pt x="3268" y="1448"/>
                  </a:cubicBezTo>
                  <a:cubicBezTo>
                    <a:pt x="3268" y="1448"/>
                    <a:pt x="3281" y="1068"/>
                    <a:pt x="3217" y="980"/>
                  </a:cubicBezTo>
                  <a:cubicBezTo>
                    <a:pt x="3166" y="891"/>
                    <a:pt x="2825" y="638"/>
                    <a:pt x="2698" y="511"/>
                  </a:cubicBezTo>
                  <a:cubicBezTo>
                    <a:pt x="2584" y="372"/>
                    <a:pt x="2254" y="94"/>
                    <a:pt x="1989" y="30"/>
                  </a:cubicBezTo>
                  <a:cubicBezTo>
                    <a:pt x="1910" y="8"/>
                    <a:pt x="1814" y="0"/>
                    <a:pt x="1712" y="0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1119500" y="931300"/>
              <a:ext cx="93100" cy="63850"/>
            </a:xfrm>
            <a:custGeom>
              <a:avLst/>
              <a:gdLst/>
              <a:ahLst/>
              <a:cxnLst/>
              <a:rect l="l" t="t" r="r" b="b"/>
              <a:pathLst>
                <a:path w="3724" h="2554" extrusionOk="0">
                  <a:moveTo>
                    <a:pt x="1803" y="0"/>
                  </a:moveTo>
                  <a:cubicBezTo>
                    <a:pt x="330" y="0"/>
                    <a:pt x="165" y="1705"/>
                    <a:pt x="165" y="1705"/>
                  </a:cubicBezTo>
                  <a:cubicBezTo>
                    <a:pt x="165" y="1705"/>
                    <a:pt x="0" y="1755"/>
                    <a:pt x="115" y="2085"/>
                  </a:cubicBezTo>
                  <a:cubicBezTo>
                    <a:pt x="216" y="2414"/>
                    <a:pt x="659" y="2554"/>
                    <a:pt x="659" y="2554"/>
                  </a:cubicBezTo>
                  <a:lnTo>
                    <a:pt x="608" y="2402"/>
                  </a:lnTo>
                  <a:lnTo>
                    <a:pt x="608" y="2402"/>
                  </a:lnTo>
                  <a:cubicBezTo>
                    <a:pt x="642" y="2404"/>
                    <a:pt x="677" y="2405"/>
                    <a:pt x="713" y="2405"/>
                  </a:cubicBezTo>
                  <a:cubicBezTo>
                    <a:pt x="1143" y="2405"/>
                    <a:pt x="1672" y="2275"/>
                    <a:pt x="1672" y="2275"/>
                  </a:cubicBezTo>
                  <a:cubicBezTo>
                    <a:pt x="1913" y="2414"/>
                    <a:pt x="2128" y="2439"/>
                    <a:pt x="2128" y="2439"/>
                  </a:cubicBezTo>
                  <a:cubicBezTo>
                    <a:pt x="1905" y="2123"/>
                    <a:pt x="2138" y="1774"/>
                    <a:pt x="2375" y="1774"/>
                  </a:cubicBezTo>
                  <a:cubicBezTo>
                    <a:pt x="2394" y="1774"/>
                    <a:pt x="2413" y="1776"/>
                    <a:pt x="2432" y="1781"/>
                  </a:cubicBezTo>
                  <a:cubicBezTo>
                    <a:pt x="2685" y="1845"/>
                    <a:pt x="2660" y="2123"/>
                    <a:pt x="2660" y="2123"/>
                  </a:cubicBezTo>
                  <a:cubicBezTo>
                    <a:pt x="2796" y="2206"/>
                    <a:pt x="2990" y="2228"/>
                    <a:pt x="3156" y="2228"/>
                  </a:cubicBezTo>
                  <a:cubicBezTo>
                    <a:pt x="3347" y="2228"/>
                    <a:pt x="3502" y="2199"/>
                    <a:pt x="3495" y="2199"/>
                  </a:cubicBezTo>
                  <a:cubicBezTo>
                    <a:pt x="3470" y="2199"/>
                    <a:pt x="3723" y="1845"/>
                    <a:pt x="3723" y="1845"/>
                  </a:cubicBezTo>
                  <a:cubicBezTo>
                    <a:pt x="3723" y="1845"/>
                    <a:pt x="3673" y="173"/>
                    <a:pt x="1976" y="8"/>
                  </a:cubicBezTo>
                  <a:cubicBezTo>
                    <a:pt x="1916" y="3"/>
                    <a:pt x="1859" y="0"/>
                    <a:pt x="1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1221150" y="1003050"/>
              <a:ext cx="650" cy="127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0" y="1"/>
                  </a:moveTo>
                  <a:cubicBezTo>
                    <a:pt x="12" y="25"/>
                    <a:pt x="12" y="38"/>
                    <a:pt x="12" y="38"/>
                  </a:cubicBezTo>
                  <a:cubicBezTo>
                    <a:pt x="12" y="51"/>
                    <a:pt x="12" y="51"/>
                    <a:pt x="25" y="51"/>
                  </a:cubicBezTo>
                  <a:cubicBezTo>
                    <a:pt x="12" y="38"/>
                    <a:pt x="12" y="25"/>
                    <a:pt x="0" y="1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1348700" y="1055600"/>
              <a:ext cx="675" cy="300"/>
            </a:xfrm>
            <a:custGeom>
              <a:avLst/>
              <a:gdLst/>
              <a:ahLst/>
              <a:cxnLst/>
              <a:rect l="l" t="t" r="r" b="b"/>
              <a:pathLst>
                <a:path w="27" h="12" extrusionOk="0">
                  <a:moveTo>
                    <a:pt x="1" y="0"/>
                  </a:moveTo>
                  <a:cubicBezTo>
                    <a:pt x="1" y="0"/>
                    <a:pt x="1" y="11"/>
                    <a:pt x="8" y="11"/>
                  </a:cubicBezTo>
                  <a:cubicBezTo>
                    <a:pt x="12" y="11"/>
                    <a:pt x="18" y="9"/>
                    <a:pt x="26" y="0"/>
                  </a:cubicBezTo>
                  <a:close/>
                </a:path>
              </a:pathLst>
            </a:custGeom>
            <a:solidFill>
              <a:srgbClr val="E04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1296475" y="933700"/>
              <a:ext cx="95025" cy="93425"/>
            </a:xfrm>
            <a:custGeom>
              <a:avLst/>
              <a:gdLst/>
              <a:ahLst/>
              <a:cxnLst/>
              <a:rect l="l" t="t" r="r" b="b"/>
              <a:pathLst>
                <a:path w="3801" h="3737" extrusionOk="0">
                  <a:moveTo>
                    <a:pt x="2900" y="1"/>
                  </a:moveTo>
                  <a:cubicBezTo>
                    <a:pt x="2534" y="165"/>
                    <a:pt x="2065" y="317"/>
                    <a:pt x="1305" y="381"/>
                  </a:cubicBezTo>
                  <a:cubicBezTo>
                    <a:pt x="837" y="406"/>
                    <a:pt x="406" y="418"/>
                    <a:pt x="1" y="431"/>
                  </a:cubicBezTo>
                  <a:cubicBezTo>
                    <a:pt x="545" y="837"/>
                    <a:pt x="1521" y="1875"/>
                    <a:pt x="710" y="3736"/>
                  </a:cubicBezTo>
                  <a:cubicBezTo>
                    <a:pt x="1065" y="3711"/>
                    <a:pt x="1482" y="3648"/>
                    <a:pt x="1698" y="3446"/>
                  </a:cubicBezTo>
                  <a:cubicBezTo>
                    <a:pt x="2039" y="3142"/>
                    <a:pt x="2660" y="2610"/>
                    <a:pt x="3280" y="2483"/>
                  </a:cubicBezTo>
                  <a:cubicBezTo>
                    <a:pt x="3800" y="1052"/>
                    <a:pt x="3294" y="330"/>
                    <a:pt x="2900" y="1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1368975" y="920350"/>
              <a:ext cx="257100" cy="176125"/>
            </a:xfrm>
            <a:custGeom>
              <a:avLst/>
              <a:gdLst/>
              <a:ahLst/>
              <a:cxnLst/>
              <a:rect l="l" t="t" r="r" b="b"/>
              <a:pathLst>
                <a:path w="10284" h="7045" extrusionOk="0">
                  <a:moveTo>
                    <a:pt x="1650" y="1"/>
                  </a:moveTo>
                  <a:cubicBezTo>
                    <a:pt x="885" y="1"/>
                    <a:pt x="562" y="288"/>
                    <a:pt x="0" y="535"/>
                  </a:cubicBezTo>
                  <a:cubicBezTo>
                    <a:pt x="394" y="864"/>
                    <a:pt x="900" y="1586"/>
                    <a:pt x="380" y="3017"/>
                  </a:cubicBezTo>
                  <a:cubicBezTo>
                    <a:pt x="482" y="2999"/>
                    <a:pt x="584" y="2987"/>
                    <a:pt x="681" y="2987"/>
                  </a:cubicBezTo>
                  <a:cubicBezTo>
                    <a:pt x="716" y="2987"/>
                    <a:pt x="751" y="2988"/>
                    <a:pt x="786" y="2992"/>
                  </a:cubicBezTo>
                  <a:cubicBezTo>
                    <a:pt x="1533" y="3093"/>
                    <a:pt x="3293" y="4650"/>
                    <a:pt x="4610" y="5119"/>
                  </a:cubicBezTo>
                  <a:cubicBezTo>
                    <a:pt x="5927" y="5587"/>
                    <a:pt x="7080" y="5879"/>
                    <a:pt x="8207" y="6347"/>
                  </a:cubicBezTo>
                  <a:cubicBezTo>
                    <a:pt x="8587" y="6512"/>
                    <a:pt x="9119" y="6766"/>
                    <a:pt x="9651" y="7044"/>
                  </a:cubicBezTo>
                  <a:cubicBezTo>
                    <a:pt x="9929" y="6854"/>
                    <a:pt x="10246" y="6436"/>
                    <a:pt x="10284" y="5486"/>
                  </a:cubicBezTo>
                  <a:cubicBezTo>
                    <a:pt x="9740" y="5018"/>
                    <a:pt x="9195" y="4600"/>
                    <a:pt x="8967" y="4461"/>
                  </a:cubicBezTo>
                  <a:cubicBezTo>
                    <a:pt x="8499" y="4194"/>
                    <a:pt x="7967" y="4157"/>
                    <a:pt x="7967" y="4157"/>
                  </a:cubicBezTo>
                  <a:cubicBezTo>
                    <a:pt x="7967" y="4157"/>
                    <a:pt x="6802" y="3549"/>
                    <a:pt x="6257" y="3118"/>
                  </a:cubicBezTo>
                  <a:cubicBezTo>
                    <a:pt x="5713" y="2688"/>
                    <a:pt x="4497" y="1751"/>
                    <a:pt x="4497" y="1751"/>
                  </a:cubicBezTo>
                  <a:cubicBezTo>
                    <a:pt x="4497" y="1751"/>
                    <a:pt x="3572" y="142"/>
                    <a:pt x="1964" y="15"/>
                  </a:cubicBezTo>
                  <a:cubicBezTo>
                    <a:pt x="1851" y="5"/>
                    <a:pt x="1747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1220800" y="944475"/>
              <a:ext cx="113700" cy="99450"/>
            </a:xfrm>
            <a:custGeom>
              <a:avLst/>
              <a:gdLst/>
              <a:ahLst/>
              <a:cxnLst/>
              <a:rect l="l" t="t" r="r" b="b"/>
              <a:pathLst>
                <a:path w="4548" h="3978" extrusionOk="0">
                  <a:moveTo>
                    <a:pt x="3028" y="0"/>
                  </a:moveTo>
                  <a:cubicBezTo>
                    <a:pt x="1660" y="51"/>
                    <a:pt x="710" y="76"/>
                    <a:pt x="381" y="747"/>
                  </a:cubicBezTo>
                  <a:cubicBezTo>
                    <a:pt x="1" y="1532"/>
                    <a:pt x="1" y="2179"/>
                    <a:pt x="14" y="2343"/>
                  </a:cubicBezTo>
                  <a:cubicBezTo>
                    <a:pt x="26" y="2368"/>
                    <a:pt x="26" y="2381"/>
                    <a:pt x="39" y="2394"/>
                  </a:cubicBezTo>
                  <a:cubicBezTo>
                    <a:pt x="90" y="2470"/>
                    <a:pt x="622" y="2837"/>
                    <a:pt x="622" y="2837"/>
                  </a:cubicBezTo>
                  <a:cubicBezTo>
                    <a:pt x="622" y="2837"/>
                    <a:pt x="1179" y="3913"/>
                    <a:pt x="2128" y="3977"/>
                  </a:cubicBezTo>
                  <a:cubicBezTo>
                    <a:pt x="2128" y="3977"/>
                    <a:pt x="2787" y="3888"/>
                    <a:pt x="3129" y="3319"/>
                  </a:cubicBezTo>
                  <a:cubicBezTo>
                    <a:pt x="3129" y="3319"/>
                    <a:pt x="3196" y="3321"/>
                    <a:pt x="3303" y="3321"/>
                  </a:cubicBezTo>
                  <a:cubicBezTo>
                    <a:pt x="3414" y="3321"/>
                    <a:pt x="3569" y="3318"/>
                    <a:pt x="3737" y="3305"/>
                  </a:cubicBezTo>
                  <a:cubicBezTo>
                    <a:pt x="4548" y="1444"/>
                    <a:pt x="3572" y="406"/>
                    <a:pt x="30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1610225" y="1057500"/>
              <a:ext cx="74100" cy="72200"/>
            </a:xfrm>
            <a:custGeom>
              <a:avLst/>
              <a:gdLst/>
              <a:ahLst/>
              <a:cxnLst/>
              <a:rect l="l" t="t" r="r" b="b"/>
              <a:pathLst>
                <a:path w="2964" h="2888" extrusionOk="0">
                  <a:moveTo>
                    <a:pt x="634" y="0"/>
                  </a:moveTo>
                  <a:cubicBezTo>
                    <a:pt x="596" y="950"/>
                    <a:pt x="279" y="1368"/>
                    <a:pt x="1" y="1558"/>
                  </a:cubicBezTo>
                  <a:cubicBezTo>
                    <a:pt x="988" y="2077"/>
                    <a:pt x="2027" y="2673"/>
                    <a:pt x="2319" y="2888"/>
                  </a:cubicBezTo>
                  <a:cubicBezTo>
                    <a:pt x="2964" y="2609"/>
                    <a:pt x="2952" y="2077"/>
                    <a:pt x="2888" y="1798"/>
                  </a:cubicBezTo>
                  <a:cubicBezTo>
                    <a:pt x="2648" y="1736"/>
                    <a:pt x="2243" y="1584"/>
                    <a:pt x="1913" y="1204"/>
                  </a:cubicBezTo>
                  <a:cubicBezTo>
                    <a:pt x="1685" y="925"/>
                    <a:pt x="1154" y="444"/>
                    <a:pt x="634" y="0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1668175" y="1102450"/>
              <a:ext cx="29800" cy="39975"/>
            </a:xfrm>
            <a:custGeom>
              <a:avLst/>
              <a:gdLst/>
              <a:ahLst/>
              <a:cxnLst/>
              <a:rect l="l" t="t" r="r" b="b"/>
              <a:pathLst>
                <a:path w="1192" h="1599" extrusionOk="0">
                  <a:moveTo>
                    <a:pt x="570" y="0"/>
                  </a:moveTo>
                  <a:lnTo>
                    <a:pt x="570" y="0"/>
                  </a:lnTo>
                  <a:cubicBezTo>
                    <a:pt x="634" y="279"/>
                    <a:pt x="646" y="811"/>
                    <a:pt x="1" y="1090"/>
                  </a:cubicBezTo>
                  <a:cubicBezTo>
                    <a:pt x="13" y="1103"/>
                    <a:pt x="38" y="1115"/>
                    <a:pt x="51" y="1128"/>
                  </a:cubicBezTo>
                  <a:cubicBezTo>
                    <a:pt x="340" y="1380"/>
                    <a:pt x="662" y="1598"/>
                    <a:pt x="737" y="1598"/>
                  </a:cubicBezTo>
                  <a:cubicBezTo>
                    <a:pt x="741" y="1598"/>
                    <a:pt x="745" y="1597"/>
                    <a:pt x="747" y="1596"/>
                  </a:cubicBezTo>
                  <a:cubicBezTo>
                    <a:pt x="786" y="1571"/>
                    <a:pt x="1127" y="1191"/>
                    <a:pt x="1153" y="1166"/>
                  </a:cubicBezTo>
                  <a:cubicBezTo>
                    <a:pt x="1191" y="1128"/>
                    <a:pt x="1064" y="380"/>
                    <a:pt x="1064" y="380"/>
                  </a:cubicBezTo>
                  <a:lnTo>
                    <a:pt x="773" y="39"/>
                  </a:lnTo>
                  <a:cubicBezTo>
                    <a:pt x="773" y="39"/>
                    <a:pt x="697" y="39"/>
                    <a:pt x="570" y="0"/>
                  </a:cubicBezTo>
                  <a:close/>
                </a:path>
              </a:pathLst>
            </a:custGeom>
            <a:solidFill>
              <a:srgbClr val="D2E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1114125" y="953650"/>
              <a:ext cx="151350" cy="238750"/>
            </a:xfrm>
            <a:custGeom>
              <a:avLst/>
              <a:gdLst/>
              <a:ahLst/>
              <a:cxnLst/>
              <a:rect l="l" t="t" r="r" b="b"/>
              <a:pathLst>
                <a:path w="6054" h="9550" extrusionOk="0">
                  <a:moveTo>
                    <a:pt x="5001" y="1"/>
                  </a:moveTo>
                  <a:cubicBezTo>
                    <a:pt x="4878" y="1"/>
                    <a:pt x="4748" y="25"/>
                    <a:pt x="4610" y="76"/>
                  </a:cubicBezTo>
                  <a:cubicBezTo>
                    <a:pt x="3812" y="368"/>
                    <a:pt x="3470" y="748"/>
                    <a:pt x="3572" y="1951"/>
                  </a:cubicBezTo>
                  <a:cubicBezTo>
                    <a:pt x="3673" y="3166"/>
                    <a:pt x="3749" y="3787"/>
                    <a:pt x="3609" y="4345"/>
                  </a:cubicBezTo>
                  <a:cubicBezTo>
                    <a:pt x="3457" y="4889"/>
                    <a:pt x="3229" y="5510"/>
                    <a:pt x="3102" y="6231"/>
                  </a:cubicBezTo>
                  <a:cubicBezTo>
                    <a:pt x="2989" y="6953"/>
                    <a:pt x="2748" y="8397"/>
                    <a:pt x="2406" y="8701"/>
                  </a:cubicBezTo>
                  <a:cubicBezTo>
                    <a:pt x="2064" y="9005"/>
                    <a:pt x="912" y="9132"/>
                    <a:pt x="456" y="9194"/>
                  </a:cubicBezTo>
                  <a:cubicBezTo>
                    <a:pt x="0" y="9270"/>
                    <a:pt x="26" y="9549"/>
                    <a:pt x="456" y="9549"/>
                  </a:cubicBezTo>
                  <a:lnTo>
                    <a:pt x="2723" y="9549"/>
                  </a:lnTo>
                  <a:cubicBezTo>
                    <a:pt x="2723" y="9549"/>
                    <a:pt x="3077" y="9220"/>
                    <a:pt x="3204" y="8739"/>
                  </a:cubicBezTo>
                  <a:cubicBezTo>
                    <a:pt x="3204" y="8739"/>
                    <a:pt x="4318" y="6636"/>
                    <a:pt x="4534" y="5611"/>
                  </a:cubicBezTo>
                  <a:cubicBezTo>
                    <a:pt x="4749" y="4598"/>
                    <a:pt x="4977" y="2837"/>
                    <a:pt x="5066" y="2685"/>
                  </a:cubicBezTo>
                  <a:cubicBezTo>
                    <a:pt x="5066" y="2685"/>
                    <a:pt x="6054" y="2533"/>
                    <a:pt x="6015" y="1444"/>
                  </a:cubicBezTo>
                  <a:cubicBezTo>
                    <a:pt x="5973" y="546"/>
                    <a:pt x="5579" y="1"/>
                    <a:pt x="5001" y="1"/>
                  </a:cubicBezTo>
                  <a:close/>
                </a:path>
              </a:pathLst>
            </a:custGeom>
            <a:solidFill>
              <a:srgbClr val="F6B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1660875" y="1098025"/>
              <a:ext cx="67775" cy="88675"/>
            </a:xfrm>
            <a:custGeom>
              <a:avLst/>
              <a:gdLst/>
              <a:ahLst/>
              <a:cxnLst/>
              <a:rect l="l" t="t" r="r" b="b"/>
              <a:pathLst>
                <a:path w="2711" h="3547" extrusionOk="0">
                  <a:moveTo>
                    <a:pt x="1118" y="0"/>
                  </a:moveTo>
                  <a:cubicBezTo>
                    <a:pt x="1068" y="0"/>
                    <a:pt x="1005" y="19"/>
                    <a:pt x="963" y="101"/>
                  </a:cubicBezTo>
                  <a:cubicBezTo>
                    <a:pt x="875" y="241"/>
                    <a:pt x="951" y="495"/>
                    <a:pt x="963" y="545"/>
                  </a:cubicBezTo>
                  <a:cubicBezTo>
                    <a:pt x="963" y="608"/>
                    <a:pt x="1255" y="836"/>
                    <a:pt x="1179" y="1165"/>
                  </a:cubicBezTo>
                  <a:cubicBezTo>
                    <a:pt x="1103" y="1482"/>
                    <a:pt x="698" y="1508"/>
                    <a:pt x="698" y="1508"/>
                  </a:cubicBezTo>
                  <a:cubicBezTo>
                    <a:pt x="698" y="1508"/>
                    <a:pt x="492" y="1266"/>
                    <a:pt x="306" y="1266"/>
                  </a:cubicBezTo>
                  <a:cubicBezTo>
                    <a:pt x="302" y="1266"/>
                    <a:pt x="297" y="1266"/>
                    <a:pt x="293" y="1267"/>
                  </a:cubicBezTo>
                  <a:cubicBezTo>
                    <a:pt x="90" y="1280"/>
                    <a:pt x="1" y="1495"/>
                    <a:pt x="90" y="1621"/>
                  </a:cubicBezTo>
                  <a:cubicBezTo>
                    <a:pt x="178" y="1761"/>
                    <a:pt x="583" y="1888"/>
                    <a:pt x="583" y="1888"/>
                  </a:cubicBezTo>
                  <a:cubicBezTo>
                    <a:pt x="583" y="1888"/>
                    <a:pt x="761" y="2571"/>
                    <a:pt x="659" y="2774"/>
                  </a:cubicBezTo>
                  <a:cubicBezTo>
                    <a:pt x="558" y="2964"/>
                    <a:pt x="39" y="2989"/>
                    <a:pt x="102" y="3318"/>
                  </a:cubicBezTo>
                  <a:cubicBezTo>
                    <a:pt x="132" y="3465"/>
                    <a:pt x="492" y="3546"/>
                    <a:pt x="893" y="3546"/>
                  </a:cubicBezTo>
                  <a:cubicBezTo>
                    <a:pt x="1358" y="3546"/>
                    <a:pt x="1879" y="3437"/>
                    <a:pt x="2002" y="3192"/>
                  </a:cubicBezTo>
                  <a:cubicBezTo>
                    <a:pt x="2230" y="2736"/>
                    <a:pt x="2103" y="2344"/>
                    <a:pt x="2218" y="2052"/>
                  </a:cubicBezTo>
                  <a:cubicBezTo>
                    <a:pt x="2319" y="1748"/>
                    <a:pt x="2711" y="900"/>
                    <a:pt x="2559" y="633"/>
                  </a:cubicBezTo>
                  <a:cubicBezTo>
                    <a:pt x="2559" y="633"/>
                    <a:pt x="2192" y="292"/>
                    <a:pt x="1787" y="279"/>
                  </a:cubicBezTo>
                  <a:cubicBezTo>
                    <a:pt x="1394" y="279"/>
                    <a:pt x="1191" y="13"/>
                    <a:pt x="1191" y="13"/>
                  </a:cubicBezTo>
                  <a:cubicBezTo>
                    <a:pt x="1191" y="13"/>
                    <a:pt x="1160" y="0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3F3715E-0C87-E1AB-B0A3-328F6F2E6ECC}"/>
              </a:ext>
            </a:extLst>
          </p:cNvPr>
          <p:cNvSpPr txBox="1"/>
          <p:nvPr/>
        </p:nvSpPr>
        <p:spPr>
          <a:xfrm>
            <a:off x="8694420" y="4774168"/>
            <a:ext cx="44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53"/>
          <p:cNvSpPr txBox="1">
            <a:spLocks noGrp="1"/>
          </p:cNvSpPr>
          <p:nvPr>
            <p:ph type="title"/>
          </p:nvPr>
        </p:nvSpPr>
        <p:spPr>
          <a:xfrm>
            <a:off x="2571304" y="2276614"/>
            <a:ext cx="5837276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Agradecemos a vossa atenção!</a:t>
            </a:r>
            <a:endParaRPr sz="5400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60AD7739-F5F5-6F76-F508-15FEB8889F9E}"/>
              </a:ext>
            </a:extLst>
          </p:cNvPr>
          <p:cNvSpPr txBox="1">
            <a:spLocks/>
          </p:cNvSpPr>
          <p:nvPr/>
        </p:nvSpPr>
        <p:spPr>
          <a:xfrm>
            <a:off x="834666" y="3803691"/>
            <a:ext cx="2581162" cy="106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50000"/>
              </a:lnSpc>
            </a:pPr>
            <a:r>
              <a:rPr lang="pt-PT" sz="1000" b="1" dirty="0">
                <a:latin typeface="Work Sans" pitchFamily="2" charset="0"/>
                <a:ea typeface="Roboto Mono" panose="020B0604020202020204" charset="0"/>
              </a:rPr>
              <a:t>Grupo 2:</a:t>
            </a:r>
          </a:p>
          <a:p>
            <a:pPr marL="171450" indent="-17145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latin typeface="Work Sans" pitchFamily="2" charset="0"/>
                <a:ea typeface="Roboto Mono" panose="020B0604020202020204" charset="0"/>
              </a:rPr>
              <a:t>Lara Vaz (A88362)</a:t>
            </a:r>
          </a:p>
          <a:p>
            <a:pPr marL="171450" indent="-17145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latin typeface="Work Sans" pitchFamily="2" charset="0"/>
                <a:ea typeface="Roboto Mono" panose="020B0604020202020204" charset="0"/>
              </a:rPr>
              <a:t>Mariana Carvalho (A88360)</a:t>
            </a:r>
          </a:p>
          <a:p>
            <a:pPr marL="171450" indent="-171450" algn="l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pt-PT" sz="1000" dirty="0">
                <a:latin typeface="Work Sans" pitchFamily="2" charset="0"/>
                <a:ea typeface="Roboto Mono" panose="020B0604020202020204" charset="0"/>
              </a:rPr>
              <a:t>Tiago Novais (A88397) </a:t>
            </a:r>
          </a:p>
          <a:p>
            <a:pPr algn="l"/>
            <a:endParaRPr lang="pt-PT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124E4BB5-2B87-93EA-8787-0AF8C6E9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76" y="175647"/>
            <a:ext cx="1090979" cy="54048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1F4B44-EDE8-46A9-59AB-F209EA5BED88}"/>
              </a:ext>
            </a:extLst>
          </p:cNvPr>
          <p:cNvSpPr txBox="1"/>
          <p:nvPr/>
        </p:nvSpPr>
        <p:spPr>
          <a:xfrm>
            <a:off x="1433534" y="146980"/>
            <a:ext cx="4140534" cy="528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dirty="0">
                <a:solidFill>
                  <a:schemeClr val="accent5"/>
                </a:solidFill>
                <a:latin typeface="Work Sans" pitchFamily="2" charset="0"/>
              </a:rPr>
              <a:t>Mestrado Integrado em Engenharia Biomédica</a:t>
            </a:r>
          </a:p>
          <a:p>
            <a:pPr>
              <a:lnSpc>
                <a:spcPct val="150000"/>
              </a:lnSpc>
            </a:pPr>
            <a:r>
              <a:rPr lang="pt-PT" sz="1000" dirty="0">
                <a:solidFill>
                  <a:schemeClr val="accent5"/>
                </a:solidFill>
                <a:latin typeface="Work Sans" pitchFamily="2" charset="0"/>
              </a:rPr>
              <a:t>Ano letivo 2021/2022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2"/>
          <p:cNvSpPr txBox="1">
            <a:spLocks noGrp="1"/>
          </p:cNvSpPr>
          <p:nvPr>
            <p:ph type="title"/>
          </p:nvPr>
        </p:nvSpPr>
        <p:spPr>
          <a:xfrm>
            <a:off x="720000" y="1910721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Arquiteturas</a:t>
            </a:r>
            <a:endParaRPr dirty="0"/>
          </a:p>
        </p:txBody>
      </p:sp>
      <p:sp>
        <p:nvSpPr>
          <p:cNvPr id="1260" name="Google Shape;1260;p42"/>
          <p:cNvSpPr txBox="1">
            <a:spLocks noGrp="1"/>
          </p:cNvSpPr>
          <p:nvPr>
            <p:ph type="title" idx="2"/>
          </p:nvPr>
        </p:nvSpPr>
        <p:spPr>
          <a:xfrm>
            <a:off x="720000" y="1049500"/>
            <a:ext cx="16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62" name="Google Shape;1262;p42"/>
          <p:cNvGrpSpPr/>
          <p:nvPr/>
        </p:nvGrpSpPr>
        <p:grpSpPr>
          <a:xfrm>
            <a:off x="5818300" y="1049500"/>
            <a:ext cx="2727283" cy="3606747"/>
            <a:chOff x="0" y="3356909"/>
            <a:chExt cx="2845069" cy="3762515"/>
          </a:xfrm>
        </p:grpSpPr>
        <p:sp>
          <p:nvSpPr>
            <p:cNvPr id="1263" name="Google Shape;1263;p42"/>
            <p:cNvSpPr/>
            <p:nvPr/>
          </p:nvSpPr>
          <p:spPr>
            <a:xfrm>
              <a:off x="1449007" y="6963318"/>
              <a:ext cx="1396061" cy="156106"/>
            </a:xfrm>
            <a:custGeom>
              <a:avLst/>
              <a:gdLst/>
              <a:ahLst/>
              <a:cxnLst/>
              <a:rect l="l" t="t" r="r" b="b"/>
              <a:pathLst>
                <a:path w="12869" h="1439" extrusionOk="0">
                  <a:moveTo>
                    <a:pt x="6440" y="1"/>
                  </a:moveTo>
                  <a:cubicBezTo>
                    <a:pt x="2886" y="1"/>
                    <a:pt x="1" y="320"/>
                    <a:pt x="1" y="720"/>
                  </a:cubicBezTo>
                  <a:cubicBezTo>
                    <a:pt x="1" y="1119"/>
                    <a:pt x="2886" y="1438"/>
                    <a:pt x="6440" y="1438"/>
                  </a:cubicBezTo>
                  <a:cubicBezTo>
                    <a:pt x="9994" y="1438"/>
                    <a:pt x="12869" y="1119"/>
                    <a:pt x="12869" y="720"/>
                  </a:cubicBezTo>
                  <a:cubicBezTo>
                    <a:pt x="12869" y="320"/>
                    <a:pt x="9994" y="1"/>
                    <a:pt x="6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1757750" y="5385216"/>
              <a:ext cx="802445" cy="1369266"/>
            </a:xfrm>
            <a:custGeom>
              <a:avLst/>
              <a:gdLst/>
              <a:ahLst/>
              <a:cxnLst/>
              <a:rect l="l" t="t" r="r" b="b"/>
              <a:pathLst>
                <a:path w="7397" h="12622" extrusionOk="0">
                  <a:moveTo>
                    <a:pt x="906" y="0"/>
                  </a:moveTo>
                  <a:cubicBezTo>
                    <a:pt x="399" y="0"/>
                    <a:pt x="55" y="97"/>
                    <a:pt x="0" y="113"/>
                  </a:cubicBezTo>
                  <a:cubicBezTo>
                    <a:pt x="130" y="1361"/>
                    <a:pt x="499" y="5384"/>
                    <a:pt x="1158" y="6452"/>
                  </a:cubicBezTo>
                  <a:cubicBezTo>
                    <a:pt x="2136" y="8019"/>
                    <a:pt x="6729" y="12622"/>
                    <a:pt x="6729" y="12622"/>
                  </a:cubicBezTo>
                  <a:lnTo>
                    <a:pt x="7397" y="12023"/>
                  </a:lnTo>
                  <a:cubicBezTo>
                    <a:pt x="7397" y="12023"/>
                    <a:pt x="5351" y="7850"/>
                    <a:pt x="4073" y="6772"/>
                  </a:cubicBezTo>
                  <a:cubicBezTo>
                    <a:pt x="3454" y="6253"/>
                    <a:pt x="3124" y="6133"/>
                    <a:pt x="3124" y="6133"/>
                  </a:cubicBezTo>
                  <a:lnTo>
                    <a:pt x="3264" y="732"/>
                  </a:lnTo>
                  <a:cubicBezTo>
                    <a:pt x="3264" y="732"/>
                    <a:pt x="2256" y="123"/>
                    <a:pt x="1338" y="23"/>
                  </a:cubicBezTo>
                  <a:cubicBezTo>
                    <a:pt x="1184" y="7"/>
                    <a:pt x="1039" y="0"/>
                    <a:pt x="906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2074954" y="6012465"/>
              <a:ext cx="389995" cy="495114"/>
            </a:xfrm>
            <a:custGeom>
              <a:avLst/>
              <a:gdLst/>
              <a:ahLst/>
              <a:cxnLst/>
              <a:rect l="l" t="t" r="r" b="b"/>
              <a:pathLst>
                <a:path w="3595" h="4564" extrusionOk="0">
                  <a:moveTo>
                    <a:pt x="211" y="1"/>
                  </a:moveTo>
                  <a:lnTo>
                    <a:pt x="211" y="1"/>
                  </a:lnTo>
                  <a:cubicBezTo>
                    <a:pt x="140" y="161"/>
                    <a:pt x="71" y="320"/>
                    <a:pt x="1" y="460"/>
                  </a:cubicBezTo>
                  <a:cubicBezTo>
                    <a:pt x="1" y="460"/>
                    <a:pt x="410" y="1209"/>
                    <a:pt x="480" y="2277"/>
                  </a:cubicBezTo>
                  <a:cubicBezTo>
                    <a:pt x="490" y="2457"/>
                    <a:pt x="480" y="2856"/>
                    <a:pt x="480" y="3366"/>
                  </a:cubicBezTo>
                  <a:cubicBezTo>
                    <a:pt x="520" y="3405"/>
                    <a:pt x="560" y="3455"/>
                    <a:pt x="610" y="3505"/>
                  </a:cubicBezTo>
                  <a:cubicBezTo>
                    <a:pt x="610" y="3485"/>
                    <a:pt x="719" y="3006"/>
                    <a:pt x="779" y="2527"/>
                  </a:cubicBezTo>
                  <a:cubicBezTo>
                    <a:pt x="841" y="1977"/>
                    <a:pt x="742" y="1465"/>
                    <a:pt x="876" y="1465"/>
                  </a:cubicBezTo>
                  <a:cubicBezTo>
                    <a:pt x="895" y="1465"/>
                    <a:pt x="919" y="1476"/>
                    <a:pt x="949" y="1498"/>
                  </a:cubicBezTo>
                  <a:cubicBezTo>
                    <a:pt x="1578" y="1968"/>
                    <a:pt x="2527" y="3036"/>
                    <a:pt x="3595" y="4563"/>
                  </a:cubicBezTo>
                  <a:cubicBezTo>
                    <a:pt x="2886" y="3275"/>
                    <a:pt x="1888" y="1618"/>
                    <a:pt x="1149" y="990"/>
                  </a:cubicBezTo>
                  <a:cubicBezTo>
                    <a:pt x="530" y="471"/>
                    <a:pt x="200" y="351"/>
                    <a:pt x="200" y="351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rgbClr val="E1A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1818392" y="5385650"/>
              <a:ext cx="85593" cy="538182"/>
            </a:xfrm>
            <a:custGeom>
              <a:avLst/>
              <a:gdLst/>
              <a:ahLst/>
              <a:cxnLst/>
              <a:rect l="l" t="t" r="r" b="b"/>
              <a:pathLst>
                <a:path w="789" h="4961" extrusionOk="0">
                  <a:moveTo>
                    <a:pt x="401" y="0"/>
                  </a:moveTo>
                  <a:cubicBezTo>
                    <a:pt x="252" y="0"/>
                    <a:pt x="115" y="8"/>
                    <a:pt x="0" y="19"/>
                  </a:cubicBezTo>
                  <a:cubicBezTo>
                    <a:pt x="120" y="109"/>
                    <a:pt x="280" y="308"/>
                    <a:pt x="249" y="738"/>
                  </a:cubicBezTo>
                  <a:cubicBezTo>
                    <a:pt x="209" y="1257"/>
                    <a:pt x="249" y="3473"/>
                    <a:pt x="329" y="4960"/>
                  </a:cubicBezTo>
                  <a:cubicBezTo>
                    <a:pt x="320" y="2775"/>
                    <a:pt x="659" y="798"/>
                    <a:pt x="788" y="19"/>
                  </a:cubicBezTo>
                  <a:cubicBezTo>
                    <a:pt x="654" y="6"/>
                    <a:pt x="523" y="0"/>
                    <a:pt x="401" y="0"/>
                  </a:cubicBezTo>
                  <a:close/>
                </a:path>
              </a:pathLst>
            </a:custGeom>
            <a:solidFill>
              <a:srgbClr val="E1A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2251565" y="6626153"/>
              <a:ext cx="433279" cy="377302"/>
            </a:xfrm>
            <a:custGeom>
              <a:avLst/>
              <a:gdLst/>
              <a:ahLst/>
              <a:cxnLst/>
              <a:rect l="l" t="t" r="r" b="b"/>
              <a:pathLst>
                <a:path w="3994" h="3478" extrusionOk="0">
                  <a:moveTo>
                    <a:pt x="2774" y="0"/>
                  </a:moveTo>
                  <a:cubicBezTo>
                    <a:pt x="2680" y="0"/>
                    <a:pt x="2594" y="50"/>
                    <a:pt x="2565" y="114"/>
                  </a:cubicBezTo>
                  <a:cubicBezTo>
                    <a:pt x="2536" y="194"/>
                    <a:pt x="2616" y="433"/>
                    <a:pt x="2596" y="513"/>
                  </a:cubicBezTo>
                  <a:cubicBezTo>
                    <a:pt x="2576" y="593"/>
                    <a:pt x="2406" y="753"/>
                    <a:pt x="2326" y="793"/>
                  </a:cubicBezTo>
                  <a:cubicBezTo>
                    <a:pt x="2186" y="873"/>
                    <a:pt x="2117" y="883"/>
                    <a:pt x="2046" y="883"/>
                  </a:cubicBezTo>
                  <a:cubicBezTo>
                    <a:pt x="2006" y="883"/>
                    <a:pt x="1957" y="833"/>
                    <a:pt x="1897" y="783"/>
                  </a:cubicBezTo>
                  <a:cubicBezTo>
                    <a:pt x="1835" y="735"/>
                    <a:pt x="1765" y="688"/>
                    <a:pt x="1682" y="688"/>
                  </a:cubicBezTo>
                  <a:cubicBezTo>
                    <a:pt x="1643" y="688"/>
                    <a:pt x="1602" y="698"/>
                    <a:pt x="1558" y="723"/>
                  </a:cubicBezTo>
                  <a:cubicBezTo>
                    <a:pt x="1388" y="813"/>
                    <a:pt x="1388" y="1722"/>
                    <a:pt x="669" y="2330"/>
                  </a:cubicBezTo>
                  <a:cubicBezTo>
                    <a:pt x="599" y="2390"/>
                    <a:pt x="569" y="2430"/>
                    <a:pt x="569" y="2430"/>
                  </a:cubicBezTo>
                  <a:lnTo>
                    <a:pt x="110" y="2809"/>
                  </a:lnTo>
                  <a:cubicBezTo>
                    <a:pt x="50" y="2889"/>
                    <a:pt x="0" y="2979"/>
                    <a:pt x="30" y="3079"/>
                  </a:cubicBezTo>
                  <a:cubicBezTo>
                    <a:pt x="40" y="3109"/>
                    <a:pt x="50" y="3139"/>
                    <a:pt x="80" y="3179"/>
                  </a:cubicBezTo>
                  <a:cubicBezTo>
                    <a:pt x="80" y="3179"/>
                    <a:pt x="220" y="3428"/>
                    <a:pt x="289" y="3468"/>
                  </a:cubicBezTo>
                  <a:cubicBezTo>
                    <a:pt x="302" y="3475"/>
                    <a:pt x="321" y="3477"/>
                    <a:pt x="344" y="3477"/>
                  </a:cubicBezTo>
                  <a:cubicBezTo>
                    <a:pt x="461" y="3477"/>
                    <a:pt x="688" y="3402"/>
                    <a:pt x="789" y="3368"/>
                  </a:cubicBezTo>
                  <a:cubicBezTo>
                    <a:pt x="899" y="3328"/>
                    <a:pt x="1238" y="3159"/>
                    <a:pt x="1458" y="3019"/>
                  </a:cubicBezTo>
                  <a:cubicBezTo>
                    <a:pt x="1487" y="2999"/>
                    <a:pt x="1518" y="2979"/>
                    <a:pt x="1538" y="2969"/>
                  </a:cubicBezTo>
                  <a:cubicBezTo>
                    <a:pt x="1618" y="2909"/>
                    <a:pt x="1757" y="2820"/>
                    <a:pt x="1897" y="2720"/>
                  </a:cubicBezTo>
                  <a:cubicBezTo>
                    <a:pt x="2006" y="2640"/>
                    <a:pt x="2126" y="2560"/>
                    <a:pt x="2216" y="2500"/>
                  </a:cubicBezTo>
                  <a:cubicBezTo>
                    <a:pt x="2316" y="2430"/>
                    <a:pt x="2376" y="2390"/>
                    <a:pt x="2386" y="2380"/>
                  </a:cubicBezTo>
                  <a:cubicBezTo>
                    <a:pt x="2386" y="2380"/>
                    <a:pt x="2456" y="2341"/>
                    <a:pt x="2545" y="2281"/>
                  </a:cubicBezTo>
                  <a:cubicBezTo>
                    <a:pt x="2736" y="2161"/>
                    <a:pt x="3035" y="1961"/>
                    <a:pt x="3164" y="1881"/>
                  </a:cubicBezTo>
                  <a:cubicBezTo>
                    <a:pt x="3175" y="1871"/>
                    <a:pt x="3195" y="1861"/>
                    <a:pt x="3204" y="1851"/>
                  </a:cubicBezTo>
                  <a:cubicBezTo>
                    <a:pt x="3434" y="1702"/>
                    <a:pt x="3993" y="1322"/>
                    <a:pt x="3993" y="1103"/>
                  </a:cubicBezTo>
                  <a:cubicBezTo>
                    <a:pt x="3963" y="1083"/>
                    <a:pt x="3933" y="1063"/>
                    <a:pt x="3914" y="1043"/>
                  </a:cubicBezTo>
                  <a:cubicBezTo>
                    <a:pt x="3874" y="1012"/>
                    <a:pt x="3834" y="983"/>
                    <a:pt x="3814" y="963"/>
                  </a:cubicBezTo>
                  <a:cubicBezTo>
                    <a:pt x="3783" y="943"/>
                    <a:pt x="3244" y="194"/>
                    <a:pt x="2885" y="25"/>
                  </a:cubicBezTo>
                  <a:cubicBezTo>
                    <a:pt x="2849" y="8"/>
                    <a:pt x="2811" y="0"/>
                    <a:pt x="2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2638089" y="6698077"/>
              <a:ext cx="16381" cy="20612"/>
            </a:xfrm>
            <a:custGeom>
              <a:avLst/>
              <a:gdLst/>
              <a:ahLst/>
              <a:cxnLst/>
              <a:rect l="l" t="t" r="r" b="b"/>
              <a:pathLst>
                <a:path w="151" h="190" extrusionOk="0">
                  <a:moveTo>
                    <a:pt x="1" y="0"/>
                  </a:moveTo>
                  <a:cubicBezTo>
                    <a:pt x="61" y="70"/>
                    <a:pt x="111" y="140"/>
                    <a:pt x="151" y="190"/>
                  </a:cubicBezTo>
                  <a:cubicBezTo>
                    <a:pt x="111" y="140"/>
                    <a:pt x="61" y="7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2561283" y="6678550"/>
              <a:ext cx="104035" cy="124646"/>
            </a:xfrm>
            <a:custGeom>
              <a:avLst/>
              <a:gdLst/>
              <a:ahLst/>
              <a:cxnLst/>
              <a:rect l="l" t="t" r="r" b="b"/>
              <a:pathLst>
                <a:path w="959" h="1149" extrusionOk="0">
                  <a:moveTo>
                    <a:pt x="549" y="1"/>
                  </a:moveTo>
                  <a:cubicBezTo>
                    <a:pt x="549" y="1"/>
                    <a:pt x="0" y="620"/>
                    <a:pt x="360" y="1148"/>
                  </a:cubicBezTo>
                  <a:cubicBezTo>
                    <a:pt x="629" y="939"/>
                    <a:pt x="848" y="729"/>
                    <a:pt x="959" y="480"/>
                  </a:cubicBezTo>
                  <a:cubicBezTo>
                    <a:pt x="948" y="480"/>
                    <a:pt x="919" y="430"/>
                    <a:pt x="859" y="370"/>
                  </a:cubicBezTo>
                  <a:cubicBezTo>
                    <a:pt x="819" y="320"/>
                    <a:pt x="769" y="250"/>
                    <a:pt x="709" y="180"/>
                  </a:cubicBezTo>
                  <a:cubicBezTo>
                    <a:pt x="659" y="121"/>
                    <a:pt x="609" y="61"/>
                    <a:pt x="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2260243" y="6730513"/>
              <a:ext cx="424601" cy="272942"/>
            </a:xfrm>
            <a:custGeom>
              <a:avLst/>
              <a:gdLst/>
              <a:ahLst/>
              <a:cxnLst/>
              <a:rect l="l" t="t" r="r" b="b"/>
              <a:pathLst>
                <a:path w="3914" h="2516" extrusionOk="0">
                  <a:moveTo>
                    <a:pt x="3734" y="1"/>
                  </a:moveTo>
                  <a:cubicBezTo>
                    <a:pt x="3623" y="250"/>
                    <a:pt x="3404" y="460"/>
                    <a:pt x="3135" y="669"/>
                  </a:cubicBezTo>
                  <a:cubicBezTo>
                    <a:pt x="2735" y="969"/>
                    <a:pt x="2216" y="1248"/>
                    <a:pt x="1797" y="1568"/>
                  </a:cubicBezTo>
                  <a:cubicBezTo>
                    <a:pt x="1218" y="2007"/>
                    <a:pt x="689" y="2257"/>
                    <a:pt x="569" y="2267"/>
                  </a:cubicBezTo>
                  <a:cubicBezTo>
                    <a:pt x="469" y="2267"/>
                    <a:pt x="320" y="2147"/>
                    <a:pt x="189" y="2127"/>
                  </a:cubicBezTo>
                  <a:cubicBezTo>
                    <a:pt x="183" y="2126"/>
                    <a:pt x="177" y="2126"/>
                    <a:pt x="171" y="2126"/>
                  </a:cubicBezTo>
                  <a:cubicBezTo>
                    <a:pt x="45" y="2126"/>
                    <a:pt x="0" y="2217"/>
                    <a:pt x="0" y="2217"/>
                  </a:cubicBezTo>
                  <a:cubicBezTo>
                    <a:pt x="0" y="2217"/>
                    <a:pt x="140" y="2466"/>
                    <a:pt x="209" y="2506"/>
                  </a:cubicBezTo>
                  <a:cubicBezTo>
                    <a:pt x="222" y="2513"/>
                    <a:pt x="241" y="2515"/>
                    <a:pt x="264" y="2515"/>
                  </a:cubicBezTo>
                  <a:cubicBezTo>
                    <a:pt x="381" y="2515"/>
                    <a:pt x="608" y="2440"/>
                    <a:pt x="709" y="2406"/>
                  </a:cubicBezTo>
                  <a:cubicBezTo>
                    <a:pt x="819" y="2366"/>
                    <a:pt x="1158" y="2197"/>
                    <a:pt x="1378" y="2057"/>
                  </a:cubicBezTo>
                  <a:cubicBezTo>
                    <a:pt x="1407" y="2037"/>
                    <a:pt x="1438" y="2017"/>
                    <a:pt x="1458" y="2007"/>
                  </a:cubicBezTo>
                  <a:cubicBezTo>
                    <a:pt x="1538" y="1947"/>
                    <a:pt x="1677" y="1858"/>
                    <a:pt x="1817" y="1758"/>
                  </a:cubicBezTo>
                  <a:cubicBezTo>
                    <a:pt x="1926" y="1678"/>
                    <a:pt x="2046" y="1598"/>
                    <a:pt x="2136" y="1538"/>
                  </a:cubicBezTo>
                  <a:cubicBezTo>
                    <a:pt x="2236" y="1468"/>
                    <a:pt x="2296" y="1428"/>
                    <a:pt x="2306" y="1418"/>
                  </a:cubicBezTo>
                  <a:cubicBezTo>
                    <a:pt x="2306" y="1418"/>
                    <a:pt x="2376" y="1379"/>
                    <a:pt x="2465" y="1319"/>
                  </a:cubicBezTo>
                  <a:cubicBezTo>
                    <a:pt x="2656" y="1199"/>
                    <a:pt x="2955" y="999"/>
                    <a:pt x="3084" y="919"/>
                  </a:cubicBezTo>
                  <a:cubicBezTo>
                    <a:pt x="3095" y="909"/>
                    <a:pt x="3115" y="899"/>
                    <a:pt x="3124" y="889"/>
                  </a:cubicBezTo>
                  <a:cubicBezTo>
                    <a:pt x="3354" y="740"/>
                    <a:pt x="3913" y="360"/>
                    <a:pt x="3913" y="141"/>
                  </a:cubicBezTo>
                  <a:cubicBezTo>
                    <a:pt x="3883" y="121"/>
                    <a:pt x="3853" y="101"/>
                    <a:pt x="3834" y="81"/>
                  </a:cubicBezTo>
                  <a:cubicBezTo>
                    <a:pt x="3794" y="50"/>
                    <a:pt x="3754" y="21"/>
                    <a:pt x="3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2313183" y="6768374"/>
              <a:ext cx="116076" cy="129745"/>
            </a:xfrm>
            <a:custGeom>
              <a:avLst/>
              <a:gdLst/>
              <a:ahLst/>
              <a:cxnLst/>
              <a:rect l="l" t="t" r="r" b="b"/>
              <a:pathLst>
                <a:path w="1070" h="1196" extrusionOk="0">
                  <a:moveTo>
                    <a:pt x="801" y="0"/>
                  </a:moveTo>
                  <a:cubicBezTo>
                    <a:pt x="775" y="0"/>
                    <a:pt x="756" y="1"/>
                    <a:pt x="750" y="1"/>
                  </a:cubicBezTo>
                  <a:cubicBezTo>
                    <a:pt x="640" y="320"/>
                    <a:pt x="460" y="710"/>
                    <a:pt x="101" y="1019"/>
                  </a:cubicBezTo>
                  <a:cubicBezTo>
                    <a:pt x="31" y="1079"/>
                    <a:pt x="1" y="1119"/>
                    <a:pt x="1" y="1119"/>
                  </a:cubicBezTo>
                  <a:cubicBezTo>
                    <a:pt x="46" y="1173"/>
                    <a:pt x="98" y="1196"/>
                    <a:pt x="154" y="1196"/>
                  </a:cubicBezTo>
                  <a:cubicBezTo>
                    <a:pt x="360" y="1196"/>
                    <a:pt x="626" y="882"/>
                    <a:pt x="830" y="600"/>
                  </a:cubicBezTo>
                  <a:cubicBezTo>
                    <a:pt x="1069" y="271"/>
                    <a:pt x="1039" y="91"/>
                    <a:pt x="1010" y="41"/>
                  </a:cubicBezTo>
                  <a:cubicBezTo>
                    <a:pt x="981" y="5"/>
                    <a:pt x="869" y="0"/>
                    <a:pt x="8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2394545" y="6774883"/>
              <a:ext cx="150574" cy="127901"/>
            </a:xfrm>
            <a:custGeom>
              <a:avLst/>
              <a:gdLst/>
              <a:ahLst/>
              <a:cxnLst/>
              <a:rect l="l" t="t" r="r" b="b"/>
              <a:pathLst>
                <a:path w="1388" h="1179" extrusionOk="0">
                  <a:moveTo>
                    <a:pt x="1387" y="1"/>
                  </a:moveTo>
                  <a:lnTo>
                    <a:pt x="1387" y="1"/>
                  </a:lnTo>
                  <a:cubicBezTo>
                    <a:pt x="1327" y="41"/>
                    <a:pt x="1278" y="81"/>
                    <a:pt x="1227" y="131"/>
                  </a:cubicBezTo>
                  <a:cubicBezTo>
                    <a:pt x="1178" y="171"/>
                    <a:pt x="1128" y="220"/>
                    <a:pt x="1078" y="260"/>
                  </a:cubicBezTo>
                  <a:cubicBezTo>
                    <a:pt x="1028" y="311"/>
                    <a:pt x="978" y="360"/>
                    <a:pt x="928" y="400"/>
                  </a:cubicBezTo>
                  <a:cubicBezTo>
                    <a:pt x="908" y="430"/>
                    <a:pt x="888" y="450"/>
                    <a:pt x="868" y="470"/>
                  </a:cubicBezTo>
                  <a:cubicBezTo>
                    <a:pt x="819" y="400"/>
                    <a:pt x="759" y="331"/>
                    <a:pt x="708" y="260"/>
                  </a:cubicBezTo>
                  <a:lnTo>
                    <a:pt x="629" y="161"/>
                  </a:lnTo>
                  <a:lnTo>
                    <a:pt x="559" y="260"/>
                  </a:lnTo>
                  <a:cubicBezTo>
                    <a:pt x="459" y="400"/>
                    <a:pt x="349" y="550"/>
                    <a:pt x="260" y="700"/>
                  </a:cubicBezTo>
                  <a:cubicBezTo>
                    <a:pt x="240" y="740"/>
                    <a:pt x="209" y="779"/>
                    <a:pt x="189" y="819"/>
                  </a:cubicBezTo>
                  <a:cubicBezTo>
                    <a:pt x="169" y="859"/>
                    <a:pt x="140" y="899"/>
                    <a:pt x="120" y="939"/>
                  </a:cubicBezTo>
                  <a:lnTo>
                    <a:pt x="0" y="1179"/>
                  </a:lnTo>
                  <a:cubicBezTo>
                    <a:pt x="70" y="1119"/>
                    <a:pt x="129" y="1049"/>
                    <a:pt x="189" y="989"/>
                  </a:cubicBezTo>
                  <a:cubicBezTo>
                    <a:pt x="229" y="959"/>
                    <a:pt x="260" y="919"/>
                    <a:pt x="289" y="890"/>
                  </a:cubicBezTo>
                  <a:cubicBezTo>
                    <a:pt x="319" y="859"/>
                    <a:pt x="349" y="819"/>
                    <a:pt x="379" y="790"/>
                  </a:cubicBezTo>
                  <a:cubicBezTo>
                    <a:pt x="469" y="690"/>
                    <a:pt x="549" y="580"/>
                    <a:pt x="639" y="470"/>
                  </a:cubicBezTo>
                  <a:cubicBezTo>
                    <a:pt x="679" y="530"/>
                    <a:pt x="728" y="600"/>
                    <a:pt x="779" y="660"/>
                  </a:cubicBezTo>
                  <a:lnTo>
                    <a:pt x="848" y="750"/>
                  </a:lnTo>
                  <a:lnTo>
                    <a:pt x="918" y="670"/>
                  </a:lnTo>
                  <a:cubicBezTo>
                    <a:pt x="958" y="610"/>
                    <a:pt x="1008" y="560"/>
                    <a:pt x="1048" y="510"/>
                  </a:cubicBezTo>
                  <a:cubicBezTo>
                    <a:pt x="1088" y="450"/>
                    <a:pt x="1128" y="400"/>
                    <a:pt x="1168" y="340"/>
                  </a:cubicBezTo>
                  <a:cubicBezTo>
                    <a:pt x="1208" y="291"/>
                    <a:pt x="1238" y="231"/>
                    <a:pt x="1278" y="171"/>
                  </a:cubicBezTo>
                  <a:cubicBezTo>
                    <a:pt x="1318" y="111"/>
                    <a:pt x="1358" y="6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2377188" y="6784430"/>
              <a:ext cx="55326" cy="15513"/>
            </a:xfrm>
            <a:custGeom>
              <a:avLst/>
              <a:gdLst/>
              <a:ahLst/>
              <a:cxnLst/>
              <a:rect l="l" t="t" r="r" b="b"/>
              <a:pathLst>
                <a:path w="510" h="143" extrusionOk="0">
                  <a:moveTo>
                    <a:pt x="198" y="1"/>
                  </a:moveTo>
                  <a:cubicBezTo>
                    <a:pt x="145" y="1"/>
                    <a:pt x="91" y="7"/>
                    <a:pt x="40" y="23"/>
                  </a:cubicBezTo>
                  <a:cubicBezTo>
                    <a:pt x="10" y="33"/>
                    <a:pt x="0" y="63"/>
                    <a:pt x="10" y="83"/>
                  </a:cubicBezTo>
                  <a:cubicBezTo>
                    <a:pt x="18" y="105"/>
                    <a:pt x="31" y="116"/>
                    <a:pt x="49" y="116"/>
                  </a:cubicBezTo>
                  <a:cubicBezTo>
                    <a:pt x="55" y="116"/>
                    <a:pt x="62" y="115"/>
                    <a:pt x="70" y="112"/>
                  </a:cubicBezTo>
                  <a:cubicBezTo>
                    <a:pt x="108" y="101"/>
                    <a:pt x="148" y="96"/>
                    <a:pt x="188" y="96"/>
                  </a:cubicBezTo>
                  <a:cubicBezTo>
                    <a:pt x="318" y="96"/>
                    <a:pt x="442" y="143"/>
                    <a:pt x="449" y="143"/>
                  </a:cubicBezTo>
                  <a:lnTo>
                    <a:pt x="460" y="143"/>
                  </a:lnTo>
                  <a:cubicBezTo>
                    <a:pt x="479" y="143"/>
                    <a:pt x="499" y="132"/>
                    <a:pt x="509" y="112"/>
                  </a:cubicBezTo>
                  <a:cubicBezTo>
                    <a:pt x="509" y="83"/>
                    <a:pt x="499" y="63"/>
                    <a:pt x="479" y="53"/>
                  </a:cubicBezTo>
                  <a:cubicBezTo>
                    <a:pt x="472" y="46"/>
                    <a:pt x="342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2360915" y="6814154"/>
              <a:ext cx="58581" cy="18334"/>
            </a:xfrm>
            <a:custGeom>
              <a:avLst/>
              <a:gdLst/>
              <a:ahLst/>
              <a:cxnLst/>
              <a:rect l="l" t="t" r="r" b="b"/>
              <a:pathLst>
                <a:path w="540" h="169" extrusionOk="0">
                  <a:moveTo>
                    <a:pt x="171" y="0"/>
                  </a:moveTo>
                  <a:cubicBezTo>
                    <a:pt x="127" y="0"/>
                    <a:pt x="82" y="5"/>
                    <a:pt x="40" y="18"/>
                  </a:cubicBezTo>
                  <a:cubicBezTo>
                    <a:pt x="20" y="29"/>
                    <a:pt x="0" y="58"/>
                    <a:pt x="11" y="78"/>
                  </a:cubicBezTo>
                  <a:cubicBezTo>
                    <a:pt x="18" y="101"/>
                    <a:pt x="37" y="112"/>
                    <a:pt x="54" y="112"/>
                  </a:cubicBezTo>
                  <a:cubicBezTo>
                    <a:pt x="60" y="112"/>
                    <a:pt x="65" y="111"/>
                    <a:pt x="70" y="108"/>
                  </a:cubicBezTo>
                  <a:cubicBezTo>
                    <a:pt x="103" y="98"/>
                    <a:pt x="138" y="94"/>
                    <a:pt x="173" y="94"/>
                  </a:cubicBezTo>
                  <a:cubicBezTo>
                    <a:pt x="314" y="94"/>
                    <a:pt x="461" y="158"/>
                    <a:pt x="470" y="158"/>
                  </a:cubicBezTo>
                  <a:cubicBezTo>
                    <a:pt x="470" y="168"/>
                    <a:pt x="479" y="168"/>
                    <a:pt x="490" y="168"/>
                  </a:cubicBezTo>
                  <a:cubicBezTo>
                    <a:pt x="499" y="168"/>
                    <a:pt x="519" y="158"/>
                    <a:pt x="530" y="138"/>
                  </a:cubicBezTo>
                  <a:cubicBezTo>
                    <a:pt x="539" y="118"/>
                    <a:pt x="530" y="88"/>
                    <a:pt x="499" y="78"/>
                  </a:cubicBezTo>
                  <a:cubicBezTo>
                    <a:pt x="492" y="70"/>
                    <a:pt x="335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2342473" y="6839539"/>
              <a:ext cx="55326" cy="22130"/>
            </a:xfrm>
            <a:custGeom>
              <a:avLst/>
              <a:gdLst/>
              <a:ahLst/>
              <a:cxnLst/>
              <a:rect l="l" t="t" r="r" b="b"/>
              <a:pathLst>
                <a:path w="510" h="204" extrusionOk="0">
                  <a:moveTo>
                    <a:pt x="142" y="0"/>
                  </a:moveTo>
                  <a:cubicBezTo>
                    <a:pt x="108" y="0"/>
                    <a:pt x="74" y="4"/>
                    <a:pt x="41" y="14"/>
                  </a:cubicBezTo>
                  <a:cubicBezTo>
                    <a:pt x="21" y="24"/>
                    <a:pt x="1" y="54"/>
                    <a:pt x="10" y="74"/>
                  </a:cubicBezTo>
                  <a:cubicBezTo>
                    <a:pt x="18" y="96"/>
                    <a:pt x="37" y="108"/>
                    <a:pt x="54" y="108"/>
                  </a:cubicBezTo>
                  <a:cubicBezTo>
                    <a:pt x="60" y="108"/>
                    <a:pt x="65" y="106"/>
                    <a:pt x="70" y="104"/>
                  </a:cubicBezTo>
                  <a:cubicBezTo>
                    <a:pt x="93" y="96"/>
                    <a:pt x="117" y="93"/>
                    <a:pt x="141" y="93"/>
                  </a:cubicBezTo>
                  <a:cubicBezTo>
                    <a:pt x="279" y="93"/>
                    <a:pt x="430" y="194"/>
                    <a:pt x="430" y="194"/>
                  </a:cubicBezTo>
                  <a:cubicBezTo>
                    <a:pt x="440" y="194"/>
                    <a:pt x="450" y="203"/>
                    <a:pt x="460" y="203"/>
                  </a:cubicBezTo>
                  <a:cubicBezTo>
                    <a:pt x="470" y="203"/>
                    <a:pt x="490" y="194"/>
                    <a:pt x="500" y="174"/>
                  </a:cubicBezTo>
                  <a:cubicBezTo>
                    <a:pt x="510" y="154"/>
                    <a:pt x="510" y="124"/>
                    <a:pt x="490" y="114"/>
                  </a:cubicBezTo>
                  <a:cubicBezTo>
                    <a:pt x="482" y="105"/>
                    <a:pt x="314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2320885" y="6866443"/>
              <a:ext cx="52072" cy="21154"/>
            </a:xfrm>
            <a:custGeom>
              <a:avLst/>
              <a:gdLst/>
              <a:ahLst/>
              <a:cxnLst/>
              <a:rect l="l" t="t" r="r" b="b"/>
              <a:pathLst>
                <a:path w="480" h="195" extrusionOk="0">
                  <a:moveTo>
                    <a:pt x="141" y="0"/>
                  </a:moveTo>
                  <a:cubicBezTo>
                    <a:pt x="107" y="0"/>
                    <a:pt x="73" y="5"/>
                    <a:pt x="40" y="15"/>
                  </a:cubicBezTo>
                  <a:cubicBezTo>
                    <a:pt x="10" y="26"/>
                    <a:pt x="0" y="55"/>
                    <a:pt x="0" y="75"/>
                  </a:cubicBezTo>
                  <a:cubicBezTo>
                    <a:pt x="8" y="92"/>
                    <a:pt x="30" y="108"/>
                    <a:pt x="49" y="108"/>
                  </a:cubicBezTo>
                  <a:cubicBezTo>
                    <a:pt x="53" y="108"/>
                    <a:pt x="57" y="107"/>
                    <a:pt x="60" y="106"/>
                  </a:cubicBezTo>
                  <a:cubicBezTo>
                    <a:pt x="86" y="97"/>
                    <a:pt x="112" y="94"/>
                    <a:pt x="138" y="94"/>
                  </a:cubicBezTo>
                  <a:cubicBezTo>
                    <a:pt x="273" y="94"/>
                    <a:pt x="400" y="185"/>
                    <a:pt x="400" y="185"/>
                  </a:cubicBezTo>
                  <a:cubicBezTo>
                    <a:pt x="409" y="185"/>
                    <a:pt x="419" y="195"/>
                    <a:pt x="429" y="195"/>
                  </a:cubicBezTo>
                  <a:cubicBezTo>
                    <a:pt x="439" y="195"/>
                    <a:pt x="459" y="185"/>
                    <a:pt x="469" y="175"/>
                  </a:cubicBezTo>
                  <a:cubicBezTo>
                    <a:pt x="479" y="145"/>
                    <a:pt x="479" y="115"/>
                    <a:pt x="459" y="106"/>
                  </a:cubicBezTo>
                  <a:cubicBezTo>
                    <a:pt x="451" y="97"/>
                    <a:pt x="300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1733884" y="4902575"/>
              <a:ext cx="652088" cy="584829"/>
            </a:xfrm>
            <a:custGeom>
              <a:avLst/>
              <a:gdLst/>
              <a:ahLst/>
              <a:cxnLst/>
              <a:rect l="l" t="t" r="r" b="b"/>
              <a:pathLst>
                <a:path w="6011" h="5391" extrusionOk="0">
                  <a:moveTo>
                    <a:pt x="4023" y="0"/>
                  </a:moveTo>
                  <a:cubicBezTo>
                    <a:pt x="3998" y="59"/>
                    <a:pt x="3199" y="1347"/>
                    <a:pt x="1229" y="1347"/>
                  </a:cubicBezTo>
                  <a:cubicBezTo>
                    <a:pt x="863" y="1347"/>
                    <a:pt x="458" y="1303"/>
                    <a:pt x="10" y="1198"/>
                  </a:cubicBezTo>
                  <a:cubicBezTo>
                    <a:pt x="1" y="1407"/>
                    <a:pt x="1" y="1637"/>
                    <a:pt x="1" y="1866"/>
                  </a:cubicBezTo>
                  <a:cubicBezTo>
                    <a:pt x="21" y="2885"/>
                    <a:pt x="190" y="3454"/>
                    <a:pt x="200" y="4193"/>
                  </a:cubicBezTo>
                  <a:cubicBezTo>
                    <a:pt x="200" y="4282"/>
                    <a:pt x="210" y="4402"/>
                    <a:pt x="220" y="4562"/>
                  </a:cubicBezTo>
                  <a:cubicBezTo>
                    <a:pt x="275" y="4546"/>
                    <a:pt x="619" y="4449"/>
                    <a:pt x="1126" y="4449"/>
                  </a:cubicBezTo>
                  <a:cubicBezTo>
                    <a:pt x="1259" y="4449"/>
                    <a:pt x="1404" y="4456"/>
                    <a:pt x="1558" y="4472"/>
                  </a:cubicBezTo>
                  <a:cubicBezTo>
                    <a:pt x="1598" y="4242"/>
                    <a:pt x="1647" y="4043"/>
                    <a:pt x="1718" y="3883"/>
                  </a:cubicBezTo>
                  <a:cubicBezTo>
                    <a:pt x="1730" y="3880"/>
                    <a:pt x="1932" y="3832"/>
                    <a:pt x="2242" y="3832"/>
                  </a:cubicBezTo>
                  <a:cubicBezTo>
                    <a:pt x="2902" y="3832"/>
                    <a:pt x="4052" y="4050"/>
                    <a:pt x="4882" y="5391"/>
                  </a:cubicBezTo>
                  <a:cubicBezTo>
                    <a:pt x="5471" y="4892"/>
                    <a:pt x="6010" y="3893"/>
                    <a:pt x="5491" y="2576"/>
                  </a:cubicBezTo>
                  <a:cubicBezTo>
                    <a:pt x="5021" y="1347"/>
                    <a:pt x="4183" y="169"/>
                    <a:pt x="4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2110754" y="4902575"/>
              <a:ext cx="275220" cy="584829"/>
            </a:xfrm>
            <a:custGeom>
              <a:avLst/>
              <a:gdLst/>
              <a:ahLst/>
              <a:cxnLst/>
              <a:rect l="l" t="t" r="r" b="b"/>
              <a:pathLst>
                <a:path w="2537" h="5391" extrusionOk="0">
                  <a:moveTo>
                    <a:pt x="549" y="0"/>
                  </a:moveTo>
                  <a:cubicBezTo>
                    <a:pt x="540" y="30"/>
                    <a:pt x="370" y="309"/>
                    <a:pt x="1" y="609"/>
                  </a:cubicBezTo>
                  <a:cubicBezTo>
                    <a:pt x="120" y="639"/>
                    <a:pt x="400" y="739"/>
                    <a:pt x="540" y="958"/>
                  </a:cubicBezTo>
                  <a:cubicBezTo>
                    <a:pt x="709" y="1228"/>
                    <a:pt x="1847" y="3004"/>
                    <a:pt x="959" y="4792"/>
                  </a:cubicBezTo>
                  <a:cubicBezTo>
                    <a:pt x="1108" y="4961"/>
                    <a:pt x="1258" y="5161"/>
                    <a:pt x="1408" y="5391"/>
                  </a:cubicBezTo>
                  <a:cubicBezTo>
                    <a:pt x="1997" y="4892"/>
                    <a:pt x="2536" y="3893"/>
                    <a:pt x="2017" y="2576"/>
                  </a:cubicBezTo>
                  <a:cubicBezTo>
                    <a:pt x="1547" y="1347"/>
                    <a:pt x="709" y="169"/>
                    <a:pt x="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757750" y="5247985"/>
              <a:ext cx="206876" cy="149489"/>
            </a:xfrm>
            <a:custGeom>
              <a:avLst/>
              <a:gdLst/>
              <a:ahLst/>
              <a:cxnLst/>
              <a:rect l="l" t="t" r="r" b="b"/>
              <a:pathLst>
                <a:path w="1907" h="1378" extrusionOk="0">
                  <a:moveTo>
                    <a:pt x="1088" y="0"/>
                  </a:moveTo>
                  <a:lnTo>
                    <a:pt x="1088" y="0"/>
                  </a:lnTo>
                  <a:cubicBezTo>
                    <a:pt x="1148" y="110"/>
                    <a:pt x="1347" y="360"/>
                    <a:pt x="1347" y="360"/>
                  </a:cubicBezTo>
                  <a:cubicBezTo>
                    <a:pt x="1347" y="360"/>
                    <a:pt x="1427" y="450"/>
                    <a:pt x="1288" y="729"/>
                  </a:cubicBezTo>
                  <a:cubicBezTo>
                    <a:pt x="1168" y="978"/>
                    <a:pt x="1048" y="1089"/>
                    <a:pt x="679" y="1138"/>
                  </a:cubicBezTo>
                  <a:cubicBezTo>
                    <a:pt x="309" y="1178"/>
                    <a:pt x="0" y="1378"/>
                    <a:pt x="0" y="1378"/>
                  </a:cubicBezTo>
                  <a:cubicBezTo>
                    <a:pt x="55" y="1362"/>
                    <a:pt x="405" y="1265"/>
                    <a:pt x="910" y="1265"/>
                  </a:cubicBezTo>
                  <a:cubicBezTo>
                    <a:pt x="1043" y="1265"/>
                    <a:pt x="1186" y="1272"/>
                    <a:pt x="1338" y="1288"/>
                  </a:cubicBezTo>
                  <a:cubicBezTo>
                    <a:pt x="1378" y="1058"/>
                    <a:pt x="1427" y="859"/>
                    <a:pt x="1498" y="699"/>
                  </a:cubicBezTo>
                  <a:lnTo>
                    <a:pt x="1597" y="330"/>
                  </a:lnTo>
                  <a:cubicBezTo>
                    <a:pt x="1737" y="220"/>
                    <a:pt x="1906" y="0"/>
                    <a:pt x="1906" y="0"/>
                  </a:cubicBezTo>
                  <a:lnTo>
                    <a:pt x="1906" y="0"/>
                  </a:lnTo>
                  <a:cubicBezTo>
                    <a:pt x="1767" y="90"/>
                    <a:pt x="1629" y="120"/>
                    <a:pt x="1508" y="120"/>
                  </a:cubicBezTo>
                  <a:cubicBezTo>
                    <a:pt x="1265" y="120"/>
                    <a:pt x="1088" y="0"/>
                    <a:pt x="1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1838895" y="5317306"/>
              <a:ext cx="423624" cy="1576793"/>
            </a:xfrm>
            <a:custGeom>
              <a:avLst/>
              <a:gdLst/>
              <a:ahLst/>
              <a:cxnLst/>
              <a:rect l="l" t="t" r="r" b="b"/>
              <a:pathLst>
                <a:path w="3905" h="14535" extrusionOk="0">
                  <a:moveTo>
                    <a:pt x="1308" y="1"/>
                  </a:moveTo>
                  <a:cubicBezTo>
                    <a:pt x="980" y="1"/>
                    <a:pt x="763" y="57"/>
                    <a:pt x="750" y="60"/>
                  </a:cubicBezTo>
                  <a:cubicBezTo>
                    <a:pt x="679" y="220"/>
                    <a:pt x="630" y="419"/>
                    <a:pt x="590" y="649"/>
                  </a:cubicBezTo>
                  <a:cubicBezTo>
                    <a:pt x="430" y="1557"/>
                    <a:pt x="0" y="4103"/>
                    <a:pt x="160" y="6688"/>
                  </a:cubicBezTo>
                  <a:cubicBezTo>
                    <a:pt x="160" y="6688"/>
                    <a:pt x="380" y="8985"/>
                    <a:pt x="1618" y="14535"/>
                  </a:cubicBezTo>
                  <a:lnTo>
                    <a:pt x="2516" y="14535"/>
                  </a:lnTo>
                  <a:cubicBezTo>
                    <a:pt x="2516" y="14535"/>
                    <a:pt x="2696" y="9494"/>
                    <a:pt x="2656" y="8685"/>
                  </a:cubicBezTo>
                  <a:cubicBezTo>
                    <a:pt x="2586" y="7617"/>
                    <a:pt x="2177" y="6868"/>
                    <a:pt x="2177" y="6868"/>
                  </a:cubicBezTo>
                  <a:cubicBezTo>
                    <a:pt x="2776" y="5641"/>
                    <a:pt x="3505" y="3534"/>
                    <a:pt x="3654" y="2905"/>
                  </a:cubicBezTo>
                  <a:cubicBezTo>
                    <a:pt x="3804" y="2287"/>
                    <a:pt x="3904" y="1577"/>
                    <a:pt x="3904" y="1577"/>
                  </a:cubicBezTo>
                  <a:cubicBezTo>
                    <a:pt x="3090" y="229"/>
                    <a:pt x="1971" y="1"/>
                    <a:pt x="1308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1999125" y="5423402"/>
              <a:ext cx="263396" cy="1245488"/>
            </a:xfrm>
            <a:custGeom>
              <a:avLst/>
              <a:gdLst/>
              <a:ahLst/>
              <a:cxnLst/>
              <a:rect l="l" t="t" r="r" b="b"/>
              <a:pathLst>
                <a:path w="2428" h="11481" extrusionOk="0">
                  <a:moveTo>
                    <a:pt x="1988" y="0"/>
                  </a:moveTo>
                  <a:cubicBezTo>
                    <a:pt x="1968" y="111"/>
                    <a:pt x="1609" y="2416"/>
                    <a:pt x="1159" y="3714"/>
                  </a:cubicBezTo>
                  <a:cubicBezTo>
                    <a:pt x="700" y="5042"/>
                    <a:pt x="1" y="5571"/>
                    <a:pt x="121" y="6030"/>
                  </a:cubicBezTo>
                  <a:cubicBezTo>
                    <a:pt x="251" y="6489"/>
                    <a:pt x="720" y="6699"/>
                    <a:pt x="1109" y="11481"/>
                  </a:cubicBezTo>
                  <a:cubicBezTo>
                    <a:pt x="1149" y="9983"/>
                    <a:pt x="1199" y="8166"/>
                    <a:pt x="1179" y="7707"/>
                  </a:cubicBezTo>
                  <a:cubicBezTo>
                    <a:pt x="1109" y="6639"/>
                    <a:pt x="700" y="5890"/>
                    <a:pt x="700" y="5890"/>
                  </a:cubicBezTo>
                  <a:cubicBezTo>
                    <a:pt x="1299" y="4663"/>
                    <a:pt x="2028" y="2556"/>
                    <a:pt x="2177" y="1927"/>
                  </a:cubicBezTo>
                  <a:cubicBezTo>
                    <a:pt x="2327" y="1309"/>
                    <a:pt x="2427" y="599"/>
                    <a:pt x="2427" y="599"/>
                  </a:cubicBezTo>
                  <a:cubicBezTo>
                    <a:pt x="2287" y="370"/>
                    <a:pt x="2137" y="170"/>
                    <a:pt x="1988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1707848" y="6815022"/>
              <a:ext cx="481011" cy="203730"/>
            </a:xfrm>
            <a:custGeom>
              <a:avLst/>
              <a:gdLst/>
              <a:ahLst/>
              <a:cxnLst/>
              <a:rect l="l" t="t" r="r" b="b"/>
              <a:pathLst>
                <a:path w="4434" h="1878" extrusionOk="0">
                  <a:moveTo>
                    <a:pt x="2578" y="0"/>
                  </a:moveTo>
                  <a:cubicBezTo>
                    <a:pt x="2374" y="0"/>
                    <a:pt x="1886" y="750"/>
                    <a:pt x="979" y="869"/>
                  </a:cubicBezTo>
                  <a:cubicBezTo>
                    <a:pt x="889" y="879"/>
                    <a:pt x="829" y="909"/>
                    <a:pt x="829" y="909"/>
                  </a:cubicBezTo>
                  <a:lnTo>
                    <a:pt x="241" y="979"/>
                  </a:lnTo>
                  <a:cubicBezTo>
                    <a:pt x="150" y="1008"/>
                    <a:pt x="61" y="1059"/>
                    <a:pt x="31" y="1159"/>
                  </a:cubicBezTo>
                  <a:cubicBezTo>
                    <a:pt x="21" y="1198"/>
                    <a:pt x="11" y="1228"/>
                    <a:pt x="11" y="1268"/>
                  </a:cubicBezTo>
                  <a:cubicBezTo>
                    <a:pt x="11" y="1268"/>
                    <a:pt x="1" y="1558"/>
                    <a:pt x="41" y="1627"/>
                  </a:cubicBezTo>
                  <a:cubicBezTo>
                    <a:pt x="81" y="1707"/>
                    <a:pt x="390" y="1787"/>
                    <a:pt x="510" y="1817"/>
                  </a:cubicBezTo>
                  <a:cubicBezTo>
                    <a:pt x="620" y="1837"/>
                    <a:pt x="1009" y="1877"/>
                    <a:pt x="1259" y="1877"/>
                  </a:cubicBezTo>
                  <a:lnTo>
                    <a:pt x="1368" y="1877"/>
                  </a:lnTo>
                  <a:cubicBezTo>
                    <a:pt x="1458" y="1877"/>
                    <a:pt x="1628" y="1867"/>
                    <a:pt x="1798" y="1857"/>
                  </a:cubicBezTo>
                  <a:cubicBezTo>
                    <a:pt x="1938" y="1857"/>
                    <a:pt x="2077" y="1857"/>
                    <a:pt x="2187" y="1847"/>
                  </a:cubicBezTo>
                  <a:lnTo>
                    <a:pt x="2577" y="1847"/>
                  </a:lnTo>
                  <a:cubicBezTo>
                    <a:pt x="2806" y="1837"/>
                    <a:pt x="3165" y="1837"/>
                    <a:pt x="3315" y="1837"/>
                  </a:cubicBezTo>
                  <a:lnTo>
                    <a:pt x="3365" y="1837"/>
                  </a:lnTo>
                  <a:cubicBezTo>
                    <a:pt x="3644" y="1837"/>
                    <a:pt x="4314" y="1817"/>
                    <a:pt x="4433" y="1627"/>
                  </a:cubicBezTo>
                  <a:cubicBezTo>
                    <a:pt x="4423" y="1598"/>
                    <a:pt x="4413" y="1567"/>
                    <a:pt x="4403" y="1528"/>
                  </a:cubicBezTo>
                  <a:cubicBezTo>
                    <a:pt x="4383" y="1488"/>
                    <a:pt x="4363" y="1448"/>
                    <a:pt x="4353" y="1418"/>
                  </a:cubicBezTo>
                  <a:cubicBezTo>
                    <a:pt x="4343" y="1388"/>
                    <a:pt x="4294" y="460"/>
                    <a:pt x="4084" y="120"/>
                  </a:cubicBezTo>
                  <a:cubicBezTo>
                    <a:pt x="4030" y="40"/>
                    <a:pt x="3941" y="5"/>
                    <a:pt x="3864" y="5"/>
                  </a:cubicBezTo>
                  <a:cubicBezTo>
                    <a:pt x="3826" y="5"/>
                    <a:pt x="3791" y="14"/>
                    <a:pt x="3764" y="30"/>
                  </a:cubicBezTo>
                  <a:cubicBezTo>
                    <a:pt x="3695" y="80"/>
                    <a:pt x="3635" y="330"/>
                    <a:pt x="3575" y="380"/>
                  </a:cubicBezTo>
                  <a:cubicBezTo>
                    <a:pt x="3521" y="433"/>
                    <a:pt x="3332" y="471"/>
                    <a:pt x="3228" y="471"/>
                  </a:cubicBezTo>
                  <a:cubicBezTo>
                    <a:pt x="3216" y="471"/>
                    <a:pt x="3205" y="470"/>
                    <a:pt x="3195" y="469"/>
                  </a:cubicBezTo>
                  <a:cubicBezTo>
                    <a:pt x="3045" y="460"/>
                    <a:pt x="2976" y="429"/>
                    <a:pt x="2916" y="400"/>
                  </a:cubicBezTo>
                  <a:cubicBezTo>
                    <a:pt x="2836" y="360"/>
                    <a:pt x="2866" y="10"/>
                    <a:pt x="2586" y="1"/>
                  </a:cubicBezTo>
                  <a:cubicBezTo>
                    <a:pt x="2584" y="0"/>
                    <a:pt x="2581" y="0"/>
                    <a:pt x="2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2175735" y="6926542"/>
              <a:ext cx="2278" cy="26036"/>
            </a:xfrm>
            <a:custGeom>
              <a:avLst/>
              <a:gdLst/>
              <a:ahLst/>
              <a:cxnLst/>
              <a:rect l="l" t="t" r="r" b="b"/>
              <a:pathLst>
                <a:path w="21" h="240" extrusionOk="0">
                  <a:moveTo>
                    <a:pt x="1" y="0"/>
                  </a:moveTo>
                  <a:cubicBezTo>
                    <a:pt x="10" y="91"/>
                    <a:pt x="20" y="170"/>
                    <a:pt x="20" y="240"/>
                  </a:cubicBezTo>
                  <a:cubicBezTo>
                    <a:pt x="20" y="170"/>
                    <a:pt x="10" y="9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2084718" y="6901700"/>
              <a:ext cx="95465" cy="93186"/>
            </a:xfrm>
            <a:custGeom>
              <a:avLst/>
              <a:gdLst/>
              <a:ahLst/>
              <a:cxnLst/>
              <a:rect l="l" t="t" r="r" b="b"/>
              <a:pathLst>
                <a:path w="880" h="859" extrusionOk="0">
                  <a:moveTo>
                    <a:pt x="800" y="0"/>
                  </a:moveTo>
                  <a:cubicBezTo>
                    <a:pt x="800" y="0"/>
                    <a:pt x="1" y="220"/>
                    <a:pt x="21" y="859"/>
                  </a:cubicBezTo>
                  <a:cubicBezTo>
                    <a:pt x="360" y="828"/>
                    <a:pt x="660" y="768"/>
                    <a:pt x="879" y="619"/>
                  </a:cubicBezTo>
                  <a:cubicBezTo>
                    <a:pt x="879" y="609"/>
                    <a:pt x="869" y="549"/>
                    <a:pt x="859" y="469"/>
                  </a:cubicBezTo>
                  <a:cubicBezTo>
                    <a:pt x="859" y="399"/>
                    <a:pt x="849" y="320"/>
                    <a:pt x="840" y="229"/>
                  </a:cubicBezTo>
                  <a:cubicBezTo>
                    <a:pt x="829" y="150"/>
                    <a:pt x="820" y="80"/>
                    <a:pt x="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1708933" y="6950842"/>
              <a:ext cx="479927" cy="67910"/>
            </a:xfrm>
            <a:custGeom>
              <a:avLst/>
              <a:gdLst/>
              <a:ahLst/>
              <a:cxnLst/>
              <a:rect l="l" t="t" r="r" b="b"/>
              <a:pathLst>
                <a:path w="4424" h="626" extrusionOk="0">
                  <a:moveTo>
                    <a:pt x="77" y="1"/>
                  </a:moveTo>
                  <a:cubicBezTo>
                    <a:pt x="31" y="1"/>
                    <a:pt x="1" y="16"/>
                    <a:pt x="1" y="16"/>
                  </a:cubicBezTo>
                  <a:cubicBezTo>
                    <a:pt x="1" y="16"/>
                    <a:pt x="1" y="306"/>
                    <a:pt x="31" y="375"/>
                  </a:cubicBezTo>
                  <a:cubicBezTo>
                    <a:pt x="80" y="455"/>
                    <a:pt x="380" y="535"/>
                    <a:pt x="500" y="565"/>
                  </a:cubicBezTo>
                  <a:cubicBezTo>
                    <a:pt x="610" y="585"/>
                    <a:pt x="999" y="625"/>
                    <a:pt x="1249" y="625"/>
                  </a:cubicBezTo>
                  <a:lnTo>
                    <a:pt x="1358" y="625"/>
                  </a:lnTo>
                  <a:cubicBezTo>
                    <a:pt x="1448" y="625"/>
                    <a:pt x="1618" y="615"/>
                    <a:pt x="1788" y="605"/>
                  </a:cubicBezTo>
                  <a:cubicBezTo>
                    <a:pt x="1928" y="605"/>
                    <a:pt x="2067" y="605"/>
                    <a:pt x="2177" y="595"/>
                  </a:cubicBezTo>
                  <a:lnTo>
                    <a:pt x="2567" y="595"/>
                  </a:lnTo>
                  <a:cubicBezTo>
                    <a:pt x="2796" y="585"/>
                    <a:pt x="3155" y="585"/>
                    <a:pt x="3305" y="585"/>
                  </a:cubicBezTo>
                  <a:lnTo>
                    <a:pt x="3355" y="585"/>
                  </a:lnTo>
                  <a:cubicBezTo>
                    <a:pt x="3634" y="585"/>
                    <a:pt x="4304" y="565"/>
                    <a:pt x="4423" y="375"/>
                  </a:cubicBezTo>
                  <a:cubicBezTo>
                    <a:pt x="4413" y="346"/>
                    <a:pt x="4403" y="315"/>
                    <a:pt x="4393" y="276"/>
                  </a:cubicBezTo>
                  <a:cubicBezTo>
                    <a:pt x="4373" y="236"/>
                    <a:pt x="4353" y="196"/>
                    <a:pt x="4343" y="166"/>
                  </a:cubicBezTo>
                  <a:cubicBezTo>
                    <a:pt x="4124" y="315"/>
                    <a:pt x="3824" y="375"/>
                    <a:pt x="3485" y="406"/>
                  </a:cubicBezTo>
                  <a:cubicBezTo>
                    <a:pt x="3321" y="415"/>
                    <a:pt x="3147" y="418"/>
                    <a:pt x="2969" y="418"/>
                  </a:cubicBezTo>
                  <a:cubicBezTo>
                    <a:pt x="2821" y="418"/>
                    <a:pt x="2670" y="416"/>
                    <a:pt x="2519" y="416"/>
                  </a:cubicBezTo>
                  <a:cubicBezTo>
                    <a:pt x="2299" y="416"/>
                    <a:pt x="2078" y="419"/>
                    <a:pt x="1868" y="435"/>
                  </a:cubicBezTo>
                  <a:cubicBezTo>
                    <a:pt x="1673" y="451"/>
                    <a:pt x="1489" y="458"/>
                    <a:pt x="1321" y="458"/>
                  </a:cubicBezTo>
                  <a:cubicBezTo>
                    <a:pt x="870" y="458"/>
                    <a:pt x="543" y="409"/>
                    <a:pt x="470" y="366"/>
                  </a:cubicBezTo>
                  <a:cubicBezTo>
                    <a:pt x="380" y="315"/>
                    <a:pt x="320" y="126"/>
                    <a:pt x="211" y="46"/>
                  </a:cubicBezTo>
                  <a:cubicBezTo>
                    <a:pt x="161" y="11"/>
                    <a:pt x="114" y="1"/>
                    <a:pt x="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1797780" y="6855052"/>
              <a:ext cx="155021" cy="79084"/>
            </a:xfrm>
            <a:custGeom>
              <a:avLst/>
              <a:gdLst/>
              <a:ahLst/>
              <a:cxnLst/>
              <a:rect l="l" t="t" r="r" b="b"/>
              <a:pathLst>
                <a:path w="1429" h="729" extrusionOk="0">
                  <a:moveTo>
                    <a:pt x="1238" y="1"/>
                  </a:moveTo>
                  <a:cubicBezTo>
                    <a:pt x="978" y="211"/>
                    <a:pt x="619" y="440"/>
                    <a:pt x="150" y="500"/>
                  </a:cubicBezTo>
                  <a:cubicBezTo>
                    <a:pt x="60" y="520"/>
                    <a:pt x="0" y="540"/>
                    <a:pt x="0" y="540"/>
                  </a:cubicBezTo>
                  <a:cubicBezTo>
                    <a:pt x="22" y="678"/>
                    <a:pt x="131" y="728"/>
                    <a:pt x="281" y="728"/>
                  </a:cubicBezTo>
                  <a:cubicBezTo>
                    <a:pt x="478" y="728"/>
                    <a:pt x="746" y="641"/>
                    <a:pt x="978" y="550"/>
                  </a:cubicBezTo>
                  <a:cubicBezTo>
                    <a:pt x="1368" y="400"/>
                    <a:pt x="1428" y="231"/>
                    <a:pt x="1428" y="171"/>
                  </a:cubicBezTo>
                  <a:cubicBezTo>
                    <a:pt x="1428" y="111"/>
                    <a:pt x="1248" y="1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1859507" y="6911355"/>
              <a:ext cx="196136" cy="67259"/>
            </a:xfrm>
            <a:custGeom>
              <a:avLst/>
              <a:gdLst/>
              <a:ahLst/>
              <a:cxnLst/>
              <a:rect l="l" t="t" r="r" b="b"/>
              <a:pathLst>
                <a:path w="1808" h="620" extrusionOk="0">
                  <a:moveTo>
                    <a:pt x="1088" y="1"/>
                  </a:moveTo>
                  <a:lnTo>
                    <a:pt x="968" y="51"/>
                  </a:lnTo>
                  <a:cubicBezTo>
                    <a:pt x="799" y="111"/>
                    <a:pt x="639" y="180"/>
                    <a:pt x="480" y="260"/>
                  </a:cubicBezTo>
                  <a:lnTo>
                    <a:pt x="360" y="320"/>
                  </a:lnTo>
                  <a:lnTo>
                    <a:pt x="240" y="380"/>
                  </a:lnTo>
                  <a:cubicBezTo>
                    <a:pt x="160" y="430"/>
                    <a:pt x="80" y="470"/>
                    <a:pt x="1" y="520"/>
                  </a:cubicBezTo>
                  <a:cubicBezTo>
                    <a:pt x="90" y="510"/>
                    <a:pt x="180" y="490"/>
                    <a:pt x="270" y="470"/>
                  </a:cubicBezTo>
                  <a:cubicBezTo>
                    <a:pt x="310" y="460"/>
                    <a:pt x="360" y="440"/>
                    <a:pt x="400" y="430"/>
                  </a:cubicBezTo>
                  <a:cubicBezTo>
                    <a:pt x="440" y="420"/>
                    <a:pt x="489" y="410"/>
                    <a:pt x="529" y="400"/>
                  </a:cubicBezTo>
                  <a:cubicBezTo>
                    <a:pt x="659" y="360"/>
                    <a:pt x="789" y="310"/>
                    <a:pt x="919" y="271"/>
                  </a:cubicBezTo>
                  <a:cubicBezTo>
                    <a:pt x="929" y="350"/>
                    <a:pt x="929" y="430"/>
                    <a:pt x="939" y="510"/>
                  </a:cubicBezTo>
                  <a:lnTo>
                    <a:pt x="959" y="620"/>
                  </a:lnTo>
                  <a:lnTo>
                    <a:pt x="1059" y="580"/>
                  </a:lnTo>
                  <a:cubicBezTo>
                    <a:pt x="1119" y="560"/>
                    <a:pt x="1179" y="540"/>
                    <a:pt x="1248" y="520"/>
                  </a:cubicBezTo>
                  <a:cubicBezTo>
                    <a:pt x="1308" y="490"/>
                    <a:pt x="1368" y="470"/>
                    <a:pt x="1438" y="440"/>
                  </a:cubicBezTo>
                  <a:cubicBezTo>
                    <a:pt x="1498" y="420"/>
                    <a:pt x="1558" y="390"/>
                    <a:pt x="1627" y="360"/>
                  </a:cubicBezTo>
                  <a:cubicBezTo>
                    <a:pt x="1687" y="340"/>
                    <a:pt x="1747" y="300"/>
                    <a:pt x="1807" y="271"/>
                  </a:cubicBezTo>
                  <a:lnTo>
                    <a:pt x="1807" y="271"/>
                  </a:lnTo>
                  <a:cubicBezTo>
                    <a:pt x="1738" y="280"/>
                    <a:pt x="1667" y="291"/>
                    <a:pt x="1607" y="300"/>
                  </a:cubicBezTo>
                  <a:cubicBezTo>
                    <a:pt x="1538" y="300"/>
                    <a:pt x="1468" y="320"/>
                    <a:pt x="1398" y="330"/>
                  </a:cubicBezTo>
                  <a:cubicBezTo>
                    <a:pt x="1338" y="340"/>
                    <a:pt x="1268" y="360"/>
                    <a:pt x="1198" y="370"/>
                  </a:cubicBezTo>
                  <a:cubicBezTo>
                    <a:pt x="1168" y="380"/>
                    <a:pt x="1139" y="380"/>
                    <a:pt x="1108" y="390"/>
                  </a:cubicBezTo>
                  <a:cubicBezTo>
                    <a:pt x="1108" y="300"/>
                    <a:pt x="1108" y="220"/>
                    <a:pt x="1099" y="131"/>
                  </a:cubicBezTo>
                  <a:lnTo>
                    <a:pt x="10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1903877" y="6863297"/>
              <a:ext cx="47732" cy="36342"/>
            </a:xfrm>
            <a:custGeom>
              <a:avLst/>
              <a:gdLst/>
              <a:ahLst/>
              <a:cxnLst/>
              <a:rect l="l" t="t" r="r" b="b"/>
              <a:pathLst>
                <a:path w="440" h="335" extrusionOk="0">
                  <a:moveTo>
                    <a:pt x="49" y="1"/>
                  </a:moveTo>
                  <a:cubicBezTo>
                    <a:pt x="28" y="1"/>
                    <a:pt x="11" y="12"/>
                    <a:pt x="11" y="35"/>
                  </a:cubicBezTo>
                  <a:cubicBezTo>
                    <a:pt x="0" y="55"/>
                    <a:pt x="20" y="84"/>
                    <a:pt x="40" y="95"/>
                  </a:cubicBezTo>
                  <a:cubicBezTo>
                    <a:pt x="200" y="135"/>
                    <a:pt x="350" y="314"/>
                    <a:pt x="350" y="314"/>
                  </a:cubicBezTo>
                  <a:cubicBezTo>
                    <a:pt x="360" y="324"/>
                    <a:pt x="370" y="334"/>
                    <a:pt x="380" y="334"/>
                  </a:cubicBezTo>
                  <a:cubicBezTo>
                    <a:pt x="390" y="334"/>
                    <a:pt x="400" y="334"/>
                    <a:pt x="410" y="324"/>
                  </a:cubicBezTo>
                  <a:cubicBezTo>
                    <a:pt x="430" y="304"/>
                    <a:pt x="440" y="284"/>
                    <a:pt x="420" y="254"/>
                  </a:cubicBezTo>
                  <a:cubicBezTo>
                    <a:pt x="420" y="254"/>
                    <a:pt x="260" y="55"/>
                    <a:pt x="71" y="4"/>
                  </a:cubicBezTo>
                  <a:cubicBezTo>
                    <a:pt x="63" y="2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1874695" y="6878918"/>
              <a:ext cx="47732" cy="40139"/>
            </a:xfrm>
            <a:custGeom>
              <a:avLst/>
              <a:gdLst/>
              <a:ahLst/>
              <a:cxnLst/>
              <a:rect l="l" t="t" r="r" b="b"/>
              <a:pathLst>
                <a:path w="440" h="370" extrusionOk="0">
                  <a:moveTo>
                    <a:pt x="70" y="0"/>
                  </a:moveTo>
                  <a:cubicBezTo>
                    <a:pt x="40" y="0"/>
                    <a:pt x="20" y="11"/>
                    <a:pt x="10" y="40"/>
                  </a:cubicBezTo>
                  <a:cubicBezTo>
                    <a:pt x="0" y="60"/>
                    <a:pt x="20" y="90"/>
                    <a:pt x="40" y="100"/>
                  </a:cubicBezTo>
                  <a:cubicBezTo>
                    <a:pt x="200" y="140"/>
                    <a:pt x="349" y="350"/>
                    <a:pt x="349" y="350"/>
                  </a:cubicBezTo>
                  <a:cubicBezTo>
                    <a:pt x="360" y="370"/>
                    <a:pt x="369" y="370"/>
                    <a:pt x="389" y="370"/>
                  </a:cubicBezTo>
                  <a:lnTo>
                    <a:pt x="409" y="370"/>
                  </a:lnTo>
                  <a:cubicBezTo>
                    <a:pt x="429" y="350"/>
                    <a:pt x="440" y="320"/>
                    <a:pt x="429" y="300"/>
                  </a:cubicBezTo>
                  <a:cubicBezTo>
                    <a:pt x="420" y="290"/>
                    <a:pt x="260" y="6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1845404" y="6890526"/>
              <a:ext cx="43393" cy="41549"/>
            </a:xfrm>
            <a:custGeom>
              <a:avLst/>
              <a:gdLst/>
              <a:ahLst/>
              <a:cxnLst/>
              <a:rect l="l" t="t" r="r" b="b"/>
              <a:pathLst>
                <a:path w="400" h="383" extrusionOk="0">
                  <a:moveTo>
                    <a:pt x="55" y="1"/>
                  </a:moveTo>
                  <a:cubicBezTo>
                    <a:pt x="33" y="1"/>
                    <a:pt x="19" y="17"/>
                    <a:pt x="11" y="33"/>
                  </a:cubicBezTo>
                  <a:cubicBezTo>
                    <a:pt x="0" y="63"/>
                    <a:pt x="20" y="83"/>
                    <a:pt x="51" y="93"/>
                  </a:cubicBezTo>
                  <a:cubicBezTo>
                    <a:pt x="200" y="133"/>
                    <a:pt x="300" y="352"/>
                    <a:pt x="310" y="363"/>
                  </a:cubicBezTo>
                  <a:cubicBezTo>
                    <a:pt x="310" y="372"/>
                    <a:pt x="330" y="383"/>
                    <a:pt x="350" y="383"/>
                  </a:cubicBezTo>
                  <a:lnTo>
                    <a:pt x="370" y="383"/>
                  </a:lnTo>
                  <a:cubicBezTo>
                    <a:pt x="390" y="372"/>
                    <a:pt x="400" y="343"/>
                    <a:pt x="390" y="323"/>
                  </a:cubicBezTo>
                  <a:cubicBezTo>
                    <a:pt x="390" y="312"/>
                    <a:pt x="270" y="53"/>
                    <a:pt x="71" y="3"/>
                  </a:cubicBezTo>
                  <a:cubicBezTo>
                    <a:pt x="65" y="1"/>
                    <a:pt x="60" y="1"/>
                    <a:pt x="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1812859" y="6900506"/>
              <a:ext cx="41332" cy="40247"/>
            </a:xfrm>
            <a:custGeom>
              <a:avLst/>
              <a:gdLst/>
              <a:ahLst/>
              <a:cxnLst/>
              <a:rect l="l" t="t" r="r" b="b"/>
              <a:pathLst>
                <a:path w="381" h="371" extrusionOk="0">
                  <a:moveTo>
                    <a:pt x="61" y="1"/>
                  </a:moveTo>
                  <a:cubicBezTo>
                    <a:pt x="41" y="1"/>
                    <a:pt x="11" y="11"/>
                    <a:pt x="1" y="41"/>
                  </a:cubicBezTo>
                  <a:cubicBezTo>
                    <a:pt x="1" y="61"/>
                    <a:pt x="11" y="91"/>
                    <a:pt x="41" y="101"/>
                  </a:cubicBezTo>
                  <a:cubicBezTo>
                    <a:pt x="191" y="141"/>
                    <a:pt x="280" y="340"/>
                    <a:pt x="280" y="340"/>
                  </a:cubicBezTo>
                  <a:cubicBezTo>
                    <a:pt x="291" y="360"/>
                    <a:pt x="311" y="371"/>
                    <a:pt x="320" y="371"/>
                  </a:cubicBezTo>
                  <a:lnTo>
                    <a:pt x="340" y="371"/>
                  </a:lnTo>
                  <a:cubicBezTo>
                    <a:pt x="371" y="360"/>
                    <a:pt x="380" y="331"/>
                    <a:pt x="371" y="311"/>
                  </a:cubicBezTo>
                  <a:cubicBezTo>
                    <a:pt x="360" y="300"/>
                    <a:pt x="260" y="6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1145797" y="3894226"/>
              <a:ext cx="1566053" cy="1266316"/>
            </a:xfrm>
            <a:custGeom>
              <a:avLst/>
              <a:gdLst/>
              <a:ahLst/>
              <a:cxnLst/>
              <a:rect l="l" t="t" r="r" b="b"/>
              <a:pathLst>
                <a:path w="14436" h="11673" extrusionOk="0">
                  <a:moveTo>
                    <a:pt x="8935" y="1"/>
                  </a:moveTo>
                  <a:lnTo>
                    <a:pt x="7159" y="470"/>
                  </a:lnTo>
                  <a:cubicBezTo>
                    <a:pt x="7159" y="470"/>
                    <a:pt x="7298" y="1259"/>
                    <a:pt x="7238" y="1429"/>
                  </a:cubicBezTo>
                  <a:cubicBezTo>
                    <a:pt x="7179" y="1598"/>
                    <a:pt x="6609" y="1888"/>
                    <a:pt x="6060" y="2028"/>
                  </a:cubicBezTo>
                  <a:cubicBezTo>
                    <a:pt x="5521" y="2157"/>
                    <a:pt x="5172" y="2147"/>
                    <a:pt x="4982" y="2856"/>
                  </a:cubicBezTo>
                  <a:cubicBezTo>
                    <a:pt x="4803" y="3575"/>
                    <a:pt x="4863" y="3634"/>
                    <a:pt x="4703" y="4184"/>
                  </a:cubicBezTo>
                  <a:cubicBezTo>
                    <a:pt x="4533" y="4733"/>
                    <a:pt x="4423" y="4863"/>
                    <a:pt x="4333" y="5322"/>
                  </a:cubicBezTo>
                  <a:cubicBezTo>
                    <a:pt x="4233" y="5771"/>
                    <a:pt x="4164" y="6190"/>
                    <a:pt x="3994" y="6470"/>
                  </a:cubicBezTo>
                  <a:cubicBezTo>
                    <a:pt x="3994" y="6470"/>
                    <a:pt x="3625" y="6200"/>
                    <a:pt x="3086" y="6141"/>
                  </a:cubicBezTo>
                  <a:cubicBezTo>
                    <a:pt x="2547" y="6081"/>
                    <a:pt x="1159" y="5611"/>
                    <a:pt x="849" y="5322"/>
                  </a:cubicBezTo>
                  <a:cubicBezTo>
                    <a:pt x="799" y="5275"/>
                    <a:pt x="742" y="5255"/>
                    <a:pt x="683" y="5255"/>
                  </a:cubicBezTo>
                  <a:cubicBezTo>
                    <a:pt x="374" y="5255"/>
                    <a:pt x="1" y="5809"/>
                    <a:pt x="211" y="6110"/>
                  </a:cubicBezTo>
                  <a:cubicBezTo>
                    <a:pt x="450" y="6470"/>
                    <a:pt x="2327" y="7508"/>
                    <a:pt x="3035" y="7927"/>
                  </a:cubicBezTo>
                  <a:cubicBezTo>
                    <a:pt x="3573" y="8249"/>
                    <a:pt x="3977" y="8497"/>
                    <a:pt x="4268" y="8497"/>
                  </a:cubicBezTo>
                  <a:cubicBezTo>
                    <a:pt x="4365" y="8497"/>
                    <a:pt x="4450" y="8469"/>
                    <a:pt x="4523" y="8406"/>
                  </a:cubicBezTo>
                  <a:cubicBezTo>
                    <a:pt x="4812" y="8157"/>
                    <a:pt x="5262" y="7578"/>
                    <a:pt x="5451" y="7108"/>
                  </a:cubicBezTo>
                  <a:cubicBezTo>
                    <a:pt x="5451" y="7108"/>
                    <a:pt x="5451" y="7348"/>
                    <a:pt x="5541" y="7648"/>
                  </a:cubicBezTo>
                  <a:cubicBezTo>
                    <a:pt x="5621" y="7937"/>
                    <a:pt x="5611" y="8266"/>
                    <a:pt x="5551" y="8816"/>
                  </a:cubicBezTo>
                  <a:cubicBezTo>
                    <a:pt x="5511" y="9245"/>
                    <a:pt x="5451" y="9794"/>
                    <a:pt x="5431" y="10493"/>
                  </a:cubicBezTo>
                  <a:cubicBezTo>
                    <a:pt x="5879" y="10597"/>
                    <a:pt x="6284" y="10641"/>
                    <a:pt x="6649" y="10641"/>
                  </a:cubicBezTo>
                  <a:cubicBezTo>
                    <a:pt x="8664" y="10641"/>
                    <a:pt x="9444" y="9295"/>
                    <a:pt x="9444" y="9295"/>
                  </a:cubicBezTo>
                  <a:cubicBezTo>
                    <a:pt x="9415" y="8945"/>
                    <a:pt x="9355" y="8337"/>
                    <a:pt x="9355" y="8337"/>
                  </a:cubicBezTo>
                  <a:cubicBezTo>
                    <a:pt x="9495" y="7718"/>
                    <a:pt x="9724" y="7358"/>
                    <a:pt x="9724" y="7358"/>
                  </a:cubicBezTo>
                  <a:cubicBezTo>
                    <a:pt x="11081" y="5342"/>
                    <a:pt x="11101" y="4952"/>
                    <a:pt x="11101" y="4952"/>
                  </a:cubicBezTo>
                  <a:cubicBezTo>
                    <a:pt x="11271" y="5252"/>
                    <a:pt x="11751" y="6230"/>
                    <a:pt x="12160" y="6660"/>
                  </a:cubicBezTo>
                  <a:cubicBezTo>
                    <a:pt x="12569" y="7089"/>
                    <a:pt x="12709" y="7328"/>
                    <a:pt x="12709" y="7328"/>
                  </a:cubicBezTo>
                  <a:cubicBezTo>
                    <a:pt x="12080" y="8067"/>
                    <a:pt x="12010" y="8406"/>
                    <a:pt x="11651" y="8976"/>
                  </a:cubicBezTo>
                  <a:cubicBezTo>
                    <a:pt x="11291" y="9544"/>
                    <a:pt x="10613" y="10094"/>
                    <a:pt x="10303" y="10183"/>
                  </a:cubicBezTo>
                  <a:cubicBezTo>
                    <a:pt x="9994" y="10273"/>
                    <a:pt x="9295" y="10194"/>
                    <a:pt x="9095" y="10333"/>
                  </a:cubicBezTo>
                  <a:cubicBezTo>
                    <a:pt x="8896" y="10473"/>
                    <a:pt x="8337" y="11152"/>
                    <a:pt x="8337" y="11312"/>
                  </a:cubicBezTo>
                  <a:cubicBezTo>
                    <a:pt x="8337" y="11464"/>
                    <a:pt x="8666" y="11672"/>
                    <a:pt x="9062" y="11672"/>
                  </a:cubicBezTo>
                  <a:cubicBezTo>
                    <a:pt x="9079" y="11672"/>
                    <a:pt x="9097" y="11672"/>
                    <a:pt x="9115" y="11671"/>
                  </a:cubicBezTo>
                  <a:cubicBezTo>
                    <a:pt x="9544" y="11641"/>
                    <a:pt x="9624" y="11192"/>
                    <a:pt x="9894" y="11161"/>
                  </a:cubicBezTo>
                  <a:cubicBezTo>
                    <a:pt x="10163" y="11141"/>
                    <a:pt x="10772" y="11141"/>
                    <a:pt x="10942" y="11012"/>
                  </a:cubicBezTo>
                  <a:cubicBezTo>
                    <a:pt x="11112" y="10882"/>
                    <a:pt x="11511" y="10403"/>
                    <a:pt x="12659" y="9615"/>
                  </a:cubicBezTo>
                  <a:cubicBezTo>
                    <a:pt x="13817" y="8816"/>
                    <a:pt x="14366" y="7907"/>
                    <a:pt x="14406" y="7767"/>
                  </a:cubicBezTo>
                  <a:cubicBezTo>
                    <a:pt x="14436" y="7618"/>
                    <a:pt x="14436" y="7299"/>
                    <a:pt x="14067" y="6589"/>
                  </a:cubicBezTo>
                  <a:cubicBezTo>
                    <a:pt x="13707" y="5891"/>
                    <a:pt x="12689" y="4304"/>
                    <a:pt x="12439" y="3914"/>
                  </a:cubicBezTo>
                  <a:cubicBezTo>
                    <a:pt x="12179" y="3525"/>
                    <a:pt x="11990" y="2596"/>
                    <a:pt x="11600" y="2237"/>
                  </a:cubicBezTo>
                  <a:cubicBezTo>
                    <a:pt x="11346" y="2015"/>
                    <a:pt x="11113" y="1975"/>
                    <a:pt x="10904" y="1975"/>
                  </a:cubicBezTo>
                  <a:cubicBezTo>
                    <a:pt x="10785" y="1975"/>
                    <a:pt x="10674" y="1988"/>
                    <a:pt x="10573" y="1988"/>
                  </a:cubicBezTo>
                  <a:cubicBezTo>
                    <a:pt x="10570" y="1988"/>
                    <a:pt x="10568" y="1988"/>
                    <a:pt x="10565" y="1988"/>
                  </a:cubicBezTo>
                  <a:cubicBezTo>
                    <a:pt x="10290" y="1988"/>
                    <a:pt x="9553" y="1457"/>
                    <a:pt x="9424" y="1358"/>
                  </a:cubicBezTo>
                  <a:cubicBezTo>
                    <a:pt x="9304" y="1259"/>
                    <a:pt x="8935" y="1"/>
                    <a:pt x="8935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2070615" y="4298216"/>
              <a:ext cx="279559" cy="697542"/>
            </a:xfrm>
            <a:custGeom>
              <a:avLst/>
              <a:gdLst/>
              <a:ahLst/>
              <a:cxnLst/>
              <a:rect l="l" t="t" r="r" b="b"/>
              <a:pathLst>
                <a:path w="2577" h="6430" extrusionOk="0">
                  <a:moveTo>
                    <a:pt x="2057" y="1"/>
                  </a:moveTo>
                  <a:cubicBezTo>
                    <a:pt x="2065" y="49"/>
                    <a:pt x="2074" y="97"/>
                    <a:pt x="2086" y="146"/>
                  </a:cubicBezTo>
                  <a:lnTo>
                    <a:pt x="2086" y="146"/>
                  </a:lnTo>
                  <a:cubicBezTo>
                    <a:pt x="2072" y="57"/>
                    <a:pt x="2057" y="1"/>
                    <a:pt x="2057" y="1"/>
                  </a:cubicBezTo>
                  <a:close/>
                  <a:moveTo>
                    <a:pt x="2086" y="146"/>
                  </a:moveTo>
                  <a:cubicBezTo>
                    <a:pt x="2122" y="386"/>
                    <a:pt x="2144" y="863"/>
                    <a:pt x="1808" y="1088"/>
                  </a:cubicBezTo>
                  <a:cubicBezTo>
                    <a:pt x="1458" y="1328"/>
                    <a:pt x="630" y="3315"/>
                    <a:pt x="440" y="3714"/>
                  </a:cubicBezTo>
                  <a:cubicBezTo>
                    <a:pt x="260" y="4114"/>
                    <a:pt x="600" y="4902"/>
                    <a:pt x="580" y="5491"/>
                  </a:cubicBezTo>
                  <a:cubicBezTo>
                    <a:pt x="570" y="5979"/>
                    <a:pt x="27" y="6409"/>
                    <a:pt x="2" y="6429"/>
                  </a:cubicBezTo>
                  <a:lnTo>
                    <a:pt x="2" y="6429"/>
                  </a:lnTo>
                  <a:cubicBezTo>
                    <a:pt x="31" y="6409"/>
                    <a:pt x="644" y="6072"/>
                    <a:pt x="919" y="5571"/>
                  </a:cubicBezTo>
                  <a:lnTo>
                    <a:pt x="830" y="4613"/>
                  </a:lnTo>
                  <a:cubicBezTo>
                    <a:pt x="959" y="3994"/>
                    <a:pt x="1199" y="3634"/>
                    <a:pt x="1199" y="3634"/>
                  </a:cubicBezTo>
                  <a:cubicBezTo>
                    <a:pt x="2057" y="2346"/>
                    <a:pt x="2387" y="1727"/>
                    <a:pt x="2507" y="1438"/>
                  </a:cubicBezTo>
                  <a:cubicBezTo>
                    <a:pt x="2547" y="1318"/>
                    <a:pt x="2567" y="1248"/>
                    <a:pt x="2576" y="1228"/>
                  </a:cubicBezTo>
                  <a:cubicBezTo>
                    <a:pt x="2576" y="1228"/>
                    <a:pt x="2215" y="690"/>
                    <a:pt x="2086" y="146"/>
                  </a:cubicBezTo>
                  <a:close/>
                  <a:moveTo>
                    <a:pt x="2" y="6429"/>
                  </a:moveTo>
                  <a:cubicBezTo>
                    <a:pt x="1" y="6429"/>
                    <a:pt x="1" y="6429"/>
                    <a:pt x="1" y="6430"/>
                  </a:cubicBezTo>
                  <a:cubicBezTo>
                    <a:pt x="1" y="6430"/>
                    <a:pt x="1" y="6429"/>
                    <a:pt x="2" y="6429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1164239" y="4522342"/>
              <a:ext cx="578429" cy="293771"/>
            </a:xfrm>
            <a:custGeom>
              <a:avLst/>
              <a:gdLst/>
              <a:ahLst/>
              <a:cxnLst/>
              <a:rect l="l" t="t" r="r" b="b"/>
              <a:pathLst>
                <a:path w="5332" h="2708" extrusionOk="0">
                  <a:moveTo>
                    <a:pt x="5192" y="1"/>
                  </a:moveTo>
                  <a:cubicBezTo>
                    <a:pt x="5192" y="1"/>
                    <a:pt x="4882" y="1369"/>
                    <a:pt x="4493" y="1818"/>
                  </a:cubicBezTo>
                  <a:cubicBezTo>
                    <a:pt x="4348" y="1988"/>
                    <a:pt x="4178" y="2055"/>
                    <a:pt x="3983" y="2055"/>
                  </a:cubicBezTo>
                  <a:cubicBezTo>
                    <a:pt x="3653" y="2055"/>
                    <a:pt x="3254" y="1862"/>
                    <a:pt x="2796" y="1648"/>
                  </a:cubicBezTo>
                  <a:cubicBezTo>
                    <a:pt x="2326" y="1429"/>
                    <a:pt x="1" y="171"/>
                    <a:pt x="1" y="171"/>
                  </a:cubicBezTo>
                  <a:lnTo>
                    <a:pt x="1" y="171"/>
                  </a:lnTo>
                  <a:lnTo>
                    <a:pt x="170" y="460"/>
                  </a:lnTo>
                  <a:cubicBezTo>
                    <a:pt x="669" y="910"/>
                    <a:pt x="2226" y="1768"/>
                    <a:pt x="2865" y="2147"/>
                  </a:cubicBezTo>
                  <a:cubicBezTo>
                    <a:pt x="3403" y="2461"/>
                    <a:pt x="3806" y="2707"/>
                    <a:pt x="4097" y="2707"/>
                  </a:cubicBezTo>
                  <a:cubicBezTo>
                    <a:pt x="4195" y="2707"/>
                    <a:pt x="4280" y="2679"/>
                    <a:pt x="4353" y="2616"/>
                  </a:cubicBezTo>
                  <a:cubicBezTo>
                    <a:pt x="4642" y="2367"/>
                    <a:pt x="5092" y="1788"/>
                    <a:pt x="5281" y="1318"/>
                  </a:cubicBezTo>
                  <a:cubicBezTo>
                    <a:pt x="5281" y="1109"/>
                    <a:pt x="5331" y="819"/>
                    <a:pt x="5331" y="819"/>
                  </a:cubicBezTo>
                  <a:cubicBezTo>
                    <a:pt x="5321" y="311"/>
                    <a:pt x="5192" y="1"/>
                    <a:pt x="5192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1915918" y="3894226"/>
              <a:ext cx="253415" cy="234105"/>
            </a:xfrm>
            <a:custGeom>
              <a:avLst/>
              <a:gdLst/>
              <a:ahLst/>
              <a:cxnLst/>
              <a:rect l="l" t="t" r="r" b="b"/>
              <a:pathLst>
                <a:path w="2336" h="2158" extrusionOk="0">
                  <a:moveTo>
                    <a:pt x="1836" y="1"/>
                  </a:moveTo>
                  <a:lnTo>
                    <a:pt x="60" y="470"/>
                  </a:lnTo>
                  <a:cubicBezTo>
                    <a:pt x="60" y="470"/>
                    <a:pt x="199" y="1259"/>
                    <a:pt x="139" y="1429"/>
                  </a:cubicBezTo>
                  <a:cubicBezTo>
                    <a:pt x="139" y="1449"/>
                    <a:pt x="109" y="1478"/>
                    <a:pt x="80" y="1509"/>
                  </a:cubicBezTo>
                  <a:cubicBezTo>
                    <a:pt x="80" y="1538"/>
                    <a:pt x="1" y="2157"/>
                    <a:pt x="779" y="2157"/>
                  </a:cubicBezTo>
                  <a:cubicBezTo>
                    <a:pt x="785" y="2157"/>
                    <a:pt x="792" y="2157"/>
                    <a:pt x="798" y="2157"/>
                  </a:cubicBezTo>
                  <a:cubicBezTo>
                    <a:pt x="1597" y="2157"/>
                    <a:pt x="2296" y="1398"/>
                    <a:pt x="2336" y="1358"/>
                  </a:cubicBezTo>
                  <a:lnTo>
                    <a:pt x="2325" y="1358"/>
                  </a:lnTo>
                  <a:cubicBezTo>
                    <a:pt x="2205" y="1259"/>
                    <a:pt x="1836" y="1"/>
                    <a:pt x="1836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2484369" y="4638310"/>
              <a:ext cx="139834" cy="61727"/>
            </a:xfrm>
            <a:custGeom>
              <a:avLst/>
              <a:gdLst/>
              <a:ahLst/>
              <a:cxnLst/>
              <a:rect l="l" t="t" r="r" b="b"/>
              <a:pathLst>
                <a:path w="1289" h="569" extrusionOk="0">
                  <a:moveTo>
                    <a:pt x="0" y="0"/>
                  </a:moveTo>
                  <a:lnTo>
                    <a:pt x="0" y="0"/>
                  </a:lnTo>
                  <a:cubicBezTo>
                    <a:pt x="270" y="309"/>
                    <a:pt x="370" y="469"/>
                    <a:pt x="370" y="469"/>
                  </a:cubicBezTo>
                  <a:cubicBezTo>
                    <a:pt x="340" y="509"/>
                    <a:pt x="310" y="539"/>
                    <a:pt x="290" y="569"/>
                  </a:cubicBezTo>
                  <a:cubicBezTo>
                    <a:pt x="318" y="560"/>
                    <a:pt x="802" y="368"/>
                    <a:pt x="1228" y="368"/>
                  </a:cubicBezTo>
                  <a:cubicBezTo>
                    <a:pt x="1248" y="368"/>
                    <a:pt x="1268" y="368"/>
                    <a:pt x="1288" y="369"/>
                  </a:cubicBezTo>
                  <a:cubicBezTo>
                    <a:pt x="1288" y="369"/>
                    <a:pt x="439" y="240"/>
                    <a:pt x="0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2125941" y="4463870"/>
              <a:ext cx="585914" cy="696458"/>
            </a:xfrm>
            <a:custGeom>
              <a:avLst/>
              <a:gdLst/>
              <a:ahLst/>
              <a:cxnLst/>
              <a:rect l="l" t="t" r="r" b="b"/>
              <a:pathLst>
                <a:path w="5401" h="6420" extrusionOk="0">
                  <a:moveTo>
                    <a:pt x="4253" y="1"/>
                  </a:moveTo>
                  <a:lnTo>
                    <a:pt x="4253" y="1"/>
                  </a:lnTo>
                  <a:cubicBezTo>
                    <a:pt x="4273" y="61"/>
                    <a:pt x="4672" y="999"/>
                    <a:pt x="4921" y="1508"/>
                  </a:cubicBezTo>
                  <a:cubicBezTo>
                    <a:pt x="5131" y="1957"/>
                    <a:pt x="5091" y="2447"/>
                    <a:pt x="4612" y="2996"/>
                  </a:cubicBezTo>
                  <a:cubicBezTo>
                    <a:pt x="3863" y="3854"/>
                    <a:pt x="2925" y="4563"/>
                    <a:pt x="2286" y="5192"/>
                  </a:cubicBezTo>
                  <a:cubicBezTo>
                    <a:pt x="2099" y="5373"/>
                    <a:pt x="1954" y="5410"/>
                    <a:pt x="1865" y="5410"/>
                  </a:cubicBezTo>
                  <a:cubicBezTo>
                    <a:pt x="1801" y="5410"/>
                    <a:pt x="1767" y="5391"/>
                    <a:pt x="1767" y="5391"/>
                  </a:cubicBezTo>
                  <a:cubicBezTo>
                    <a:pt x="1767" y="5391"/>
                    <a:pt x="1757" y="5551"/>
                    <a:pt x="1657" y="5621"/>
                  </a:cubicBezTo>
                  <a:cubicBezTo>
                    <a:pt x="1627" y="5641"/>
                    <a:pt x="1547" y="5661"/>
                    <a:pt x="1447" y="5681"/>
                  </a:cubicBezTo>
                  <a:cubicBezTo>
                    <a:pt x="1228" y="5711"/>
                    <a:pt x="908" y="5741"/>
                    <a:pt x="819" y="5761"/>
                  </a:cubicBezTo>
                  <a:cubicBezTo>
                    <a:pt x="539" y="5831"/>
                    <a:pt x="440" y="6230"/>
                    <a:pt x="0" y="6420"/>
                  </a:cubicBezTo>
                  <a:lnTo>
                    <a:pt x="80" y="6420"/>
                  </a:lnTo>
                  <a:cubicBezTo>
                    <a:pt x="509" y="6390"/>
                    <a:pt x="589" y="5941"/>
                    <a:pt x="859" y="5910"/>
                  </a:cubicBezTo>
                  <a:cubicBezTo>
                    <a:pt x="1028" y="5901"/>
                    <a:pt x="1308" y="5890"/>
                    <a:pt x="1547" y="5861"/>
                  </a:cubicBezTo>
                  <a:cubicBezTo>
                    <a:pt x="1707" y="5841"/>
                    <a:pt x="1837" y="5811"/>
                    <a:pt x="1907" y="5761"/>
                  </a:cubicBezTo>
                  <a:cubicBezTo>
                    <a:pt x="2077" y="5631"/>
                    <a:pt x="2476" y="5152"/>
                    <a:pt x="3624" y="4364"/>
                  </a:cubicBezTo>
                  <a:cubicBezTo>
                    <a:pt x="4782" y="3565"/>
                    <a:pt x="5331" y="2656"/>
                    <a:pt x="5371" y="2516"/>
                  </a:cubicBezTo>
                  <a:cubicBezTo>
                    <a:pt x="5401" y="2367"/>
                    <a:pt x="5401" y="2048"/>
                    <a:pt x="5032" y="1338"/>
                  </a:cubicBezTo>
                  <a:cubicBezTo>
                    <a:pt x="4872" y="1019"/>
                    <a:pt x="4562" y="500"/>
                    <a:pt x="4253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1578970" y="4550548"/>
              <a:ext cx="19635" cy="83532"/>
            </a:xfrm>
            <a:custGeom>
              <a:avLst/>
              <a:gdLst/>
              <a:ahLst/>
              <a:cxnLst/>
              <a:rect l="l" t="t" r="r" b="b"/>
              <a:pathLst>
                <a:path w="181" h="770" extrusionOk="0">
                  <a:moveTo>
                    <a:pt x="180" y="0"/>
                  </a:moveTo>
                  <a:lnTo>
                    <a:pt x="180" y="0"/>
                  </a:lnTo>
                  <a:cubicBezTo>
                    <a:pt x="131" y="160"/>
                    <a:pt x="71" y="310"/>
                    <a:pt x="1" y="420"/>
                  </a:cubicBezTo>
                  <a:lnTo>
                    <a:pt x="180" y="769"/>
                  </a:lnTo>
                  <a:cubicBezTo>
                    <a:pt x="131" y="430"/>
                    <a:pt x="180" y="1"/>
                    <a:pt x="180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1834556" y="4892378"/>
              <a:ext cx="40247" cy="74094"/>
            </a:xfrm>
            <a:custGeom>
              <a:avLst/>
              <a:gdLst/>
              <a:ahLst/>
              <a:cxnLst/>
              <a:rect l="l" t="t" r="r" b="b"/>
              <a:pathLst>
                <a:path w="371" h="683" extrusionOk="0">
                  <a:moveTo>
                    <a:pt x="191" y="174"/>
                  </a:moveTo>
                  <a:cubicBezTo>
                    <a:pt x="200" y="174"/>
                    <a:pt x="192" y="183"/>
                    <a:pt x="182" y="183"/>
                  </a:cubicBezTo>
                  <a:lnTo>
                    <a:pt x="182" y="183"/>
                  </a:lnTo>
                  <a:cubicBezTo>
                    <a:pt x="187" y="177"/>
                    <a:pt x="191" y="174"/>
                    <a:pt x="191" y="174"/>
                  </a:cubicBezTo>
                  <a:close/>
                  <a:moveTo>
                    <a:pt x="179" y="0"/>
                  </a:moveTo>
                  <a:cubicBezTo>
                    <a:pt x="156" y="0"/>
                    <a:pt x="125" y="9"/>
                    <a:pt x="111" y="24"/>
                  </a:cubicBezTo>
                  <a:cubicBezTo>
                    <a:pt x="40" y="64"/>
                    <a:pt x="21" y="134"/>
                    <a:pt x="11" y="184"/>
                  </a:cubicBezTo>
                  <a:cubicBezTo>
                    <a:pt x="1" y="294"/>
                    <a:pt x="31" y="383"/>
                    <a:pt x="71" y="473"/>
                  </a:cubicBezTo>
                  <a:cubicBezTo>
                    <a:pt x="100" y="383"/>
                    <a:pt x="120" y="294"/>
                    <a:pt x="151" y="223"/>
                  </a:cubicBezTo>
                  <a:cubicBezTo>
                    <a:pt x="154" y="218"/>
                    <a:pt x="158" y="213"/>
                    <a:pt x="162" y="208"/>
                  </a:cubicBezTo>
                  <a:lnTo>
                    <a:pt x="162" y="208"/>
                  </a:lnTo>
                  <a:cubicBezTo>
                    <a:pt x="181" y="268"/>
                    <a:pt x="191" y="356"/>
                    <a:pt x="211" y="434"/>
                  </a:cubicBezTo>
                  <a:cubicBezTo>
                    <a:pt x="211" y="473"/>
                    <a:pt x="220" y="513"/>
                    <a:pt x="220" y="553"/>
                  </a:cubicBezTo>
                  <a:cubicBezTo>
                    <a:pt x="220" y="593"/>
                    <a:pt x="231" y="633"/>
                    <a:pt x="200" y="683"/>
                  </a:cubicBezTo>
                  <a:cubicBezTo>
                    <a:pt x="260" y="673"/>
                    <a:pt x="290" y="613"/>
                    <a:pt x="310" y="573"/>
                  </a:cubicBezTo>
                  <a:cubicBezTo>
                    <a:pt x="330" y="523"/>
                    <a:pt x="340" y="483"/>
                    <a:pt x="350" y="434"/>
                  </a:cubicBezTo>
                  <a:cubicBezTo>
                    <a:pt x="360" y="334"/>
                    <a:pt x="370" y="243"/>
                    <a:pt x="330" y="134"/>
                  </a:cubicBezTo>
                  <a:cubicBezTo>
                    <a:pt x="330" y="124"/>
                    <a:pt x="320" y="114"/>
                    <a:pt x="310" y="94"/>
                  </a:cubicBezTo>
                  <a:cubicBezTo>
                    <a:pt x="300" y="84"/>
                    <a:pt x="300" y="64"/>
                    <a:pt x="280" y="44"/>
                  </a:cubicBezTo>
                  <a:cubicBezTo>
                    <a:pt x="270" y="44"/>
                    <a:pt x="260" y="34"/>
                    <a:pt x="251" y="24"/>
                  </a:cubicBezTo>
                  <a:cubicBezTo>
                    <a:pt x="240" y="14"/>
                    <a:pt x="220" y="14"/>
                    <a:pt x="200" y="4"/>
                  </a:cubicBezTo>
                  <a:cubicBezTo>
                    <a:pt x="195" y="1"/>
                    <a:pt x="187" y="0"/>
                    <a:pt x="179" y="0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1654800" y="4041545"/>
              <a:ext cx="673676" cy="651003"/>
            </a:xfrm>
            <a:custGeom>
              <a:avLst/>
              <a:gdLst/>
              <a:ahLst/>
              <a:cxnLst/>
              <a:rect l="l" t="t" r="r" b="b"/>
              <a:pathLst>
                <a:path w="6210" h="6001" extrusionOk="0">
                  <a:moveTo>
                    <a:pt x="4743" y="0"/>
                  </a:moveTo>
                  <a:cubicBezTo>
                    <a:pt x="4743" y="0"/>
                    <a:pt x="4024" y="799"/>
                    <a:pt x="3205" y="799"/>
                  </a:cubicBezTo>
                  <a:cubicBezTo>
                    <a:pt x="3199" y="799"/>
                    <a:pt x="3192" y="799"/>
                    <a:pt x="3186" y="799"/>
                  </a:cubicBezTo>
                  <a:cubicBezTo>
                    <a:pt x="2388" y="799"/>
                    <a:pt x="2487" y="160"/>
                    <a:pt x="2487" y="160"/>
                  </a:cubicBezTo>
                  <a:lnTo>
                    <a:pt x="2487" y="160"/>
                  </a:lnTo>
                  <a:cubicBezTo>
                    <a:pt x="2307" y="330"/>
                    <a:pt x="1828" y="559"/>
                    <a:pt x="1368" y="670"/>
                  </a:cubicBezTo>
                  <a:cubicBezTo>
                    <a:pt x="1249" y="699"/>
                    <a:pt x="1138" y="719"/>
                    <a:pt x="1039" y="739"/>
                  </a:cubicBezTo>
                  <a:cubicBezTo>
                    <a:pt x="719" y="1558"/>
                    <a:pt x="320" y="2097"/>
                    <a:pt x="131" y="2536"/>
                  </a:cubicBezTo>
                  <a:cubicBezTo>
                    <a:pt x="40" y="2726"/>
                    <a:pt x="0" y="2895"/>
                    <a:pt x="11" y="3055"/>
                  </a:cubicBezTo>
                  <a:cubicBezTo>
                    <a:pt x="60" y="3754"/>
                    <a:pt x="280" y="3854"/>
                    <a:pt x="639" y="4373"/>
                  </a:cubicBezTo>
                  <a:cubicBezTo>
                    <a:pt x="799" y="4603"/>
                    <a:pt x="819" y="4982"/>
                    <a:pt x="809" y="5291"/>
                  </a:cubicBezTo>
                  <a:cubicBezTo>
                    <a:pt x="809" y="5291"/>
                    <a:pt x="1230" y="5218"/>
                    <a:pt x="1857" y="5218"/>
                  </a:cubicBezTo>
                  <a:cubicBezTo>
                    <a:pt x="2714" y="5218"/>
                    <a:pt x="3958" y="5355"/>
                    <a:pt x="5042" y="6000"/>
                  </a:cubicBezTo>
                  <a:cubicBezTo>
                    <a:pt x="5801" y="4952"/>
                    <a:pt x="6210" y="4113"/>
                    <a:pt x="6210" y="4113"/>
                  </a:cubicBezTo>
                  <a:cubicBezTo>
                    <a:pt x="4763" y="2427"/>
                    <a:pt x="5810" y="619"/>
                    <a:pt x="5810" y="619"/>
                  </a:cubicBezTo>
                  <a:cubicBezTo>
                    <a:pt x="5501" y="550"/>
                    <a:pt x="4852" y="91"/>
                    <a:pt x="47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1904961" y="4407567"/>
              <a:ext cx="423516" cy="284984"/>
            </a:xfrm>
            <a:custGeom>
              <a:avLst/>
              <a:gdLst/>
              <a:ahLst/>
              <a:cxnLst/>
              <a:rect l="l" t="t" r="r" b="b"/>
              <a:pathLst>
                <a:path w="3904" h="2627" extrusionOk="0">
                  <a:moveTo>
                    <a:pt x="3425" y="1"/>
                  </a:moveTo>
                  <a:cubicBezTo>
                    <a:pt x="3425" y="1"/>
                    <a:pt x="2766" y="1149"/>
                    <a:pt x="2027" y="1289"/>
                  </a:cubicBezTo>
                  <a:cubicBezTo>
                    <a:pt x="1803" y="1329"/>
                    <a:pt x="1609" y="1346"/>
                    <a:pt x="1439" y="1346"/>
                  </a:cubicBezTo>
                  <a:cubicBezTo>
                    <a:pt x="672" y="1346"/>
                    <a:pt x="393" y="988"/>
                    <a:pt x="1" y="710"/>
                  </a:cubicBezTo>
                  <a:lnTo>
                    <a:pt x="1" y="710"/>
                  </a:lnTo>
                  <a:cubicBezTo>
                    <a:pt x="1" y="710"/>
                    <a:pt x="170" y="1598"/>
                    <a:pt x="1528" y="1877"/>
                  </a:cubicBezTo>
                  <a:cubicBezTo>
                    <a:pt x="1867" y="1948"/>
                    <a:pt x="1887" y="2227"/>
                    <a:pt x="2137" y="2327"/>
                  </a:cubicBezTo>
                  <a:cubicBezTo>
                    <a:pt x="2277" y="2376"/>
                    <a:pt x="2526" y="2496"/>
                    <a:pt x="2736" y="2626"/>
                  </a:cubicBezTo>
                  <a:cubicBezTo>
                    <a:pt x="3495" y="1578"/>
                    <a:pt x="3904" y="739"/>
                    <a:pt x="3904" y="739"/>
                  </a:cubicBezTo>
                  <a:cubicBezTo>
                    <a:pt x="3694" y="500"/>
                    <a:pt x="3544" y="251"/>
                    <a:pt x="34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1727375" y="4484482"/>
              <a:ext cx="177694" cy="131155"/>
            </a:xfrm>
            <a:custGeom>
              <a:avLst/>
              <a:gdLst/>
              <a:ahLst/>
              <a:cxnLst/>
              <a:rect l="l" t="t" r="r" b="b"/>
              <a:pathLst>
                <a:path w="1638" h="1209" extrusionOk="0">
                  <a:moveTo>
                    <a:pt x="1638" y="1"/>
                  </a:moveTo>
                  <a:cubicBezTo>
                    <a:pt x="1188" y="41"/>
                    <a:pt x="1088" y="460"/>
                    <a:pt x="500" y="480"/>
                  </a:cubicBezTo>
                  <a:cubicBezTo>
                    <a:pt x="491" y="480"/>
                    <a:pt x="481" y="480"/>
                    <a:pt x="472" y="480"/>
                  </a:cubicBezTo>
                  <a:cubicBezTo>
                    <a:pt x="206" y="480"/>
                    <a:pt x="1" y="350"/>
                    <a:pt x="1" y="350"/>
                  </a:cubicBezTo>
                  <a:lnTo>
                    <a:pt x="1" y="350"/>
                  </a:lnTo>
                  <a:cubicBezTo>
                    <a:pt x="130" y="589"/>
                    <a:pt x="150" y="929"/>
                    <a:pt x="140" y="1208"/>
                  </a:cubicBezTo>
                  <a:cubicBezTo>
                    <a:pt x="140" y="1208"/>
                    <a:pt x="839" y="829"/>
                    <a:pt x="1239" y="430"/>
                  </a:cubicBezTo>
                  <a:cubicBezTo>
                    <a:pt x="1428" y="230"/>
                    <a:pt x="1638" y="1"/>
                    <a:pt x="1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854521" y="4283029"/>
              <a:ext cx="212409" cy="287045"/>
            </a:xfrm>
            <a:custGeom>
              <a:avLst/>
              <a:gdLst/>
              <a:ahLst/>
              <a:cxnLst/>
              <a:rect l="l" t="t" r="r" b="b"/>
              <a:pathLst>
                <a:path w="1958" h="2646" extrusionOk="0">
                  <a:moveTo>
                    <a:pt x="999" y="1"/>
                  </a:moveTo>
                  <a:cubicBezTo>
                    <a:pt x="449" y="1"/>
                    <a:pt x="1" y="590"/>
                    <a:pt x="1" y="1319"/>
                  </a:cubicBezTo>
                  <a:cubicBezTo>
                    <a:pt x="1" y="2047"/>
                    <a:pt x="449" y="2646"/>
                    <a:pt x="999" y="2646"/>
                  </a:cubicBezTo>
                  <a:lnTo>
                    <a:pt x="1957" y="2646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959532" y="4283029"/>
              <a:ext cx="215663" cy="287045"/>
            </a:xfrm>
            <a:custGeom>
              <a:avLst/>
              <a:gdLst/>
              <a:ahLst/>
              <a:cxnLst/>
              <a:rect l="l" t="t" r="r" b="b"/>
              <a:pathLst>
                <a:path w="1988" h="2646" extrusionOk="0">
                  <a:moveTo>
                    <a:pt x="989" y="1"/>
                  </a:moveTo>
                  <a:cubicBezTo>
                    <a:pt x="440" y="1"/>
                    <a:pt x="1" y="590"/>
                    <a:pt x="1" y="1319"/>
                  </a:cubicBezTo>
                  <a:cubicBezTo>
                    <a:pt x="1" y="2047"/>
                    <a:pt x="440" y="2646"/>
                    <a:pt x="989" y="2646"/>
                  </a:cubicBezTo>
                  <a:cubicBezTo>
                    <a:pt x="1538" y="2646"/>
                    <a:pt x="1987" y="2047"/>
                    <a:pt x="1987" y="1319"/>
                  </a:cubicBezTo>
                  <a:cubicBezTo>
                    <a:pt x="1987" y="590"/>
                    <a:pt x="1538" y="1"/>
                    <a:pt x="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1040786" y="4383701"/>
              <a:ext cx="49902" cy="96549"/>
            </a:xfrm>
            <a:custGeom>
              <a:avLst/>
              <a:gdLst/>
              <a:ahLst/>
              <a:cxnLst/>
              <a:rect l="l" t="t" r="r" b="b"/>
              <a:pathLst>
                <a:path w="460" h="890" extrusionOk="0">
                  <a:moveTo>
                    <a:pt x="330" y="1"/>
                  </a:moveTo>
                  <a:cubicBezTo>
                    <a:pt x="150" y="1"/>
                    <a:pt x="1" y="201"/>
                    <a:pt x="1" y="451"/>
                  </a:cubicBezTo>
                  <a:cubicBezTo>
                    <a:pt x="1" y="690"/>
                    <a:pt x="150" y="890"/>
                    <a:pt x="330" y="890"/>
                  </a:cubicBezTo>
                  <a:lnTo>
                    <a:pt x="460" y="890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1054889" y="4383701"/>
              <a:ext cx="72683" cy="96549"/>
            </a:xfrm>
            <a:custGeom>
              <a:avLst/>
              <a:gdLst/>
              <a:ahLst/>
              <a:cxnLst/>
              <a:rect l="l" t="t" r="r" b="b"/>
              <a:pathLst>
                <a:path w="670" h="890" extrusionOk="0">
                  <a:moveTo>
                    <a:pt x="330" y="1"/>
                  </a:moveTo>
                  <a:cubicBezTo>
                    <a:pt x="150" y="1"/>
                    <a:pt x="0" y="201"/>
                    <a:pt x="0" y="451"/>
                  </a:cubicBezTo>
                  <a:cubicBezTo>
                    <a:pt x="0" y="690"/>
                    <a:pt x="150" y="890"/>
                    <a:pt x="330" y="890"/>
                  </a:cubicBezTo>
                  <a:cubicBezTo>
                    <a:pt x="519" y="890"/>
                    <a:pt x="669" y="690"/>
                    <a:pt x="669" y="451"/>
                  </a:cubicBezTo>
                  <a:cubicBezTo>
                    <a:pt x="669" y="201"/>
                    <a:pt x="519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1084071" y="4299301"/>
              <a:ext cx="212409" cy="287153"/>
            </a:xfrm>
            <a:custGeom>
              <a:avLst/>
              <a:gdLst/>
              <a:ahLst/>
              <a:cxnLst/>
              <a:rect l="l" t="t" r="r" b="b"/>
              <a:pathLst>
                <a:path w="1958" h="2647" extrusionOk="0">
                  <a:moveTo>
                    <a:pt x="989" y="0"/>
                  </a:moveTo>
                  <a:cubicBezTo>
                    <a:pt x="450" y="0"/>
                    <a:pt x="1" y="599"/>
                    <a:pt x="1" y="1328"/>
                  </a:cubicBezTo>
                  <a:cubicBezTo>
                    <a:pt x="1" y="2057"/>
                    <a:pt x="450" y="2646"/>
                    <a:pt x="989" y="2646"/>
                  </a:cubicBezTo>
                  <a:lnTo>
                    <a:pt x="1958" y="2646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1188106" y="4299301"/>
              <a:ext cx="215555" cy="287153"/>
            </a:xfrm>
            <a:custGeom>
              <a:avLst/>
              <a:gdLst/>
              <a:ahLst/>
              <a:cxnLst/>
              <a:rect l="l" t="t" r="r" b="b"/>
              <a:pathLst>
                <a:path w="1987" h="2647" extrusionOk="0">
                  <a:moveTo>
                    <a:pt x="999" y="0"/>
                  </a:moveTo>
                  <a:cubicBezTo>
                    <a:pt x="449" y="0"/>
                    <a:pt x="0" y="599"/>
                    <a:pt x="0" y="1328"/>
                  </a:cubicBezTo>
                  <a:cubicBezTo>
                    <a:pt x="0" y="2057"/>
                    <a:pt x="449" y="2646"/>
                    <a:pt x="999" y="2646"/>
                  </a:cubicBezTo>
                  <a:cubicBezTo>
                    <a:pt x="1547" y="2646"/>
                    <a:pt x="1986" y="2057"/>
                    <a:pt x="1986" y="1328"/>
                  </a:cubicBezTo>
                  <a:cubicBezTo>
                    <a:pt x="1986" y="599"/>
                    <a:pt x="1547" y="0"/>
                    <a:pt x="9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1284439" y="4398888"/>
              <a:ext cx="50987" cy="96549"/>
            </a:xfrm>
            <a:custGeom>
              <a:avLst/>
              <a:gdLst/>
              <a:ahLst/>
              <a:cxnLst/>
              <a:rect l="l" t="t" r="r" b="b"/>
              <a:pathLst>
                <a:path w="470" h="890" extrusionOk="0">
                  <a:moveTo>
                    <a:pt x="340" y="1"/>
                  </a:moveTo>
                  <a:cubicBezTo>
                    <a:pt x="150" y="1"/>
                    <a:pt x="0" y="200"/>
                    <a:pt x="0" y="450"/>
                  </a:cubicBezTo>
                  <a:cubicBezTo>
                    <a:pt x="0" y="690"/>
                    <a:pt x="150" y="890"/>
                    <a:pt x="340" y="890"/>
                  </a:cubicBezTo>
                  <a:lnTo>
                    <a:pt x="470" y="890"/>
                  </a:lnTo>
                  <a:lnTo>
                    <a:pt x="4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1299626" y="4398888"/>
              <a:ext cx="71490" cy="96549"/>
            </a:xfrm>
            <a:custGeom>
              <a:avLst/>
              <a:gdLst/>
              <a:ahLst/>
              <a:cxnLst/>
              <a:rect l="l" t="t" r="r" b="b"/>
              <a:pathLst>
                <a:path w="659" h="890" extrusionOk="0">
                  <a:moveTo>
                    <a:pt x="330" y="1"/>
                  </a:moveTo>
                  <a:cubicBezTo>
                    <a:pt x="140" y="1"/>
                    <a:pt x="0" y="200"/>
                    <a:pt x="0" y="450"/>
                  </a:cubicBezTo>
                  <a:cubicBezTo>
                    <a:pt x="0" y="690"/>
                    <a:pt x="140" y="890"/>
                    <a:pt x="330" y="890"/>
                  </a:cubicBezTo>
                  <a:cubicBezTo>
                    <a:pt x="510" y="890"/>
                    <a:pt x="659" y="690"/>
                    <a:pt x="659" y="450"/>
                  </a:cubicBezTo>
                  <a:cubicBezTo>
                    <a:pt x="659" y="200"/>
                    <a:pt x="510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1955840" y="3356909"/>
              <a:ext cx="420261" cy="500755"/>
            </a:xfrm>
            <a:custGeom>
              <a:avLst/>
              <a:gdLst/>
              <a:ahLst/>
              <a:cxnLst/>
              <a:rect l="l" t="t" r="r" b="b"/>
              <a:pathLst>
                <a:path w="3874" h="4616" extrusionOk="0">
                  <a:moveTo>
                    <a:pt x="1604" y="0"/>
                  </a:moveTo>
                  <a:cubicBezTo>
                    <a:pt x="970" y="0"/>
                    <a:pt x="218" y="306"/>
                    <a:pt x="1" y="1080"/>
                  </a:cubicBezTo>
                  <a:cubicBezTo>
                    <a:pt x="291" y="1271"/>
                    <a:pt x="759" y="1410"/>
                    <a:pt x="819" y="1739"/>
                  </a:cubicBezTo>
                  <a:cubicBezTo>
                    <a:pt x="889" y="2079"/>
                    <a:pt x="879" y="2418"/>
                    <a:pt x="929" y="2758"/>
                  </a:cubicBezTo>
                  <a:cubicBezTo>
                    <a:pt x="1029" y="3456"/>
                    <a:pt x="1409" y="4135"/>
                    <a:pt x="2028" y="4455"/>
                  </a:cubicBezTo>
                  <a:cubicBezTo>
                    <a:pt x="2238" y="4562"/>
                    <a:pt x="2478" y="4615"/>
                    <a:pt x="2715" y="4615"/>
                  </a:cubicBezTo>
                  <a:cubicBezTo>
                    <a:pt x="3185" y="4615"/>
                    <a:pt x="3648" y="4407"/>
                    <a:pt x="3874" y="3995"/>
                  </a:cubicBezTo>
                  <a:lnTo>
                    <a:pt x="3874" y="3995"/>
                  </a:lnTo>
                  <a:cubicBezTo>
                    <a:pt x="3846" y="4000"/>
                    <a:pt x="3818" y="4003"/>
                    <a:pt x="3790" y="4003"/>
                  </a:cubicBezTo>
                  <a:cubicBezTo>
                    <a:pt x="3532" y="4003"/>
                    <a:pt x="3294" y="3800"/>
                    <a:pt x="3186" y="3556"/>
                  </a:cubicBezTo>
                  <a:cubicBezTo>
                    <a:pt x="3066" y="3287"/>
                    <a:pt x="3086" y="2977"/>
                    <a:pt x="3135" y="2688"/>
                  </a:cubicBezTo>
                  <a:cubicBezTo>
                    <a:pt x="3186" y="2398"/>
                    <a:pt x="3275" y="2109"/>
                    <a:pt x="3275" y="1810"/>
                  </a:cubicBezTo>
                  <a:cubicBezTo>
                    <a:pt x="3275" y="1120"/>
                    <a:pt x="2756" y="272"/>
                    <a:pt x="2107" y="73"/>
                  </a:cubicBezTo>
                  <a:cubicBezTo>
                    <a:pt x="1960" y="26"/>
                    <a:pt x="1787" y="0"/>
                    <a:pt x="16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1821538" y="3474505"/>
              <a:ext cx="413861" cy="549789"/>
            </a:xfrm>
            <a:custGeom>
              <a:avLst/>
              <a:gdLst/>
              <a:ahLst/>
              <a:cxnLst/>
              <a:rect l="l" t="t" r="r" b="b"/>
              <a:pathLst>
                <a:path w="3815" h="5068" extrusionOk="0">
                  <a:moveTo>
                    <a:pt x="1714" y="1"/>
                  </a:moveTo>
                  <a:cubicBezTo>
                    <a:pt x="855" y="1"/>
                    <a:pt x="384" y="593"/>
                    <a:pt x="171" y="965"/>
                  </a:cubicBezTo>
                  <a:cubicBezTo>
                    <a:pt x="1" y="1265"/>
                    <a:pt x="71" y="1733"/>
                    <a:pt x="151" y="2043"/>
                  </a:cubicBezTo>
                  <a:cubicBezTo>
                    <a:pt x="211" y="2273"/>
                    <a:pt x="231" y="2512"/>
                    <a:pt x="211" y="2752"/>
                  </a:cubicBezTo>
                  <a:cubicBezTo>
                    <a:pt x="191" y="2962"/>
                    <a:pt x="160" y="3211"/>
                    <a:pt x="131" y="3411"/>
                  </a:cubicBezTo>
                  <a:cubicBezTo>
                    <a:pt x="61" y="3810"/>
                    <a:pt x="510" y="5068"/>
                    <a:pt x="1469" y="5068"/>
                  </a:cubicBezTo>
                  <a:cubicBezTo>
                    <a:pt x="2916" y="5068"/>
                    <a:pt x="3725" y="3830"/>
                    <a:pt x="3774" y="2852"/>
                  </a:cubicBezTo>
                  <a:cubicBezTo>
                    <a:pt x="3814" y="1873"/>
                    <a:pt x="3814" y="606"/>
                    <a:pt x="2467" y="136"/>
                  </a:cubicBezTo>
                  <a:cubicBezTo>
                    <a:pt x="2188" y="41"/>
                    <a:pt x="1938" y="1"/>
                    <a:pt x="1714" y="1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1817199" y="3468538"/>
              <a:ext cx="419285" cy="484266"/>
            </a:xfrm>
            <a:custGeom>
              <a:avLst/>
              <a:gdLst/>
              <a:ahLst/>
              <a:cxnLst/>
              <a:rect l="l" t="t" r="r" b="b"/>
              <a:pathLst>
                <a:path w="3865" h="4464" extrusionOk="0">
                  <a:moveTo>
                    <a:pt x="1729" y="0"/>
                  </a:moveTo>
                  <a:cubicBezTo>
                    <a:pt x="1698" y="0"/>
                    <a:pt x="1668" y="1"/>
                    <a:pt x="1638" y="2"/>
                  </a:cubicBezTo>
                  <a:lnTo>
                    <a:pt x="1569" y="2"/>
                  </a:lnTo>
                  <a:lnTo>
                    <a:pt x="1389" y="32"/>
                  </a:lnTo>
                  <a:cubicBezTo>
                    <a:pt x="1378" y="32"/>
                    <a:pt x="1358" y="32"/>
                    <a:pt x="1339" y="42"/>
                  </a:cubicBezTo>
                  <a:cubicBezTo>
                    <a:pt x="720" y="182"/>
                    <a:pt x="360" y="650"/>
                    <a:pt x="171" y="970"/>
                  </a:cubicBezTo>
                  <a:cubicBezTo>
                    <a:pt x="1" y="1280"/>
                    <a:pt x="71" y="1759"/>
                    <a:pt x="151" y="2068"/>
                  </a:cubicBezTo>
                  <a:cubicBezTo>
                    <a:pt x="181" y="1979"/>
                    <a:pt x="280" y="1899"/>
                    <a:pt x="560" y="1859"/>
                  </a:cubicBezTo>
                  <a:cubicBezTo>
                    <a:pt x="879" y="1808"/>
                    <a:pt x="1139" y="1400"/>
                    <a:pt x="1229" y="1120"/>
                  </a:cubicBezTo>
                  <a:cubicBezTo>
                    <a:pt x="1369" y="1559"/>
                    <a:pt x="1678" y="1729"/>
                    <a:pt x="2387" y="1848"/>
                  </a:cubicBezTo>
                  <a:cubicBezTo>
                    <a:pt x="2716" y="1899"/>
                    <a:pt x="3215" y="2048"/>
                    <a:pt x="3195" y="2937"/>
                  </a:cubicBezTo>
                  <a:cubicBezTo>
                    <a:pt x="3215" y="3276"/>
                    <a:pt x="3235" y="3736"/>
                    <a:pt x="3186" y="3985"/>
                  </a:cubicBezTo>
                  <a:cubicBezTo>
                    <a:pt x="3106" y="4414"/>
                    <a:pt x="3266" y="4464"/>
                    <a:pt x="3266" y="4464"/>
                  </a:cubicBezTo>
                  <a:cubicBezTo>
                    <a:pt x="3635" y="4025"/>
                    <a:pt x="3794" y="3426"/>
                    <a:pt x="3814" y="2887"/>
                  </a:cubicBezTo>
                  <a:cubicBezTo>
                    <a:pt x="3865" y="1899"/>
                    <a:pt x="3854" y="611"/>
                    <a:pt x="2497" y="142"/>
                  </a:cubicBezTo>
                  <a:cubicBezTo>
                    <a:pt x="2207" y="36"/>
                    <a:pt x="1955" y="0"/>
                    <a:pt x="1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2151869" y="3721412"/>
              <a:ext cx="108483" cy="130613"/>
            </a:xfrm>
            <a:custGeom>
              <a:avLst/>
              <a:gdLst/>
              <a:ahLst/>
              <a:cxnLst/>
              <a:rect l="l" t="t" r="r" b="b"/>
              <a:pathLst>
                <a:path w="1000" h="1204" extrusionOk="0">
                  <a:moveTo>
                    <a:pt x="510" y="0"/>
                  </a:moveTo>
                  <a:cubicBezTo>
                    <a:pt x="353" y="0"/>
                    <a:pt x="221" y="127"/>
                    <a:pt x="221" y="127"/>
                  </a:cubicBezTo>
                  <a:cubicBezTo>
                    <a:pt x="221" y="127"/>
                    <a:pt x="1" y="386"/>
                    <a:pt x="141" y="1055"/>
                  </a:cubicBezTo>
                  <a:cubicBezTo>
                    <a:pt x="156" y="1146"/>
                    <a:pt x="258" y="1203"/>
                    <a:pt x="383" y="1203"/>
                  </a:cubicBezTo>
                  <a:cubicBezTo>
                    <a:pt x="506" y="1203"/>
                    <a:pt x="651" y="1148"/>
                    <a:pt x="760" y="1015"/>
                  </a:cubicBezTo>
                  <a:cubicBezTo>
                    <a:pt x="999" y="715"/>
                    <a:pt x="899" y="207"/>
                    <a:pt x="680" y="56"/>
                  </a:cubicBezTo>
                  <a:cubicBezTo>
                    <a:pt x="623" y="15"/>
                    <a:pt x="565" y="0"/>
                    <a:pt x="510" y="0"/>
                  </a:cubicBezTo>
                  <a:close/>
                </a:path>
              </a:pathLst>
            </a:custGeom>
            <a:solidFill>
              <a:srgbClr val="EEC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2173565" y="3768602"/>
              <a:ext cx="32653" cy="47841"/>
            </a:xfrm>
            <a:custGeom>
              <a:avLst/>
              <a:gdLst/>
              <a:ahLst/>
              <a:cxnLst/>
              <a:rect l="l" t="t" r="r" b="b"/>
              <a:pathLst>
                <a:path w="301" h="441" extrusionOk="0">
                  <a:moveTo>
                    <a:pt x="10" y="1"/>
                  </a:moveTo>
                  <a:cubicBezTo>
                    <a:pt x="10" y="1"/>
                    <a:pt x="1" y="31"/>
                    <a:pt x="10" y="91"/>
                  </a:cubicBezTo>
                  <a:cubicBezTo>
                    <a:pt x="10" y="141"/>
                    <a:pt x="21" y="211"/>
                    <a:pt x="50" y="280"/>
                  </a:cubicBezTo>
                  <a:cubicBezTo>
                    <a:pt x="60" y="320"/>
                    <a:pt x="80" y="360"/>
                    <a:pt x="100" y="380"/>
                  </a:cubicBezTo>
                  <a:cubicBezTo>
                    <a:pt x="120" y="400"/>
                    <a:pt x="130" y="410"/>
                    <a:pt x="150" y="420"/>
                  </a:cubicBezTo>
                  <a:cubicBezTo>
                    <a:pt x="160" y="430"/>
                    <a:pt x="180" y="430"/>
                    <a:pt x="190" y="440"/>
                  </a:cubicBezTo>
                  <a:lnTo>
                    <a:pt x="260" y="440"/>
                  </a:lnTo>
                  <a:cubicBezTo>
                    <a:pt x="280" y="440"/>
                    <a:pt x="290" y="430"/>
                    <a:pt x="290" y="430"/>
                  </a:cubicBezTo>
                  <a:lnTo>
                    <a:pt x="270" y="410"/>
                  </a:lnTo>
                  <a:cubicBezTo>
                    <a:pt x="260" y="410"/>
                    <a:pt x="250" y="400"/>
                    <a:pt x="250" y="400"/>
                  </a:cubicBezTo>
                  <a:cubicBezTo>
                    <a:pt x="240" y="391"/>
                    <a:pt x="230" y="380"/>
                    <a:pt x="220" y="380"/>
                  </a:cubicBezTo>
                  <a:cubicBezTo>
                    <a:pt x="200" y="360"/>
                    <a:pt x="180" y="351"/>
                    <a:pt x="160" y="331"/>
                  </a:cubicBezTo>
                  <a:cubicBezTo>
                    <a:pt x="150" y="311"/>
                    <a:pt x="140" y="300"/>
                    <a:pt x="120" y="280"/>
                  </a:cubicBezTo>
                  <a:cubicBezTo>
                    <a:pt x="120" y="280"/>
                    <a:pt x="130" y="280"/>
                    <a:pt x="130" y="271"/>
                  </a:cubicBezTo>
                  <a:cubicBezTo>
                    <a:pt x="140" y="260"/>
                    <a:pt x="150" y="251"/>
                    <a:pt x="160" y="231"/>
                  </a:cubicBezTo>
                  <a:cubicBezTo>
                    <a:pt x="170" y="220"/>
                    <a:pt x="170" y="200"/>
                    <a:pt x="180" y="180"/>
                  </a:cubicBezTo>
                  <a:cubicBezTo>
                    <a:pt x="210" y="141"/>
                    <a:pt x="240" y="111"/>
                    <a:pt x="260" y="81"/>
                  </a:cubicBezTo>
                  <a:lnTo>
                    <a:pt x="300" y="41"/>
                  </a:lnTo>
                  <a:lnTo>
                    <a:pt x="290" y="31"/>
                  </a:lnTo>
                  <a:cubicBezTo>
                    <a:pt x="290" y="31"/>
                    <a:pt x="210" y="71"/>
                    <a:pt x="140" y="141"/>
                  </a:cubicBezTo>
                  <a:cubicBezTo>
                    <a:pt x="120" y="151"/>
                    <a:pt x="100" y="171"/>
                    <a:pt x="80" y="191"/>
                  </a:cubicBezTo>
                  <a:lnTo>
                    <a:pt x="80" y="211"/>
                  </a:lnTo>
                  <a:cubicBezTo>
                    <a:pt x="60" y="161"/>
                    <a:pt x="40" y="121"/>
                    <a:pt x="30" y="81"/>
                  </a:cubicBezTo>
                  <a:cubicBezTo>
                    <a:pt x="21" y="3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2165971" y="3718809"/>
              <a:ext cx="88847" cy="137664"/>
            </a:xfrm>
            <a:custGeom>
              <a:avLst/>
              <a:gdLst/>
              <a:ahLst/>
              <a:cxnLst/>
              <a:rect l="l" t="t" r="r" b="b"/>
              <a:pathLst>
                <a:path w="819" h="1269" extrusionOk="0">
                  <a:moveTo>
                    <a:pt x="420" y="1"/>
                  </a:moveTo>
                  <a:cubicBezTo>
                    <a:pt x="300" y="1"/>
                    <a:pt x="210" y="51"/>
                    <a:pt x="160" y="80"/>
                  </a:cubicBezTo>
                  <a:cubicBezTo>
                    <a:pt x="110" y="120"/>
                    <a:pt x="80" y="140"/>
                    <a:pt x="80" y="140"/>
                  </a:cubicBezTo>
                  <a:lnTo>
                    <a:pt x="91" y="151"/>
                  </a:lnTo>
                  <a:cubicBezTo>
                    <a:pt x="91" y="151"/>
                    <a:pt x="120" y="131"/>
                    <a:pt x="170" y="100"/>
                  </a:cubicBezTo>
                  <a:cubicBezTo>
                    <a:pt x="211" y="76"/>
                    <a:pt x="278" y="46"/>
                    <a:pt x="355" y="46"/>
                  </a:cubicBezTo>
                  <a:cubicBezTo>
                    <a:pt x="373" y="46"/>
                    <a:pt x="391" y="47"/>
                    <a:pt x="410" y="51"/>
                  </a:cubicBezTo>
                  <a:cubicBezTo>
                    <a:pt x="459" y="51"/>
                    <a:pt x="510" y="80"/>
                    <a:pt x="550" y="120"/>
                  </a:cubicBezTo>
                  <a:cubicBezTo>
                    <a:pt x="579" y="140"/>
                    <a:pt x="590" y="160"/>
                    <a:pt x="610" y="180"/>
                  </a:cubicBezTo>
                  <a:cubicBezTo>
                    <a:pt x="630" y="211"/>
                    <a:pt x="639" y="231"/>
                    <a:pt x="659" y="260"/>
                  </a:cubicBezTo>
                  <a:cubicBezTo>
                    <a:pt x="709" y="380"/>
                    <a:pt x="729" y="520"/>
                    <a:pt x="719" y="650"/>
                  </a:cubicBezTo>
                  <a:cubicBezTo>
                    <a:pt x="709" y="719"/>
                    <a:pt x="699" y="779"/>
                    <a:pt x="670" y="839"/>
                  </a:cubicBezTo>
                  <a:cubicBezTo>
                    <a:pt x="650" y="899"/>
                    <a:pt x="610" y="959"/>
                    <a:pt x="579" y="999"/>
                  </a:cubicBezTo>
                  <a:lnTo>
                    <a:pt x="539" y="1039"/>
                  </a:lnTo>
                  <a:lnTo>
                    <a:pt x="510" y="1069"/>
                  </a:lnTo>
                  <a:cubicBezTo>
                    <a:pt x="510" y="1079"/>
                    <a:pt x="490" y="1079"/>
                    <a:pt x="479" y="1089"/>
                  </a:cubicBezTo>
                  <a:lnTo>
                    <a:pt x="450" y="1119"/>
                  </a:lnTo>
                  <a:cubicBezTo>
                    <a:pt x="400" y="1139"/>
                    <a:pt x="360" y="1159"/>
                    <a:pt x="310" y="1169"/>
                  </a:cubicBezTo>
                  <a:cubicBezTo>
                    <a:pt x="285" y="1175"/>
                    <a:pt x="260" y="1177"/>
                    <a:pt x="236" y="1177"/>
                  </a:cubicBezTo>
                  <a:cubicBezTo>
                    <a:pt x="173" y="1177"/>
                    <a:pt x="116" y="1161"/>
                    <a:pt x="80" y="1139"/>
                  </a:cubicBezTo>
                  <a:cubicBezTo>
                    <a:pt x="60" y="1119"/>
                    <a:pt x="40" y="1109"/>
                    <a:pt x="31" y="1099"/>
                  </a:cubicBezTo>
                  <a:cubicBezTo>
                    <a:pt x="20" y="1079"/>
                    <a:pt x="11" y="1079"/>
                    <a:pt x="11" y="1079"/>
                  </a:cubicBezTo>
                  <a:lnTo>
                    <a:pt x="0" y="1079"/>
                  </a:lnTo>
                  <a:cubicBezTo>
                    <a:pt x="0" y="1079"/>
                    <a:pt x="0" y="1089"/>
                    <a:pt x="11" y="1109"/>
                  </a:cubicBezTo>
                  <a:cubicBezTo>
                    <a:pt x="20" y="1119"/>
                    <a:pt x="31" y="1149"/>
                    <a:pt x="60" y="1169"/>
                  </a:cubicBezTo>
                  <a:cubicBezTo>
                    <a:pt x="80" y="1199"/>
                    <a:pt x="110" y="1218"/>
                    <a:pt x="160" y="1238"/>
                  </a:cubicBezTo>
                  <a:cubicBezTo>
                    <a:pt x="200" y="1258"/>
                    <a:pt x="260" y="1269"/>
                    <a:pt x="320" y="1269"/>
                  </a:cubicBezTo>
                  <a:cubicBezTo>
                    <a:pt x="380" y="1269"/>
                    <a:pt x="450" y="1249"/>
                    <a:pt x="510" y="1218"/>
                  </a:cubicBezTo>
                  <a:lnTo>
                    <a:pt x="599" y="1159"/>
                  </a:lnTo>
                  <a:lnTo>
                    <a:pt x="639" y="1119"/>
                  </a:lnTo>
                  <a:lnTo>
                    <a:pt x="670" y="1079"/>
                  </a:lnTo>
                  <a:cubicBezTo>
                    <a:pt x="719" y="1019"/>
                    <a:pt x="759" y="959"/>
                    <a:pt x="779" y="879"/>
                  </a:cubicBezTo>
                  <a:cubicBezTo>
                    <a:pt x="799" y="810"/>
                    <a:pt x="819" y="730"/>
                    <a:pt x="819" y="659"/>
                  </a:cubicBezTo>
                  <a:cubicBezTo>
                    <a:pt x="819" y="500"/>
                    <a:pt x="789" y="350"/>
                    <a:pt x="719" y="231"/>
                  </a:cubicBezTo>
                  <a:lnTo>
                    <a:pt x="659" y="140"/>
                  </a:lnTo>
                  <a:lnTo>
                    <a:pt x="590" y="71"/>
                  </a:lnTo>
                  <a:cubicBezTo>
                    <a:pt x="530" y="31"/>
                    <a:pt x="470" y="11"/>
                    <a:pt x="420" y="1"/>
                  </a:cubicBezTo>
                  <a:close/>
                </a:path>
              </a:pathLst>
            </a:custGeom>
            <a:solidFill>
              <a:srgbClr val="EBB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1768598" y="3535798"/>
              <a:ext cx="144065" cy="265457"/>
            </a:xfrm>
            <a:custGeom>
              <a:avLst/>
              <a:gdLst/>
              <a:ahLst/>
              <a:cxnLst/>
              <a:rect l="l" t="t" r="r" b="b"/>
              <a:pathLst>
                <a:path w="1328" h="2447" extrusionOk="0">
                  <a:moveTo>
                    <a:pt x="1327" y="1"/>
                  </a:moveTo>
                  <a:cubicBezTo>
                    <a:pt x="1327" y="1"/>
                    <a:pt x="120" y="1"/>
                    <a:pt x="60" y="989"/>
                  </a:cubicBezTo>
                  <a:cubicBezTo>
                    <a:pt x="0" y="1967"/>
                    <a:pt x="569" y="2446"/>
                    <a:pt x="569" y="2446"/>
                  </a:cubicBezTo>
                  <a:cubicBezTo>
                    <a:pt x="569" y="2446"/>
                    <a:pt x="289" y="1518"/>
                    <a:pt x="559" y="1228"/>
                  </a:cubicBezTo>
                  <a:cubicBezTo>
                    <a:pt x="828" y="929"/>
                    <a:pt x="1068" y="889"/>
                    <a:pt x="1068" y="889"/>
                  </a:cubicBezTo>
                  <a:lnTo>
                    <a:pt x="13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2014312" y="3535798"/>
              <a:ext cx="144173" cy="265457"/>
            </a:xfrm>
            <a:custGeom>
              <a:avLst/>
              <a:gdLst/>
              <a:ahLst/>
              <a:cxnLst/>
              <a:rect l="l" t="t" r="r" b="b"/>
              <a:pathLst>
                <a:path w="1329" h="2447" extrusionOk="0">
                  <a:moveTo>
                    <a:pt x="1" y="1"/>
                  </a:moveTo>
                  <a:lnTo>
                    <a:pt x="260" y="889"/>
                  </a:lnTo>
                  <a:cubicBezTo>
                    <a:pt x="260" y="889"/>
                    <a:pt x="510" y="929"/>
                    <a:pt x="779" y="1228"/>
                  </a:cubicBezTo>
                  <a:cubicBezTo>
                    <a:pt x="1049" y="1518"/>
                    <a:pt x="759" y="2446"/>
                    <a:pt x="759" y="2446"/>
                  </a:cubicBezTo>
                  <a:cubicBezTo>
                    <a:pt x="759" y="2446"/>
                    <a:pt x="1329" y="1967"/>
                    <a:pt x="1269" y="989"/>
                  </a:cubicBezTo>
                  <a:cubicBezTo>
                    <a:pt x="1209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68344" y="6978506"/>
              <a:ext cx="1132883" cy="125731"/>
            </a:xfrm>
            <a:custGeom>
              <a:avLst/>
              <a:gdLst/>
              <a:ahLst/>
              <a:cxnLst/>
              <a:rect l="l" t="t" r="r" b="b"/>
              <a:pathLst>
                <a:path w="10443" h="1159" extrusionOk="0">
                  <a:moveTo>
                    <a:pt x="5221" y="1"/>
                  </a:moveTo>
                  <a:cubicBezTo>
                    <a:pt x="2336" y="1"/>
                    <a:pt x="0" y="260"/>
                    <a:pt x="0" y="580"/>
                  </a:cubicBezTo>
                  <a:cubicBezTo>
                    <a:pt x="0" y="899"/>
                    <a:pt x="2336" y="1159"/>
                    <a:pt x="5221" y="1159"/>
                  </a:cubicBezTo>
                  <a:cubicBezTo>
                    <a:pt x="8106" y="1159"/>
                    <a:pt x="10442" y="899"/>
                    <a:pt x="10442" y="580"/>
                  </a:cubicBezTo>
                  <a:cubicBezTo>
                    <a:pt x="10442" y="260"/>
                    <a:pt x="8106" y="1"/>
                    <a:pt x="5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0" y="5785084"/>
              <a:ext cx="1234748" cy="1233663"/>
            </a:xfrm>
            <a:custGeom>
              <a:avLst/>
              <a:gdLst/>
              <a:ahLst/>
              <a:cxnLst/>
              <a:rect l="l" t="t" r="r" b="b"/>
              <a:pathLst>
                <a:path w="11382" h="11372" extrusionOk="0">
                  <a:moveTo>
                    <a:pt x="5691" y="1"/>
                  </a:moveTo>
                  <a:cubicBezTo>
                    <a:pt x="2547" y="1"/>
                    <a:pt x="1" y="2547"/>
                    <a:pt x="1" y="5691"/>
                  </a:cubicBezTo>
                  <a:cubicBezTo>
                    <a:pt x="1" y="8825"/>
                    <a:pt x="2547" y="11371"/>
                    <a:pt x="5691" y="11371"/>
                  </a:cubicBezTo>
                  <a:cubicBezTo>
                    <a:pt x="8836" y="11371"/>
                    <a:pt x="11381" y="8825"/>
                    <a:pt x="11381" y="5691"/>
                  </a:cubicBezTo>
                  <a:cubicBezTo>
                    <a:pt x="11381" y="2547"/>
                    <a:pt x="8836" y="1"/>
                    <a:pt x="5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104035" y="6692110"/>
              <a:ext cx="733233" cy="286502"/>
            </a:xfrm>
            <a:custGeom>
              <a:avLst/>
              <a:gdLst/>
              <a:ahLst/>
              <a:cxnLst/>
              <a:rect l="l" t="t" r="r" b="b"/>
              <a:pathLst>
                <a:path w="6759" h="2641" extrusionOk="0">
                  <a:moveTo>
                    <a:pt x="2027" y="1"/>
                  </a:moveTo>
                  <a:cubicBezTo>
                    <a:pt x="1974" y="1"/>
                    <a:pt x="1921" y="2"/>
                    <a:pt x="1867" y="5"/>
                  </a:cubicBezTo>
                  <a:cubicBezTo>
                    <a:pt x="1218" y="45"/>
                    <a:pt x="579" y="205"/>
                    <a:pt x="0" y="484"/>
                  </a:cubicBezTo>
                  <a:cubicBezTo>
                    <a:pt x="610" y="305"/>
                    <a:pt x="1238" y="215"/>
                    <a:pt x="1867" y="215"/>
                  </a:cubicBezTo>
                  <a:cubicBezTo>
                    <a:pt x="2496" y="215"/>
                    <a:pt x="3125" y="315"/>
                    <a:pt x="3714" y="504"/>
                  </a:cubicBezTo>
                  <a:cubicBezTo>
                    <a:pt x="4013" y="604"/>
                    <a:pt x="4303" y="714"/>
                    <a:pt x="4583" y="854"/>
                  </a:cubicBezTo>
                  <a:cubicBezTo>
                    <a:pt x="4722" y="924"/>
                    <a:pt x="4852" y="1003"/>
                    <a:pt x="4992" y="1083"/>
                  </a:cubicBezTo>
                  <a:cubicBezTo>
                    <a:pt x="5122" y="1163"/>
                    <a:pt x="5261" y="1243"/>
                    <a:pt x="5381" y="1343"/>
                  </a:cubicBezTo>
                  <a:cubicBezTo>
                    <a:pt x="5900" y="1702"/>
                    <a:pt x="6349" y="2141"/>
                    <a:pt x="6759" y="2641"/>
                  </a:cubicBezTo>
                  <a:cubicBezTo>
                    <a:pt x="6449" y="2082"/>
                    <a:pt x="6020" y="1582"/>
                    <a:pt x="5511" y="1174"/>
                  </a:cubicBezTo>
                  <a:cubicBezTo>
                    <a:pt x="5002" y="764"/>
                    <a:pt x="4413" y="455"/>
                    <a:pt x="3794" y="255"/>
                  </a:cubicBezTo>
                  <a:cubicBezTo>
                    <a:pt x="3485" y="155"/>
                    <a:pt x="3165" y="85"/>
                    <a:pt x="2846" y="45"/>
                  </a:cubicBezTo>
                  <a:cubicBezTo>
                    <a:pt x="2676" y="25"/>
                    <a:pt x="2516" y="16"/>
                    <a:pt x="2356" y="5"/>
                  </a:cubicBezTo>
                  <a:cubicBezTo>
                    <a:pt x="2243" y="5"/>
                    <a:pt x="2135" y="1"/>
                    <a:pt x="2027" y="1"/>
                  </a:cubicBezTo>
                  <a:close/>
                </a:path>
              </a:pathLst>
            </a:custGeom>
            <a:solidFill>
              <a:srgbClr val="5633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9872" y="6346701"/>
              <a:ext cx="1010406" cy="523645"/>
            </a:xfrm>
            <a:custGeom>
              <a:avLst/>
              <a:gdLst/>
              <a:ahLst/>
              <a:cxnLst/>
              <a:rect l="l" t="t" r="r" b="b"/>
              <a:pathLst>
                <a:path w="9314" h="4827" extrusionOk="0">
                  <a:moveTo>
                    <a:pt x="3675" y="1"/>
                  </a:moveTo>
                  <a:cubicBezTo>
                    <a:pt x="3587" y="1"/>
                    <a:pt x="3496" y="8"/>
                    <a:pt x="3404" y="15"/>
                  </a:cubicBezTo>
                  <a:cubicBezTo>
                    <a:pt x="3155" y="25"/>
                    <a:pt x="2895" y="65"/>
                    <a:pt x="2645" y="114"/>
                  </a:cubicBezTo>
                  <a:cubicBezTo>
                    <a:pt x="1647" y="314"/>
                    <a:pt x="719" y="804"/>
                    <a:pt x="0" y="1492"/>
                  </a:cubicBezTo>
                  <a:cubicBezTo>
                    <a:pt x="788" y="884"/>
                    <a:pt x="1717" y="474"/>
                    <a:pt x="2685" y="314"/>
                  </a:cubicBezTo>
                  <a:cubicBezTo>
                    <a:pt x="2991" y="264"/>
                    <a:pt x="3300" y="239"/>
                    <a:pt x="3609" y="239"/>
                  </a:cubicBezTo>
                  <a:cubicBezTo>
                    <a:pt x="4281" y="239"/>
                    <a:pt x="4951" y="355"/>
                    <a:pt x="5580" y="574"/>
                  </a:cubicBezTo>
                  <a:cubicBezTo>
                    <a:pt x="6030" y="744"/>
                    <a:pt x="6478" y="963"/>
                    <a:pt x="6878" y="1243"/>
                  </a:cubicBezTo>
                  <a:cubicBezTo>
                    <a:pt x="7277" y="1512"/>
                    <a:pt x="7647" y="1842"/>
                    <a:pt x="7976" y="2211"/>
                  </a:cubicBezTo>
                  <a:cubicBezTo>
                    <a:pt x="8295" y="2581"/>
                    <a:pt x="8575" y="2989"/>
                    <a:pt x="8805" y="3429"/>
                  </a:cubicBezTo>
                  <a:cubicBezTo>
                    <a:pt x="9024" y="3868"/>
                    <a:pt x="9184" y="4338"/>
                    <a:pt x="9314" y="4826"/>
                  </a:cubicBezTo>
                  <a:cubicBezTo>
                    <a:pt x="9244" y="4327"/>
                    <a:pt x="9104" y="3838"/>
                    <a:pt x="8914" y="3369"/>
                  </a:cubicBezTo>
                  <a:cubicBezTo>
                    <a:pt x="8715" y="2910"/>
                    <a:pt x="8445" y="2470"/>
                    <a:pt x="8136" y="2071"/>
                  </a:cubicBezTo>
                  <a:cubicBezTo>
                    <a:pt x="7816" y="1682"/>
                    <a:pt x="7427" y="1332"/>
                    <a:pt x="7018" y="1033"/>
                  </a:cubicBezTo>
                  <a:cubicBezTo>
                    <a:pt x="6609" y="733"/>
                    <a:pt x="6139" y="504"/>
                    <a:pt x="5660" y="324"/>
                  </a:cubicBezTo>
                  <a:lnTo>
                    <a:pt x="5301" y="214"/>
                  </a:lnTo>
                  <a:cubicBezTo>
                    <a:pt x="5181" y="174"/>
                    <a:pt x="5051" y="154"/>
                    <a:pt x="4932" y="125"/>
                  </a:cubicBezTo>
                  <a:cubicBezTo>
                    <a:pt x="4861" y="114"/>
                    <a:pt x="4801" y="94"/>
                    <a:pt x="4741" y="85"/>
                  </a:cubicBezTo>
                  <a:lnTo>
                    <a:pt x="4552" y="55"/>
                  </a:lnTo>
                  <a:cubicBezTo>
                    <a:pt x="4422" y="45"/>
                    <a:pt x="4293" y="15"/>
                    <a:pt x="4173" y="15"/>
                  </a:cubicBezTo>
                  <a:lnTo>
                    <a:pt x="3783" y="5"/>
                  </a:lnTo>
                  <a:cubicBezTo>
                    <a:pt x="3748" y="2"/>
                    <a:pt x="3712" y="1"/>
                    <a:pt x="3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15188" y="6012031"/>
              <a:ext cx="1128543" cy="765127"/>
            </a:xfrm>
            <a:custGeom>
              <a:avLst/>
              <a:gdLst/>
              <a:ahLst/>
              <a:cxnLst/>
              <a:rect l="l" t="t" r="r" b="b"/>
              <a:pathLst>
                <a:path w="10403" h="7053" extrusionOk="0">
                  <a:moveTo>
                    <a:pt x="4512" y="1"/>
                  </a:moveTo>
                  <a:cubicBezTo>
                    <a:pt x="4458" y="1"/>
                    <a:pt x="4403" y="5"/>
                    <a:pt x="4343" y="5"/>
                  </a:cubicBezTo>
                  <a:cubicBezTo>
                    <a:pt x="4264" y="15"/>
                    <a:pt x="4184" y="15"/>
                    <a:pt x="4104" y="25"/>
                  </a:cubicBezTo>
                  <a:cubicBezTo>
                    <a:pt x="3774" y="45"/>
                    <a:pt x="3455" y="105"/>
                    <a:pt x="3135" y="185"/>
                  </a:cubicBezTo>
                  <a:cubicBezTo>
                    <a:pt x="2816" y="265"/>
                    <a:pt x="2516" y="375"/>
                    <a:pt x="2217" y="514"/>
                  </a:cubicBezTo>
                  <a:cubicBezTo>
                    <a:pt x="1917" y="654"/>
                    <a:pt x="1638" y="814"/>
                    <a:pt x="1369" y="994"/>
                  </a:cubicBezTo>
                  <a:cubicBezTo>
                    <a:pt x="1099" y="1183"/>
                    <a:pt x="859" y="1393"/>
                    <a:pt x="620" y="1613"/>
                  </a:cubicBezTo>
                  <a:cubicBezTo>
                    <a:pt x="390" y="1842"/>
                    <a:pt x="191" y="2092"/>
                    <a:pt x="1" y="2351"/>
                  </a:cubicBezTo>
                  <a:cubicBezTo>
                    <a:pt x="819" y="1363"/>
                    <a:pt x="1957" y="664"/>
                    <a:pt x="3185" y="384"/>
                  </a:cubicBezTo>
                  <a:cubicBezTo>
                    <a:pt x="3495" y="315"/>
                    <a:pt x="3804" y="265"/>
                    <a:pt x="4124" y="255"/>
                  </a:cubicBezTo>
                  <a:cubicBezTo>
                    <a:pt x="4193" y="245"/>
                    <a:pt x="4273" y="245"/>
                    <a:pt x="4353" y="245"/>
                  </a:cubicBezTo>
                  <a:cubicBezTo>
                    <a:pt x="4406" y="245"/>
                    <a:pt x="4460" y="240"/>
                    <a:pt x="4513" y="240"/>
                  </a:cubicBezTo>
                  <a:cubicBezTo>
                    <a:pt x="4539" y="240"/>
                    <a:pt x="4566" y="241"/>
                    <a:pt x="4593" y="245"/>
                  </a:cubicBezTo>
                  <a:lnTo>
                    <a:pt x="5062" y="275"/>
                  </a:lnTo>
                  <a:cubicBezTo>
                    <a:pt x="5681" y="344"/>
                    <a:pt x="6300" y="514"/>
                    <a:pt x="6859" y="774"/>
                  </a:cubicBezTo>
                  <a:cubicBezTo>
                    <a:pt x="8007" y="1293"/>
                    <a:pt x="8955" y="2232"/>
                    <a:pt x="9524" y="3350"/>
                  </a:cubicBezTo>
                  <a:cubicBezTo>
                    <a:pt x="9674" y="3619"/>
                    <a:pt x="9784" y="3918"/>
                    <a:pt x="9883" y="4218"/>
                  </a:cubicBezTo>
                  <a:lnTo>
                    <a:pt x="10014" y="4677"/>
                  </a:lnTo>
                  <a:lnTo>
                    <a:pt x="10094" y="5146"/>
                  </a:lnTo>
                  <a:cubicBezTo>
                    <a:pt x="10113" y="5226"/>
                    <a:pt x="10123" y="5306"/>
                    <a:pt x="10123" y="5386"/>
                  </a:cubicBezTo>
                  <a:lnTo>
                    <a:pt x="10143" y="5615"/>
                  </a:lnTo>
                  <a:cubicBezTo>
                    <a:pt x="10163" y="5775"/>
                    <a:pt x="10163" y="5935"/>
                    <a:pt x="10163" y="6094"/>
                  </a:cubicBezTo>
                  <a:cubicBezTo>
                    <a:pt x="10153" y="6414"/>
                    <a:pt x="10123" y="6733"/>
                    <a:pt x="10074" y="7053"/>
                  </a:cubicBezTo>
                  <a:cubicBezTo>
                    <a:pt x="10403" y="5815"/>
                    <a:pt x="10283" y="4437"/>
                    <a:pt x="9704" y="3259"/>
                  </a:cubicBezTo>
                  <a:cubicBezTo>
                    <a:pt x="9435" y="2660"/>
                    <a:pt x="9045" y="2121"/>
                    <a:pt x="8586" y="1662"/>
                  </a:cubicBezTo>
                  <a:cubicBezTo>
                    <a:pt x="8117" y="1193"/>
                    <a:pt x="7568" y="814"/>
                    <a:pt x="6979" y="534"/>
                  </a:cubicBezTo>
                  <a:cubicBezTo>
                    <a:pt x="6380" y="265"/>
                    <a:pt x="5741" y="85"/>
                    <a:pt x="5082" y="25"/>
                  </a:cubicBezTo>
                  <a:lnTo>
                    <a:pt x="4593" y="5"/>
                  </a:lnTo>
                  <a:cubicBezTo>
                    <a:pt x="4566" y="2"/>
                    <a:pt x="4539" y="1"/>
                    <a:pt x="4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34715" y="5849523"/>
              <a:ext cx="1173998" cy="833471"/>
            </a:xfrm>
            <a:custGeom>
              <a:avLst/>
              <a:gdLst/>
              <a:ahLst/>
              <a:cxnLst/>
              <a:rect l="l" t="t" r="r" b="b"/>
              <a:pathLst>
                <a:path w="10822" h="7683" extrusionOk="0">
                  <a:moveTo>
                    <a:pt x="5100" y="0"/>
                  </a:moveTo>
                  <a:cubicBezTo>
                    <a:pt x="4416" y="0"/>
                    <a:pt x="3733" y="121"/>
                    <a:pt x="3095" y="365"/>
                  </a:cubicBezTo>
                  <a:cubicBezTo>
                    <a:pt x="2426" y="624"/>
                    <a:pt x="1797" y="1004"/>
                    <a:pt x="1268" y="1493"/>
                  </a:cubicBezTo>
                  <a:cubicBezTo>
                    <a:pt x="739" y="1982"/>
                    <a:pt x="310" y="2572"/>
                    <a:pt x="0" y="3210"/>
                  </a:cubicBezTo>
                  <a:cubicBezTo>
                    <a:pt x="699" y="1973"/>
                    <a:pt x="1847" y="1014"/>
                    <a:pt x="3165" y="555"/>
                  </a:cubicBezTo>
                  <a:cubicBezTo>
                    <a:pt x="3748" y="364"/>
                    <a:pt x="4354" y="248"/>
                    <a:pt x="4963" y="248"/>
                  </a:cubicBezTo>
                  <a:cubicBezTo>
                    <a:pt x="5052" y="248"/>
                    <a:pt x="5142" y="250"/>
                    <a:pt x="5231" y="256"/>
                  </a:cubicBezTo>
                  <a:cubicBezTo>
                    <a:pt x="5920" y="276"/>
                    <a:pt x="6609" y="425"/>
                    <a:pt x="7248" y="704"/>
                  </a:cubicBezTo>
                  <a:cubicBezTo>
                    <a:pt x="8536" y="1243"/>
                    <a:pt x="9594" y="2282"/>
                    <a:pt x="10173" y="3559"/>
                  </a:cubicBezTo>
                  <a:cubicBezTo>
                    <a:pt x="10462" y="4198"/>
                    <a:pt x="10632" y="4888"/>
                    <a:pt x="10672" y="5586"/>
                  </a:cubicBezTo>
                  <a:cubicBezTo>
                    <a:pt x="10742" y="6285"/>
                    <a:pt x="10642" y="7004"/>
                    <a:pt x="10433" y="7683"/>
                  </a:cubicBezTo>
                  <a:cubicBezTo>
                    <a:pt x="10562" y="7353"/>
                    <a:pt x="10662" y="7004"/>
                    <a:pt x="10722" y="6654"/>
                  </a:cubicBezTo>
                  <a:cubicBezTo>
                    <a:pt x="10782" y="6305"/>
                    <a:pt x="10822" y="5946"/>
                    <a:pt x="10802" y="5586"/>
                  </a:cubicBezTo>
                  <a:cubicBezTo>
                    <a:pt x="10792" y="4868"/>
                    <a:pt x="10642" y="4138"/>
                    <a:pt x="10362" y="3470"/>
                  </a:cubicBezTo>
                  <a:cubicBezTo>
                    <a:pt x="10083" y="2811"/>
                    <a:pt x="9664" y="2192"/>
                    <a:pt x="9155" y="1683"/>
                  </a:cubicBezTo>
                  <a:cubicBezTo>
                    <a:pt x="8636" y="1164"/>
                    <a:pt x="8026" y="744"/>
                    <a:pt x="7358" y="455"/>
                  </a:cubicBezTo>
                  <a:cubicBezTo>
                    <a:pt x="6644" y="153"/>
                    <a:pt x="5871" y="0"/>
                    <a:pt x="5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106205" y="5850065"/>
              <a:ext cx="536121" cy="246038"/>
            </a:xfrm>
            <a:custGeom>
              <a:avLst/>
              <a:gdLst/>
              <a:ahLst/>
              <a:cxnLst/>
              <a:rect l="l" t="t" r="r" b="b"/>
              <a:pathLst>
                <a:path w="4942" h="2268" extrusionOk="0">
                  <a:moveTo>
                    <a:pt x="4432" y="1"/>
                  </a:moveTo>
                  <a:cubicBezTo>
                    <a:pt x="3754" y="1"/>
                    <a:pt x="3075" y="120"/>
                    <a:pt x="2436" y="360"/>
                  </a:cubicBezTo>
                  <a:cubicBezTo>
                    <a:pt x="1767" y="619"/>
                    <a:pt x="1138" y="999"/>
                    <a:pt x="609" y="1488"/>
                  </a:cubicBezTo>
                  <a:cubicBezTo>
                    <a:pt x="479" y="1608"/>
                    <a:pt x="360" y="1728"/>
                    <a:pt x="250" y="1848"/>
                  </a:cubicBezTo>
                  <a:cubicBezTo>
                    <a:pt x="150" y="1988"/>
                    <a:pt x="70" y="2127"/>
                    <a:pt x="0" y="2267"/>
                  </a:cubicBezTo>
                  <a:cubicBezTo>
                    <a:pt x="679" y="1488"/>
                    <a:pt x="1548" y="889"/>
                    <a:pt x="2506" y="550"/>
                  </a:cubicBezTo>
                  <a:cubicBezTo>
                    <a:pt x="3095" y="360"/>
                    <a:pt x="3694" y="240"/>
                    <a:pt x="4303" y="240"/>
                  </a:cubicBezTo>
                  <a:cubicBezTo>
                    <a:pt x="4393" y="240"/>
                    <a:pt x="4483" y="240"/>
                    <a:pt x="4572" y="251"/>
                  </a:cubicBezTo>
                  <a:cubicBezTo>
                    <a:pt x="4692" y="251"/>
                    <a:pt x="4822" y="260"/>
                    <a:pt x="4942" y="271"/>
                  </a:cubicBezTo>
                  <a:cubicBezTo>
                    <a:pt x="4932" y="251"/>
                    <a:pt x="4922" y="231"/>
                    <a:pt x="4902" y="200"/>
                  </a:cubicBezTo>
                  <a:cubicBezTo>
                    <a:pt x="4852" y="131"/>
                    <a:pt x="4792" y="60"/>
                    <a:pt x="4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1167494" y="6205239"/>
              <a:ext cx="67259" cy="477757"/>
            </a:xfrm>
            <a:custGeom>
              <a:avLst/>
              <a:gdLst/>
              <a:ahLst/>
              <a:cxnLst/>
              <a:rect l="l" t="t" r="r" b="b"/>
              <a:pathLst>
                <a:path w="620" h="4404" extrusionOk="0">
                  <a:moveTo>
                    <a:pt x="320" y="1"/>
                  </a:moveTo>
                  <a:cubicBezTo>
                    <a:pt x="230" y="161"/>
                    <a:pt x="130" y="320"/>
                    <a:pt x="31" y="470"/>
                  </a:cubicBezTo>
                  <a:cubicBezTo>
                    <a:pt x="240" y="1059"/>
                    <a:pt x="350" y="1678"/>
                    <a:pt x="360" y="2307"/>
                  </a:cubicBezTo>
                  <a:cubicBezTo>
                    <a:pt x="380" y="2667"/>
                    <a:pt x="340" y="3026"/>
                    <a:pt x="280" y="3375"/>
                  </a:cubicBezTo>
                  <a:cubicBezTo>
                    <a:pt x="220" y="3725"/>
                    <a:pt x="130" y="4064"/>
                    <a:pt x="0" y="4404"/>
                  </a:cubicBezTo>
                  <a:cubicBezTo>
                    <a:pt x="390" y="3625"/>
                    <a:pt x="619" y="2747"/>
                    <a:pt x="619" y="1818"/>
                  </a:cubicBezTo>
                  <a:cubicBezTo>
                    <a:pt x="619" y="1179"/>
                    <a:pt x="510" y="570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44478" y="6277922"/>
              <a:ext cx="1155556" cy="740827"/>
            </a:xfrm>
            <a:custGeom>
              <a:avLst/>
              <a:gdLst/>
              <a:ahLst/>
              <a:cxnLst/>
              <a:rect l="l" t="t" r="r" b="b"/>
              <a:pathLst>
                <a:path w="10652" h="6829" extrusionOk="0">
                  <a:moveTo>
                    <a:pt x="10243" y="0"/>
                  </a:moveTo>
                  <a:cubicBezTo>
                    <a:pt x="10013" y="329"/>
                    <a:pt x="9764" y="639"/>
                    <a:pt x="9504" y="939"/>
                  </a:cubicBezTo>
                  <a:cubicBezTo>
                    <a:pt x="10013" y="2086"/>
                    <a:pt x="10113" y="3404"/>
                    <a:pt x="9804" y="4602"/>
                  </a:cubicBezTo>
                  <a:cubicBezTo>
                    <a:pt x="10003" y="4333"/>
                    <a:pt x="10192" y="4043"/>
                    <a:pt x="10343" y="3734"/>
                  </a:cubicBezTo>
                  <a:cubicBezTo>
                    <a:pt x="10552" y="3055"/>
                    <a:pt x="10652" y="2336"/>
                    <a:pt x="10582" y="1637"/>
                  </a:cubicBezTo>
                  <a:cubicBezTo>
                    <a:pt x="10552" y="1078"/>
                    <a:pt x="10432" y="529"/>
                    <a:pt x="10243" y="0"/>
                  </a:cubicBezTo>
                  <a:close/>
                  <a:moveTo>
                    <a:pt x="9354" y="1088"/>
                  </a:moveTo>
                  <a:cubicBezTo>
                    <a:pt x="8835" y="1627"/>
                    <a:pt x="8256" y="2097"/>
                    <a:pt x="7627" y="2485"/>
                  </a:cubicBezTo>
                  <a:cubicBezTo>
                    <a:pt x="7687" y="2556"/>
                    <a:pt x="7757" y="2636"/>
                    <a:pt x="7817" y="2705"/>
                  </a:cubicBezTo>
                  <a:cubicBezTo>
                    <a:pt x="8126" y="3104"/>
                    <a:pt x="8396" y="3544"/>
                    <a:pt x="8595" y="4003"/>
                  </a:cubicBezTo>
                  <a:cubicBezTo>
                    <a:pt x="8785" y="4472"/>
                    <a:pt x="8925" y="4961"/>
                    <a:pt x="8995" y="5451"/>
                  </a:cubicBezTo>
                  <a:cubicBezTo>
                    <a:pt x="9284" y="5201"/>
                    <a:pt x="9564" y="4912"/>
                    <a:pt x="9804" y="4602"/>
                  </a:cubicBezTo>
                  <a:cubicBezTo>
                    <a:pt x="9853" y="4282"/>
                    <a:pt x="9883" y="3963"/>
                    <a:pt x="9893" y="3643"/>
                  </a:cubicBezTo>
                  <a:cubicBezTo>
                    <a:pt x="9893" y="3484"/>
                    <a:pt x="9893" y="3324"/>
                    <a:pt x="9873" y="3164"/>
                  </a:cubicBezTo>
                  <a:lnTo>
                    <a:pt x="9853" y="2935"/>
                  </a:lnTo>
                  <a:cubicBezTo>
                    <a:pt x="9853" y="2855"/>
                    <a:pt x="9843" y="2775"/>
                    <a:pt x="9824" y="2695"/>
                  </a:cubicBezTo>
                  <a:lnTo>
                    <a:pt x="9744" y="2226"/>
                  </a:lnTo>
                  <a:lnTo>
                    <a:pt x="9613" y="1767"/>
                  </a:lnTo>
                  <a:cubicBezTo>
                    <a:pt x="9534" y="1537"/>
                    <a:pt x="9454" y="1307"/>
                    <a:pt x="9354" y="1088"/>
                  </a:cubicBezTo>
                  <a:close/>
                  <a:moveTo>
                    <a:pt x="7428" y="2605"/>
                  </a:moveTo>
                  <a:cubicBezTo>
                    <a:pt x="6130" y="3364"/>
                    <a:pt x="4613" y="3794"/>
                    <a:pt x="2995" y="3794"/>
                  </a:cubicBezTo>
                  <a:cubicBezTo>
                    <a:pt x="1947" y="3794"/>
                    <a:pt x="939" y="3614"/>
                    <a:pt x="1" y="3274"/>
                  </a:cubicBezTo>
                  <a:lnTo>
                    <a:pt x="1" y="3274"/>
                  </a:lnTo>
                  <a:cubicBezTo>
                    <a:pt x="609" y="4772"/>
                    <a:pt x="1837" y="5959"/>
                    <a:pt x="3375" y="6509"/>
                  </a:cubicBezTo>
                  <a:cubicBezTo>
                    <a:pt x="3963" y="6718"/>
                    <a:pt x="4613" y="6828"/>
                    <a:pt x="5281" y="6828"/>
                  </a:cubicBezTo>
                  <a:cubicBezTo>
                    <a:pt x="5994" y="6828"/>
                    <a:pt x="6678" y="6697"/>
                    <a:pt x="7307" y="6458"/>
                  </a:cubicBezTo>
                  <a:lnTo>
                    <a:pt x="7307" y="6458"/>
                  </a:lnTo>
                  <a:cubicBezTo>
                    <a:pt x="7308" y="6458"/>
                    <a:pt x="7308" y="6458"/>
                    <a:pt x="7308" y="6459"/>
                  </a:cubicBezTo>
                  <a:cubicBezTo>
                    <a:pt x="7308" y="6458"/>
                    <a:pt x="7308" y="6458"/>
                    <a:pt x="7308" y="6458"/>
                  </a:cubicBezTo>
                  <a:lnTo>
                    <a:pt x="7308" y="6458"/>
                  </a:lnTo>
                  <a:cubicBezTo>
                    <a:pt x="7307" y="6458"/>
                    <a:pt x="7307" y="6458"/>
                    <a:pt x="7307" y="6458"/>
                  </a:cubicBezTo>
                  <a:lnTo>
                    <a:pt x="7307" y="6458"/>
                  </a:lnTo>
                  <a:cubicBezTo>
                    <a:pt x="6898" y="5959"/>
                    <a:pt x="6449" y="5520"/>
                    <a:pt x="5930" y="5161"/>
                  </a:cubicBezTo>
                  <a:cubicBezTo>
                    <a:pt x="5810" y="5061"/>
                    <a:pt x="5671" y="4981"/>
                    <a:pt x="5541" y="4901"/>
                  </a:cubicBezTo>
                  <a:cubicBezTo>
                    <a:pt x="5401" y="4821"/>
                    <a:pt x="5271" y="4742"/>
                    <a:pt x="5132" y="4672"/>
                  </a:cubicBezTo>
                  <a:cubicBezTo>
                    <a:pt x="4852" y="4532"/>
                    <a:pt x="4562" y="4422"/>
                    <a:pt x="4263" y="4322"/>
                  </a:cubicBezTo>
                  <a:cubicBezTo>
                    <a:pt x="3674" y="4133"/>
                    <a:pt x="3045" y="4033"/>
                    <a:pt x="2416" y="4033"/>
                  </a:cubicBezTo>
                  <a:lnTo>
                    <a:pt x="2396" y="4033"/>
                  </a:lnTo>
                  <a:cubicBezTo>
                    <a:pt x="1777" y="4033"/>
                    <a:pt x="1159" y="4123"/>
                    <a:pt x="549" y="4302"/>
                  </a:cubicBezTo>
                  <a:cubicBezTo>
                    <a:pt x="1128" y="4023"/>
                    <a:pt x="1767" y="3863"/>
                    <a:pt x="2416" y="3823"/>
                  </a:cubicBezTo>
                  <a:lnTo>
                    <a:pt x="2905" y="3823"/>
                  </a:lnTo>
                  <a:cubicBezTo>
                    <a:pt x="3065" y="3834"/>
                    <a:pt x="3225" y="3843"/>
                    <a:pt x="3395" y="3863"/>
                  </a:cubicBezTo>
                  <a:cubicBezTo>
                    <a:pt x="3714" y="3903"/>
                    <a:pt x="4034" y="3973"/>
                    <a:pt x="4343" y="4073"/>
                  </a:cubicBezTo>
                  <a:cubicBezTo>
                    <a:pt x="4962" y="4273"/>
                    <a:pt x="5551" y="4582"/>
                    <a:pt x="6060" y="4992"/>
                  </a:cubicBezTo>
                  <a:cubicBezTo>
                    <a:pt x="6569" y="5400"/>
                    <a:pt x="6998" y="5899"/>
                    <a:pt x="7308" y="6458"/>
                  </a:cubicBezTo>
                  <a:lnTo>
                    <a:pt x="7308" y="6458"/>
                  </a:lnTo>
                  <a:cubicBezTo>
                    <a:pt x="7929" y="6222"/>
                    <a:pt x="8499" y="5882"/>
                    <a:pt x="8995" y="5460"/>
                  </a:cubicBezTo>
                  <a:cubicBezTo>
                    <a:pt x="8865" y="4972"/>
                    <a:pt x="8705" y="4502"/>
                    <a:pt x="8486" y="4063"/>
                  </a:cubicBezTo>
                  <a:cubicBezTo>
                    <a:pt x="8256" y="3623"/>
                    <a:pt x="7976" y="3215"/>
                    <a:pt x="7657" y="2845"/>
                  </a:cubicBezTo>
                  <a:cubicBezTo>
                    <a:pt x="7587" y="2755"/>
                    <a:pt x="7508" y="2676"/>
                    <a:pt x="7428" y="26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104035" y="6692653"/>
              <a:ext cx="733233" cy="285960"/>
            </a:xfrm>
            <a:custGeom>
              <a:avLst/>
              <a:gdLst/>
              <a:ahLst/>
              <a:cxnLst/>
              <a:rect l="l" t="t" r="r" b="b"/>
              <a:pathLst>
                <a:path w="6759" h="2636" extrusionOk="0">
                  <a:moveTo>
                    <a:pt x="1867" y="0"/>
                  </a:moveTo>
                  <a:cubicBezTo>
                    <a:pt x="1218" y="40"/>
                    <a:pt x="579" y="200"/>
                    <a:pt x="0" y="479"/>
                  </a:cubicBezTo>
                  <a:cubicBezTo>
                    <a:pt x="610" y="300"/>
                    <a:pt x="1228" y="210"/>
                    <a:pt x="1847" y="210"/>
                  </a:cubicBezTo>
                  <a:lnTo>
                    <a:pt x="1867" y="210"/>
                  </a:lnTo>
                  <a:cubicBezTo>
                    <a:pt x="2496" y="210"/>
                    <a:pt x="3125" y="310"/>
                    <a:pt x="3714" y="499"/>
                  </a:cubicBezTo>
                  <a:cubicBezTo>
                    <a:pt x="4013" y="599"/>
                    <a:pt x="4303" y="709"/>
                    <a:pt x="4583" y="849"/>
                  </a:cubicBezTo>
                  <a:cubicBezTo>
                    <a:pt x="4722" y="919"/>
                    <a:pt x="4852" y="998"/>
                    <a:pt x="4992" y="1078"/>
                  </a:cubicBezTo>
                  <a:cubicBezTo>
                    <a:pt x="5122" y="1158"/>
                    <a:pt x="5261" y="1238"/>
                    <a:pt x="5381" y="1338"/>
                  </a:cubicBezTo>
                  <a:cubicBezTo>
                    <a:pt x="5900" y="1697"/>
                    <a:pt x="6349" y="2136"/>
                    <a:pt x="6759" y="2636"/>
                  </a:cubicBezTo>
                  <a:cubicBezTo>
                    <a:pt x="6449" y="2077"/>
                    <a:pt x="6020" y="1577"/>
                    <a:pt x="5511" y="1169"/>
                  </a:cubicBezTo>
                  <a:cubicBezTo>
                    <a:pt x="5002" y="759"/>
                    <a:pt x="4413" y="450"/>
                    <a:pt x="3794" y="250"/>
                  </a:cubicBezTo>
                  <a:cubicBezTo>
                    <a:pt x="3485" y="150"/>
                    <a:pt x="3165" y="80"/>
                    <a:pt x="2846" y="40"/>
                  </a:cubicBezTo>
                  <a:cubicBezTo>
                    <a:pt x="2676" y="20"/>
                    <a:pt x="2516" y="11"/>
                    <a:pt x="2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850181" y="6547503"/>
              <a:ext cx="170101" cy="322844"/>
            </a:xfrm>
            <a:custGeom>
              <a:avLst/>
              <a:gdLst/>
              <a:ahLst/>
              <a:cxnLst/>
              <a:rect l="l" t="t" r="r" b="b"/>
              <a:pathLst>
                <a:path w="1568" h="2976" extrusionOk="0">
                  <a:moveTo>
                    <a:pt x="200" y="0"/>
                  </a:moveTo>
                  <a:cubicBezTo>
                    <a:pt x="130" y="40"/>
                    <a:pt x="70" y="80"/>
                    <a:pt x="1" y="120"/>
                  </a:cubicBezTo>
                  <a:cubicBezTo>
                    <a:pt x="81" y="191"/>
                    <a:pt x="160" y="270"/>
                    <a:pt x="230" y="360"/>
                  </a:cubicBezTo>
                  <a:cubicBezTo>
                    <a:pt x="549" y="730"/>
                    <a:pt x="829" y="1138"/>
                    <a:pt x="1059" y="1578"/>
                  </a:cubicBezTo>
                  <a:cubicBezTo>
                    <a:pt x="1278" y="2017"/>
                    <a:pt x="1438" y="2487"/>
                    <a:pt x="1568" y="2975"/>
                  </a:cubicBezTo>
                  <a:lnTo>
                    <a:pt x="1568" y="2966"/>
                  </a:lnTo>
                  <a:cubicBezTo>
                    <a:pt x="1498" y="2476"/>
                    <a:pt x="1358" y="1987"/>
                    <a:pt x="1168" y="1518"/>
                  </a:cubicBezTo>
                  <a:cubicBezTo>
                    <a:pt x="969" y="1059"/>
                    <a:pt x="699" y="619"/>
                    <a:pt x="390" y="220"/>
                  </a:cubicBezTo>
                  <a:cubicBezTo>
                    <a:pt x="330" y="151"/>
                    <a:pt x="260" y="71"/>
                    <a:pt x="2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2"/>
            <p:cNvSpPr/>
            <p:nvPr/>
          </p:nvSpPr>
          <p:spPr>
            <a:xfrm>
              <a:off x="1059119" y="6379679"/>
              <a:ext cx="82447" cy="397480"/>
            </a:xfrm>
            <a:custGeom>
              <a:avLst/>
              <a:gdLst/>
              <a:ahLst/>
              <a:cxnLst/>
              <a:rect l="l" t="t" r="r" b="b"/>
              <a:pathLst>
                <a:path w="760" h="3664" extrusionOk="0">
                  <a:moveTo>
                    <a:pt x="151" y="1"/>
                  </a:moveTo>
                  <a:lnTo>
                    <a:pt x="1" y="150"/>
                  </a:lnTo>
                  <a:cubicBezTo>
                    <a:pt x="101" y="369"/>
                    <a:pt x="181" y="599"/>
                    <a:pt x="260" y="829"/>
                  </a:cubicBezTo>
                  <a:lnTo>
                    <a:pt x="391" y="1288"/>
                  </a:lnTo>
                  <a:lnTo>
                    <a:pt x="471" y="1757"/>
                  </a:lnTo>
                  <a:cubicBezTo>
                    <a:pt x="490" y="1837"/>
                    <a:pt x="500" y="1917"/>
                    <a:pt x="500" y="1997"/>
                  </a:cubicBezTo>
                  <a:lnTo>
                    <a:pt x="520" y="2226"/>
                  </a:lnTo>
                  <a:cubicBezTo>
                    <a:pt x="540" y="2386"/>
                    <a:pt x="540" y="2546"/>
                    <a:pt x="540" y="2705"/>
                  </a:cubicBezTo>
                  <a:cubicBezTo>
                    <a:pt x="530" y="3025"/>
                    <a:pt x="500" y="3344"/>
                    <a:pt x="451" y="3664"/>
                  </a:cubicBezTo>
                  <a:cubicBezTo>
                    <a:pt x="760" y="2466"/>
                    <a:pt x="660" y="1148"/>
                    <a:pt x="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1155561" y="6256226"/>
              <a:ext cx="53156" cy="426770"/>
            </a:xfrm>
            <a:custGeom>
              <a:avLst/>
              <a:gdLst/>
              <a:ahLst/>
              <a:cxnLst/>
              <a:rect l="l" t="t" r="r" b="b"/>
              <a:pathLst>
                <a:path w="490" h="3934" extrusionOk="0">
                  <a:moveTo>
                    <a:pt x="141" y="0"/>
                  </a:moveTo>
                  <a:cubicBezTo>
                    <a:pt x="90" y="70"/>
                    <a:pt x="50" y="140"/>
                    <a:pt x="1" y="200"/>
                  </a:cubicBezTo>
                  <a:cubicBezTo>
                    <a:pt x="190" y="729"/>
                    <a:pt x="310" y="1278"/>
                    <a:pt x="340" y="1837"/>
                  </a:cubicBezTo>
                  <a:cubicBezTo>
                    <a:pt x="410" y="2536"/>
                    <a:pt x="310" y="3255"/>
                    <a:pt x="101" y="3934"/>
                  </a:cubicBezTo>
                  <a:lnTo>
                    <a:pt x="110" y="3934"/>
                  </a:lnTo>
                  <a:cubicBezTo>
                    <a:pt x="240" y="3594"/>
                    <a:pt x="330" y="3255"/>
                    <a:pt x="390" y="2905"/>
                  </a:cubicBezTo>
                  <a:cubicBezTo>
                    <a:pt x="450" y="2556"/>
                    <a:pt x="490" y="2197"/>
                    <a:pt x="470" y="1837"/>
                  </a:cubicBezTo>
                  <a:cubicBezTo>
                    <a:pt x="460" y="1208"/>
                    <a:pt x="350" y="589"/>
                    <a:pt x="1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3A8BD81-FDCC-717E-F865-7C6143A83D0A}"/>
              </a:ext>
            </a:extLst>
          </p:cNvPr>
          <p:cNvSpPr txBox="1"/>
          <p:nvPr/>
        </p:nvSpPr>
        <p:spPr>
          <a:xfrm>
            <a:off x="8801100" y="4675489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6C98910-B820-BA1F-CBAA-DD753C76B2C8}"/>
              </a:ext>
            </a:extLst>
          </p:cNvPr>
          <p:cNvGrpSpPr/>
          <p:nvPr/>
        </p:nvGrpSpPr>
        <p:grpSpPr>
          <a:xfrm>
            <a:off x="627381" y="567976"/>
            <a:ext cx="8412480" cy="4412320"/>
            <a:chOff x="434341" y="395900"/>
            <a:chExt cx="8412480" cy="4412320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E647F18A-247A-BEE1-FECA-D01C1B1147EA}"/>
                </a:ext>
              </a:extLst>
            </p:cNvPr>
            <p:cNvGrpSpPr/>
            <p:nvPr/>
          </p:nvGrpSpPr>
          <p:grpSpPr>
            <a:xfrm>
              <a:off x="434341" y="1473785"/>
              <a:ext cx="8412480" cy="3334435"/>
              <a:chOff x="-617968" y="1201719"/>
              <a:chExt cx="14034789" cy="5392237"/>
            </a:xfrm>
          </p:grpSpPr>
          <p:pic>
            <p:nvPicPr>
              <p:cNvPr id="6" name="Picture 2" descr="Huawei Watch GT 2 Pro Sport Edition - 100 modos de desporto">
                <a:extLst>
                  <a:ext uri="{FF2B5EF4-FFF2-40B4-BE49-F238E27FC236}">
                    <a16:creationId xmlns:a16="http://schemas.microsoft.com/office/drawing/2014/main" id="{C823D788-2CDE-F022-454E-25BB5CEB47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00" b="98125" l="10000" r="90625">
                            <a14:foregroundMark x1="45625" y1="6250" x2="45625" y2="6250"/>
                            <a14:foregroundMark x1="10125" y1="48250" x2="10125" y2="48250"/>
                            <a14:foregroundMark x1="42250" y1="82000" x2="42250" y2="82000"/>
                            <a14:foregroundMark x1="62125" y1="91125" x2="62125" y2="91125"/>
                            <a14:foregroundMark x1="62125" y1="91125" x2="62125" y2="91125"/>
                            <a14:foregroundMark x1="60875" y1="89500" x2="60875" y2="89500"/>
                            <a14:foregroundMark x1="76000" y1="28750" x2="76000" y2="28750"/>
                            <a14:foregroundMark x1="38500" y1="7125" x2="38500" y2="7125"/>
                            <a14:foregroundMark x1="35000" y1="83375" x2="35000" y2="83375"/>
                            <a14:foregroundMark x1="44500" y1="4500" x2="44500" y2="4500"/>
                            <a14:foregroundMark x1="39375" y1="88500" x2="39375" y2="88500"/>
                            <a14:foregroundMark x1="41000" y1="86500" x2="41000" y2="86500"/>
                            <a14:foregroundMark x1="30625" y1="85000" x2="30625" y2="85000"/>
                            <a14:foregroundMark x1="40000" y1="93625" x2="40000" y2="93625"/>
                            <a14:foregroundMark x1="51250" y1="91125" x2="51250" y2="91125"/>
                            <a14:foregroundMark x1="83000" y1="63500" x2="83000" y2="63500"/>
                            <a14:foregroundMark x1="76750" y1="40750" x2="76750" y2="40750"/>
                            <a14:foregroundMark x1="80125" y1="31375" x2="80125" y2="31375"/>
                            <a14:foregroundMark x1="67125" y1="30750" x2="67125" y2="30750"/>
                            <a14:foregroundMark x1="73375" y1="30125" x2="73375" y2="30125"/>
                            <a14:foregroundMark x1="76750" y1="20250" x2="76750" y2="20250"/>
                            <a14:foregroundMark x1="58125" y1="6500" x2="58125" y2="6500"/>
                            <a14:foregroundMark x1="43125" y1="94125" x2="43125" y2="94125"/>
                            <a14:foregroundMark x1="66000" y1="98125" x2="66000" y2="98125"/>
                            <a14:foregroundMark x1="38000" y1="44000" x2="38000" y2="44000"/>
                            <a14:foregroundMark x1="42375" y1="44500" x2="42375" y2="44500"/>
                            <a14:foregroundMark x1="42375" y1="43875" x2="42375" y2="43875"/>
                            <a14:foregroundMark x1="90625" y1="49250" x2="90625" y2="492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50" y="5000803"/>
                <a:ext cx="1029488" cy="10294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Site Google Fit será desativado, usuários terão que utilizar o app">
                <a:extLst>
                  <a:ext uri="{FF2B5EF4-FFF2-40B4-BE49-F238E27FC236}">
                    <a16:creationId xmlns:a16="http://schemas.microsoft.com/office/drawing/2014/main" id="{3B7F2C86-9939-47B4-FF16-C6FB28177C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38" t="22605" r="18419" b="22302"/>
              <a:stretch/>
            </p:blipFill>
            <p:spPr bwMode="auto">
              <a:xfrm>
                <a:off x="1933088" y="1391428"/>
                <a:ext cx="1243228" cy="9444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Overview | Adafruit IO | Adafruit Learning System">
                <a:extLst>
                  <a:ext uri="{FF2B5EF4-FFF2-40B4-BE49-F238E27FC236}">
                    <a16:creationId xmlns:a16="http://schemas.microsoft.com/office/drawing/2014/main" id="{0553FA0C-8E03-AB15-55B5-A781C95174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6318" y="1409502"/>
                <a:ext cx="1275296" cy="95647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0" descr="Automate stock management via Google Sheets - Lengow">
                <a:extLst>
                  <a:ext uri="{FF2B5EF4-FFF2-40B4-BE49-F238E27FC236}">
                    <a16:creationId xmlns:a16="http://schemas.microsoft.com/office/drawing/2014/main" id="{F9D7DB5F-DD71-918C-001B-F39E582CF9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27" t="8745" r="17414" b="10211"/>
              <a:stretch/>
            </p:blipFill>
            <p:spPr bwMode="auto">
              <a:xfrm>
                <a:off x="7258462" y="1411383"/>
                <a:ext cx="1645366" cy="9356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2" descr="Introducing Free Version of Google Data Studio - Isaac Abramowitz">
                <a:extLst>
                  <a:ext uri="{FF2B5EF4-FFF2-40B4-BE49-F238E27FC236}">
                    <a16:creationId xmlns:a16="http://schemas.microsoft.com/office/drawing/2014/main" id="{2A2785B5-9F74-4EB2-5468-B624CFF461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0745" y="1440648"/>
                <a:ext cx="1982122" cy="7622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1E5DE96E-1ED2-08A7-DB9E-C0BA0E51D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74784" y="3650834"/>
                <a:ext cx="2054622" cy="199026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6EBC94B2-37EA-A9E1-690C-63C925967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61219" y="3670075"/>
                <a:ext cx="1962746" cy="231740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349979BB-92EC-1031-6902-EF6FD6603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4326" y="3677652"/>
                <a:ext cx="2295889" cy="193662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4" name="Seta: Para Baixo 13">
                <a:extLst>
                  <a:ext uri="{FF2B5EF4-FFF2-40B4-BE49-F238E27FC236}">
                    <a16:creationId xmlns:a16="http://schemas.microsoft.com/office/drawing/2014/main" id="{9DE29864-D837-F124-2455-1920B7ABC414}"/>
                  </a:ext>
                </a:extLst>
              </p:cNvPr>
              <p:cNvSpPr/>
              <p:nvPr/>
            </p:nvSpPr>
            <p:spPr>
              <a:xfrm>
                <a:off x="2490798" y="2494418"/>
                <a:ext cx="152749" cy="1036354"/>
              </a:xfrm>
              <a:prstGeom prst="downArrow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15" name="Seta: Para a Direita 14">
                <a:extLst>
                  <a:ext uri="{FF2B5EF4-FFF2-40B4-BE49-F238E27FC236}">
                    <a16:creationId xmlns:a16="http://schemas.microsoft.com/office/drawing/2014/main" id="{AD1A96E6-A358-3C38-E597-9CB168E8D392}"/>
                  </a:ext>
                </a:extLst>
              </p:cNvPr>
              <p:cNvSpPr/>
              <p:nvPr/>
            </p:nvSpPr>
            <p:spPr>
              <a:xfrm>
                <a:off x="3282253" y="1803315"/>
                <a:ext cx="1128691" cy="151801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16" name="Picture 14" descr="Understanding Google Data Studio 360 Simplified">
                <a:extLst>
                  <a:ext uri="{FF2B5EF4-FFF2-40B4-BE49-F238E27FC236}">
                    <a16:creationId xmlns:a16="http://schemas.microsoft.com/office/drawing/2014/main" id="{BA9E74E2-4E6A-923F-3CFF-7214D51B1B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88228" y="3625685"/>
                <a:ext cx="2901283" cy="236179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Subtítulo 2">
                <a:extLst>
                  <a:ext uri="{FF2B5EF4-FFF2-40B4-BE49-F238E27FC236}">
                    <a16:creationId xmlns:a16="http://schemas.microsoft.com/office/drawing/2014/main" id="{E2A6F625-CF69-58C0-8D57-8F547C1FAE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0210" y="1524304"/>
                <a:ext cx="1645367" cy="2743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pt-PT" sz="700" b="1" dirty="0">
                    <a:latin typeface="Work Sans" pitchFamily="2" charset="0"/>
                  </a:rPr>
                  <a:t>Armazenamento</a:t>
                </a:r>
              </a:p>
            </p:txBody>
          </p:sp>
          <p:sp>
            <p:nvSpPr>
              <p:cNvPr id="18" name="Subtítulo 2">
                <a:extLst>
                  <a:ext uri="{FF2B5EF4-FFF2-40B4-BE49-F238E27FC236}">
                    <a16:creationId xmlns:a16="http://schemas.microsoft.com/office/drawing/2014/main" id="{CA5C7A89-0F9A-479E-5DB5-41CDC86757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5364" y="1371976"/>
                <a:ext cx="1593346" cy="4771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pt-PT" sz="600" b="1" dirty="0">
                    <a:latin typeface="Work Sans" pitchFamily="2" charset="0"/>
                  </a:rPr>
                  <a:t>Reenvio para plataforma Google</a:t>
                </a:r>
              </a:p>
            </p:txBody>
          </p:sp>
          <p:sp>
            <p:nvSpPr>
              <p:cNvPr id="19" name="Subtítulo 2">
                <a:extLst>
                  <a:ext uri="{FF2B5EF4-FFF2-40B4-BE49-F238E27FC236}">
                    <a16:creationId xmlns:a16="http://schemas.microsoft.com/office/drawing/2014/main" id="{0D9160B4-0C03-98A4-7CA6-9169530EC6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71129" y="1201719"/>
                <a:ext cx="1339190" cy="477182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pt-PT" sz="700" b="1" dirty="0">
                    <a:latin typeface="Work Sans" pitchFamily="2" charset="0"/>
                  </a:rPr>
                  <a:t>Visualização dos resultados</a:t>
                </a:r>
              </a:p>
            </p:txBody>
          </p:sp>
          <p:pic>
            <p:nvPicPr>
              <p:cNvPr id="20" name="Picture 16" descr="Xiaomi Amazfit GTR - GPS - Musica">
                <a:extLst>
                  <a:ext uri="{FF2B5EF4-FFF2-40B4-BE49-F238E27FC236}">
                    <a16:creationId xmlns:a16="http://schemas.microsoft.com/office/drawing/2014/main" id="{1C296416-7659-163F-750C-B8EEF140CC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125" b="94625" l="10000" r="92500">
                            <a14:foregroundMark x1="46875" y1="39125" x2="46875" y2="39125"/>
                            <a14:foregroundMark x1="53875" y1="46125" x2="53875" y2="46125"/>
                            <a14:foregroundMark x1="45000" y1="70875" x2="45000" y2="70875"/>
                            <a14:foregroundMark x1="45000" y1="70875" x2="45000" y2="70875"/>
                            <a14:foregroundMark x1="36000" y1="66500" x2="36000" y2="66500"/>
                            <a14:foregroundMark x1="31625" y1="70875" x2="31625" y2="70875"/>
                            <a14:foregroundMark x1="32750" y1="49000" x2="32750" y2="49000"/>
                            <a14:foregroundMark x1="36625" y1="48500" x2="36625" y2="48500"/>
                            <a14:foregroundMark x1="33500" y1="40625" x2="33500" y2="40625"/>
                            <a14:foregroundMark x1="37875" y1="42625" x2="37875" y2="42625"/>
                            <a14:foregroundMark x1="57750" y1="42000" x2="57750" y2="42000"/>
                            <a14:foregroundMark x1="57750" y1="94625" x2="57750" y2="94625"/>
                            <a14:foregroundMark x1="52000" y1="6625" x2="52000" y2="6625"/>
                            <a14:foregroundMark x1="60125" y1="22000" x2="60125" y2="22000"/>
                            <a14:foregroundMark x1="56375" y1="12000" x2="56375" y2="12000"/>
                            <a14:foregroundMark x1="64750" y1="2125" x2="64750" y2="2125"/>
                            <a14:foregroundMark x1="54000" y1="24625" x2="54000" y2="24625"/>
                            <a14:foregroundMark x1="61750" y1="34125" x2="61750" y2="34125"/>
                            <a14:foregroundMark x1="48250" y1="14500" x2="48250" y2="14500"/>
                            <a14:foregroundMark x1="82000" y1="71250" x2="82000" y2="71250"/>
                            <a14:foregroundMark x1="83000" y1="71500" x2="83000" y2="71500"/>
                            <a14:foregroundMark x1="68000" y1="72500" x2="68000" y2="72500"/>
                            <a14:foregroundMark x1="55500" y1="72000" x2="55500" y2="72000"/>
                            <a14:foregroundMark x1="92500" y1="34375" x2="92500" y2="34375"/>
                            <a14:foregroundMark x1="45125" y1="68500" x2="45125" y2="68500"/>
                            <a14:foregroundMark x1="46750" y1="62000" x2="46750" y2="62000"/>
                            <a14:foregroundMark x1="58750" y1="47000" x2="58750" y2="47000"/>
                            <a14:foregroundMark x1="61000" y1="35375" x2="61000" y2="35375"/>
                            <a14:foregroundMark x1="62500" y1="24875" x2="62500" y2="24875"/>
                            <a14:foregroundMark x1="64125" y1="25250" x2="64125" y2="25250"/>
                            <a14:foregroundMark x1="14875" y1="68250" x2="14875" y2="68250"/>
                            <a14:foregroundMark x1="28625" y1="68500" x2="28625" y2="68500"/>
                            <a14:foregroundMark x1="15500" y1="66625" x2="15500" y2="66625"/>
                            <a14:foregroundMark x1="14375" y1="65000" x2="14375" y2="65000"/>
                            <a14:foregroundMark x1="16000" y1="70375" x2="16000" y2="70375"/>
                            <a14:foregroundMark x1="21125" y1="35750" x2="21125" y2="35750"/>
                            <a14:foregroundMark x1="36875" y1="35000" x2="36875" y2="35000"/>
                            <a14:foregroundMark x1="55750" y1="56875" x2="55750" y2="56875"/>
                            <a14:foregroundMark x1="16000" y1="72250" x2="16000" y2="72250"/>
                            <a14:foregroundMark x1="24500" y1="30750" x2="24500" y2="30750"/>
                            <a14:foregroundMark x1="23875" y1="30375" x2="23875" y2="30375"/>
                            <a14:foregroundMark x1="24125" y1="30125" x2="24125" y2="30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067" y="3425109"/>
                <a:ext cx="1070445" cy="107044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8" descr="Xiaomi Mi Band 4 - Melhor preço garantido">
                <a:extLst>
                  <a:ext uri="{FF2B5EF4-FFF2-40B4-BE49-F238E27FC236}">
                    <a16:creationId xmlns:a16="http://schemas.microsoft.com/office/drawing/2014/main" id="{0ED34E40-F4CC-0A89-E8CD-986431D13D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000" b="95125" l="10000" r="90000">
                            <a14:foregroundMark x1="41125" y1="9500" x2="41125" y2="9500"/>
                            <a14:foregroundMark x1="38000" y1="5000" x2="38000" y2="5000"/>
                            <a14:foregroundMark x1="57000" y1="95125" x2="57000" y2="95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1995" y="1545118"/>
                <a:ext cx="1349852" cy="133525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Conexão: Ângulo Reto 23">
                <a:extLst>
                  <a:ext uri="{FF2B5EF4-FFF2-40B4-BE49-F238E27FC236}">
                    <a16:creationId xmlns:a16="http://schemas.microsoft.com/office/drawing/2014/main" id="{6DEB43C7-7A18-163F-FEA9-CF03CF781A98}"/>
                  </a:ext>
                </a:extLst>
              </p:cNvPr>
              <p:cNvCxnSpPr>
                <a:cxnSpLocks/>
                <a:stCxn id="20" idx="3"/>
                <a:endCxn id="7" idx="1"/>
              </p:cNvCxnSpPr>
              <p:nvPr/>
            </p:nvCxnSpPr>
            <p:spPr>
              <a:xfrm flipV="1">
                <a:off x="1007378" y="1863628"/>
                <a:ext cx="925710" cy="209670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2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xão reta 24">
                <a:extLst>
                  <a:ext uri="{FF2B5EF4-FFF2-40B4-BE49-F238E27FC236}">
                    <a16:creationId xmlns:a16="http://schemas.microsoft.com/office/drawing/2014/main" id="{8B120F35-F843-DB62-EC98-A77732584B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7233" y="1863628"/>
                <a:ext cx="481869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Subtítulo 2">
                <a:extLst>
                  <a:ext uri="{FF2B5EF4-FFF2-40B4-BE49-F238E27FC236}">
                    <a16:creationId xmlns:a16="http://schemas.microsoft.com/office/drawing/2014/main" id="{72C2D898-51F6-54D6-14A1-737DFCD77F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919" y="1421410"/>
                <a:ext cx="1367078" cy="855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600" b="1" dirty="0">
                    <a:latin typeface="Work Sans" pitchFamily="2" charset="0"/>
                  </a:rPr>
                  <a:t>Envio para o sensor virtual</a:t>
                </a:r>
              </a:p>
            </p:txBody>
          </p:sp>
          <p:sp>
            <p:nvSpPr>
              <p:cNvPr id="27" name="Chaveta à esquerda 26">
                <a:extLst>
                  <a:ext uri="{FF2B5EF4-FFF2-40B4-BE49-F238E27FC236}">
                    <a16:creationId xmlns:a16="http://schemas.microsoft.com/office/drawing/2014/main" id="{4A7BC612-9B4F-44B4-4CA0-91E90C875683}"/>
                  </a:ext>
                </a:extLst>
              </p:cNvPr>
              <p:cNvSpPr/>
              <p:nvPr/>
            </p:nvSpPr>
            <p:spPr>
              <a:xfrm>
                <a:off x="-267568" y="1391428"/>
                <a:ext cx="248119" cy="4955917"/>
              </a:xfrm>
              <a:prstGeom prst="leftBrace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8" name="Subtítulo 2">
                <a:extLst>
                  <a:ext uri="{FF2B5EF4-FFF2-40B4-BE49-F238E27FC236}">
                    <a16:creationId xmlns:a16="http://schemas.microsoft.com/office/drawing/2014/main" id="{22B609F5-5D6B-EDB1-084E-E7E97461276E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545970" y="3751326"/>
                <a:ext cx="2274016" cy="4180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400" b="1" dirty="0">
                    <a:latin typeface="Work Sans" pitchFamily="2" charset="0"/>
                  </a:rPr>
                  <a:t>Sensores</a:t>
                </a:r>
                <a:r>
                  <a:rPr lang="pt-PT" sz="1400" b="1" dirty="0">
                    <a:solidFill>
                      <a:schemeClr val="accent1"/>
                    </a:solidFill>
                    <a:latin typeface="Work Sans" pitchFamily="2" charset="0"/>
                  </a:rPr>
                  <a:t> </a:t>
                </a:r>
                <a:r>
                  <a:rPr lang="pt-PT" sz="1400" b="1" dirty="0">
                    <a:latin typeface="Work Sans" pitchFamily="2" charset="0"/>
                  </a:rPr>
                  <a:t>físicos</a:t>
                </a:r>
              </a:p>
            </p:txBody>
          </p:sp>
          <p:sp>
            <p:nvSpPr>
              <p:cNvPr id="31" name="Seta: Para Baixo 30">
                <a:extLst>
                  <a:ext uri="{FF2B5EF4-FFF2-40B4-BE49-F238E27FC236}">
                    <a16:creationId xmlns:a16="http://schemas.microsoft.com/office/drawing/2014/main" id="{03066CE9-DED1-7311-4045-7F27860DA7F9}"/>
                  </a:ext>
                </a:extLst>
              </p:cNvPr>
              <p:cNvSpPr/>
              <p:nvPr/>
            </p:nvSpPr>
            <p:spPr>
              <a:xfrm>
                <a:off x="5112010" y="2458451"/>
                <a:ext cx="152749" cy="1036354"/>
              </a:xfrm>
              <a:prstGeom prst="downArrow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2" name="Seta: Para a Direita 31">
                <a:extLst>
                  <a:ext uri="{FF2B5EF4-FFF2-40B4-BE49-F238E27FC236}">
                    <a16:creationId xmlns:a16="http://schemas.microsoft.com/office/drawing/2014/main" id="{384F68BA-2DD9-9EA0-2418-59D5A42153A4}"/>
                  </a:ext>
                </a:extLst>
              </p:cNvPr>
              <p:cNvSpPr/>
              <p:nvPr/>
            </p:nvSpPr>
            <p:spPr>
              <a:xfrm>
                <a:off x="6002621" y="1830688"/>
                <a:ext cx="1128691" cy="151801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3" name="Seta: Para Baixo 32">
                <a:extLst>
                  <a:ext uri="{FF2B5EF4-FFF2-40B4-BE49-F238E27FC236}">
                    <a16:creationId xmlns:a16="http://schemas.microsoft.com/office/drawing/2014/main" id="{3F71D5F8-2702-7D81-DF24-BE146D5B7C2E}"/>
                  </a:ext>
                </a:extLst>
              </p:cNvPr>
              <p:cNvSpPr/>
              <p:nvPr/>
            </p:nvSpPr>
            <p:spPr>
              <a:xfrm>
                <a:off x="7902094" y="2458451"/>
                <a:ext cx="76376" cy="1036353"/>
              </a:xfrm>
              <a:prstGeom prst="downArrow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AD647E38-8E79-587E-4D56-E577F60686F6}"/>
                  </a:ext>
                </a:extLst>
              </p:cNvPr>
              <p:cNvSpPr/>
              <p:nvPr/>
            </p:nvSpPr>
            <p:spPr>
              <a:xfrm>
                <a:off x="8927108" y="1819443"/>
                <a:ext cx="1136722" cy="135673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5" name="Seta: Para Baixo 34">
                <a:extLst>
                  <a:ext uri="{FF2B5EF4-FFF2-40B4-BE49-F238E27FC236}">
                    <a16:creationId xmlns:a16="http://schemas.microsoft.com/office/drawing/2014/main" id="{113AA1FC-6DF3-ADAE-91CB-BF4C3C7BF659}"/>
                  </a:ext>
                </a:extLst>
              </p:cNvPr>
              <p:cNvSpPr/>
              <p:nvPr/>
            </p:nvSpPr>
            <p:spPr>
              <a:xfrm>
                <a:off x="10948890" y="2346553"/>
                <a:ext cx="152749" cy="1036354"/>
              </a:xfrm>
              <a:prstGeom prst="downArrow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cxnSp>
            <p:nvCxnSpPr>
              <p:cNvPr id="36" name="Conexão: Ângulo Reto 35">
                <a:extLst>
                  <a:ext uri="{FF2B5EF4-FFF2-40B4-BE49-F238E27FC236}">
                    <a16:creationId xmlns:a16="http://schemas.microsoft.com/office/drawing/2014/main" id="{44AF04D9-E8D2-A86A-3763-069483CD083C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V="1">
                <a:off x="1062338" y="3883612"/>
                <a:ext cx="399363" cy="1631934"/>
              </a:xfrm>
              <a:prstGeom prst="bentConnector2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53C3CBB2-0E4A-90DB-5ED2-1F5273A56360}"/>
                  </a:ext>
                </a:extLst>
              </p:cNvPr>
              <p:cNvSpPr/>
              <p:nvPr/>
            </p:nvSpPr>
            <p:spPr>
              <a:xfrm>
                <a:off x="-600245" y="1251477"/>
                <a:ext cx="9596801" cy="533359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AFEE087E-C7CF-16FA-8184-A0E908E54246}"/>
                  </a:ext>
                </a:extLst>
              </p:cNvPr>
              <p:cNvSpPr/>
              <p:nvPr/>
            </p:nvSpPr>
            <p:spPr>
              <a:xfrm>
                <a:off x="9056557" y="1251477"/>
                <a:ext cx="3626332" cy="533359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CB3A253-5934-4684-CF37-A41C37DEAB7A}"/>
                  </a:ext>
                </a:extLst>
              </p:cNvPr>
              <p:cNvSpPr txBox="1"/>
              <p:nvPr/>
            </p:nvSpPr>
            <p:spPr>
              <a:xfrm>
                <a:off x="7825720" y="6220449"/>
                <a:ext cx="2054622" cy="36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100" dirty="0" err="1">
                    <a:solidFill>
                      <a:srgbClr val="588E9E"/>
                    </a:solidFill>
                    <a:latin typeface="Work Sans" pitchFamily="2" charset="0"/>
                  </a:rPr>
                  <a:t>Backend</a:t>
                </a:r>
                <a:endParaRPr lang="pt-PT" sz="1100" dirty="0">
                  <a:solidFill>
                    <a:srgbClr val="588E9E"/>
                  </a:solidFill>
                  <a:latin typeface="Work Sans" pitchFamily="2" charset="0"/>
                </a:endParaRPr>
              </a:p>
            </p:txBody>
          </p: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04C0330A-0043-69DA-1B8E-F47693A5B082}"/>
                  </a:ext>
                </a:extLst>
              </p:cNvPr>
              <p:cNvSpPr txBox="1"/>
              <p:nvPr/>
            </p:nvSpPr>
            <p:spPr>
              <a:xfrm>
                <a:off x="11362199" y="6230253"/>
                <a:ext cx="2054622" cy="36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100" dirty="0" err="1">
                    <a:solidFill>
                      <a:srgbClr val="588E9E"/>
                    </a:solidFill>
                    <a:latin typeface="Work Sans" pitchFamily="2" charset="0"/>
                  </a:rPr>
                  <a:t>Frontend</a:t>
                </a:r>
                <a:endParaRPr lang="pt-PT" sz="1100" dirty="0">
                  <a:solidFill>
                    <a:srgbClr val="588E9E"/>
                  </a:solidFill>
                  <a:latin typeface="Work Sans" pitchFamily="2" charset="0"/>
                </a:endParaRPr>
              </a:p>
            </p:txBody>
          </p:sp>
          <p:pic>
            <p:nvPicPr>
              <p:cNvPr id="41" name="Picture 18" descr="Xiaomi Mi Band 4 - Melhor preço garantido">
                <a:extLst>
                  <a:ext uri="{FF2B5EF4-FFF2-40B4-BE49-F238E27FC236}">
                    <a16:creationId xmlns:a16="http://schemas.microsoft.com/office/drawing/2014/main" id="{78F57A26-4D9E-AF51-A136-A3DFADFD27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000" b="95125" l="10000" r="90000">
                            <a14:foregroundMark x1="41125" y1="9500" x2="41125" y2="9500"/>
                            <a14:foregroundMark x1="38000" y1="5000" x2="38000" y2="5000"/>
                            <a14:foregroundMark x1="57000" y1="95125" x2="57000" y2="95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1993" y="1545120"/>
                <a:ext cx="1349852" cy="133525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Chaveta à esquerda 41">
                <a:extLst>
                  <a:ext uri="{FF2B5EF4-FFF2-40B4-BE49-F238E27FC236}">
                    <a16:creationId xmlns:a16="http://schemas.microsoft.com/office/drawing/2014/main" id="{3AF5C020-8CD7-E464-A365-F3E775A09D7B}"/>
                  </a:ext>
                </a:extLst>
              </p:cNvPr>
              <p:cNvSpPr/>
              <p:nvPr/>
            </p:nvSpPr>
            <p:spPr>
              <a:xfrm>
                <a:off x="-267566" y="1391429"/>
                <a:ext cx="248119" cy="4955917"/>
              </a:xfrm>
              <a:prstGeom prst="leftBrace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745C519-A220-9916-EDCC-CE7846CEB639}"/>
                </a:ext>
              </a:extLst>
            </p:cNvPr>
            <p:cNvGrpSpPr/>
            <p:nvPr/>
          </p:nvGrpSpPr>
          <p:grpSpPr>
            <a:xfrm>
              <a:off x="5272489" y="823086"/>
              <a:ext cx="338086" cy="755982"/>
              <a:chOff x="5524500" y="830114"/>
              <a:chExt cx="338086" cy="755982"/>
            </a:xfrm>
          </p:grpSpPr>
          <p:sp>
            <p:nvSpPr>
              <p:cNvPr id="2" name="Seta: Em Ângulo Reto Para Cima 1">
                <a:extLst>
                  <a:ext uri="{FF2B5EF4-FFF2-40B4-BE49-F238E27FC236}">
                    <a16:creationId xmlns:a16="http://schemas.microsoft.com/office/drawing/2014/main" id="{3DC7574D-07E3-708F-8B35-3A674DA3FA84}"/>
                  </a:ext>
                </a:extLst>
              </p:cNvPr>
              <p:cNvSpPr/>
              <p:nvPr/>
            </p:nvSpPr>
            <p:spPr>
              <a:xfrm rot="16200000" flipV="1">
                <a:off x="5405946" y="1115398"/>
                <a:ext cx="695637" cy="217643"/>
              </a:xfrm>
              <a:prstGeom prst="bentUpArrow">
                <a:avLst>
                  <a:gd name="adj1" fmla="val 20978"/>
                  <a:gd name="adj2" fmla="val 25000"/>
                  <a:gd name="adj3" fmla="val 21141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47" name="Seta: Em Ângulo Reto Para Cima 46">
                <a:extLst>
                  <a:ext uri="{FF2B5EF4-FFF2-40B4-BE49-F238E27FC236}">
                    <a16:creationId xmlns:a16="http://schemas.microsoft.com/office/drawing/2014/main" id="{7DB3C933-F5BE-7EFB-7C98-2B63BCF5102B}"/>
                  </a:ext>
                </a:extLst>
              </p:cNvPr>
              <p:cNvSpPr/>
              <p:nvPr/>
            </p:nvSpPr>
            <p:spPr>
              <a:xfrm flipH="1" flipV="1">
                <a:off x="5524500" y="830114"/>
                <a:ext cx="217644" cy="755982"/>
              </a:xfrm>
              <a:prstGeom prst="bentUpArrow">
                <a:avLst>
                  <a:gd name="adj1" fmla="val 20978"/>
                  <a:gd name="adj2" fmla="val 25000"/>
                  <a:gd name="adj3" fmla="val 21141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686AF12A-3AF0-F9E8-CFD3-26F721A0E3AC}"/>
                  </a:ext>
                </a:extLst>
              </p:cNvPr>
              <p:cNvSpPr/>
              <p:nvPr/>
            </p:nvSpPr>
            <p:spPr>
              <a:xfrm>
                <a:off x="5708036" y="830683"/>
                <a:ext cx="154550" cy="4571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pic>
          <p:nvPicPr>
            <p:cNvPr id="1026" name="Picture 2" descr="Rasa Framework">
              <a:extLst>
                <a:ext uri="{FF2B5EF4-FFF2-40B4-BE49-F238E27FC236}">
                  <a16:creationId xmlns:a16="http://schemas.microsoft.com/office/drawing/2014/main" id="{B5DEDF51-65DB-9FB1-DB08-43D943E3E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850" y="395900"/>
              <a:ext cx="959656" cy="9596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Seta: Para Baixo 47">
              <a:extLst>
                <a:ext uri="{FF2B5EF4-FFF2-40B4-BE49-F238E27FC236}">
                  <a16:creationId xmlns:a16="http://schemas.microsoft.com/office/drawing/2014/main" id="{7FE55A6B-926E-7ACE-7269-F60A88CCB29E}"/>
                </a:ext>
              </a:extLst>
            </p:cNvPr>
            <p:cNvSpPr/>
            <p:nvPr/>
          </p:nvSpPr>
          <p:spPr>
            <a:xfrm rot="16200000">
              <a:off x="6881464" y="725147"/>
              <a:ext cx="76153" cy="364599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03E0DAA0-DF52-8D1B-893D-F1388D257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b="35035"/>
            <a:stretch/>
          </p:blipFill>
          <p:spPr>
            <a:xfrm>
              <a:off x="7145654" y="398790"/>
              <a:ext cx="1261246" cy="9556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0" name="Google Shape;1033;p38">
            <a:extLst>
              <a:ext uri="{FF2B5EF4-FFF2-40B4-BE49-F238E27FC236}">
                <a16:creationId xmlns:a16="http://schemas.microsoft.com/office/drawing/2014/main" id="{6AC9EBDC-F254-4818-F322-13E65DD6FC05}"/>
              </a:ext>
            </a:extLst>
          </p:cNvPr>
          <p:cNvSpPr txBox="1">
            <a:spLocks/>
          </p:cNvSpPr>
          <p:nvPr/>
        </p:nvSpPr>
        <p:spPr>
          <a:xfrm>
            <a:off x="385205" y="2816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500"/>
            </a:pPr>
            <a:r>
              <a:rPr lang="pt-PT" sz="3000" dirty="0">
                <a:solidFill>
                  <a:schemeClr val="dk1"/>
                </a:solidFill>
                <a:latin typeface="Montserrat ExtraBold"/>
                <a:sym typeface="Montserrat ExtraBold"/>
              </a:rPr>
              <a:t>Arquitetura do Projeto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6B5783A-5884-13EC-D53C-127B85CE9637}"/>
              </a:ext>
            </a:extLst>
          </p:cNvPr>
          <p:cNvSpPr txBox="1"/>
          <p:nvPr/>
        </p:nvSpPr>
        <p:spPr>
          <a:xfrm>
            <a:off x="8801100" y="4675489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/>
                </a:solidFill>
                <a:latin typeface="Montserrat ExtraBold"/>
                <a:sym typeface="Montserrat Extra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257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0"/>
          <p:cNvSpPr/>
          <p:nvPr/>
        </p:nvSpPr>
        <p:spPr>
          <a:xfrm rot="-787561">
            <a:off x="4335507" y="136368"/>
            <a:ext cx="4679650" cy="5549976"/>
          </a:xfrm>
          <a:custGeom>
            <a:avLst/>
            <a:gdLst/>
            <a:ahLst/>
            <a:cxnLst/>
            <a:rect l="l" t="t" r="r" b="b"/>
            <a:pathLst>
              <a:path w="23680" h="28441" extrusionOk="0">
                <a:moveTo>
                  <a:pt x="13414" y="0"/>
                </a:moveTo>
                <a:cubicBezTo>
                  <a:pt x="11797" y="0"/>
                  <a:pt x="9869" y="681"/>
                  <a:pt x="7767" y="2466"/>
                </a:cubicBezTo>
                <a:cubicBezTo>
                  <a:pt x="2146" y="7238"/>
                  <a:pt x="2665" y="9983"/>
                  <a:pt x="3364" y="14974"/>
                </a:cubicBezTo>
                <a:cubicBezTo>
                  <a:pt x="3783" y="17969"/>
                  <a:pt x="0" y="19546"/>
                  <a:pt x="200" y="24388"/>
                </a:cubicBezTo>
                <a:cubicBezTo>
                  <a:pt x="300" y="26904"/>
                  <a:pt x="2416" y="28441"/>
                  <a:pt x="2416" y="28441"/>
                </a:cubicBezTo>
                <a:lnTo>
                  <a:pt x="21922" y="28441"/>
                </a:lnTo>
                <a:cubicBezTo>
                  <a:pt x="21852" y="25905"/>
                  <a:pt x="20445" y="25675"/>
                  <a:pt x="19007" y="23299"/>
                </a:cubicBezTo>
                <a:cubicBezTo>
                  <a:pt x="17559" y="20914"/>
                  <a:pt x="20933" y="20684"/>
                  <a:pt x="22361" y="18029"/>
                </a:cubicBezTo>
                <a:cubicBezTo>
                  <a:pt x="23679" y="15583"/>
                  <a:pt x="22102" y="14565"/>
                  <a:pt x="19656" y="11680"/>
                </a:cubicBezTo>
                <a:cubicBezTo>
                  <a:pt x="17200" y="8795"/>
                  <a:pt x="18788" y="6668"/>
                  <a:pt x="18278" y="3744"/>
                </a:cubicBezTo>
                <a:cubicBezTo>
                  <a:pt x="17965" y="1917"/>
                  <a:pt x="16128" y="0"/>
                  <a:pt x="1341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40"/>
          <p:cNvSpPr txBox="1">
            <a:spLocks noGrp="1"/>
          </p:cNvSpPr>
          <p:nvPr>
            <p:ph type="title"/>
          </p:nvPr>
        </p:nvSpPr>
        <p:spPr>
          <a:xfrm>
            <a:off x="720000" y="560125"/>
            <a:ext cx="3878400" cy="12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Olá, </a:t>
            </a:r>
            <a:br>
              <a:rPr lang="en" sz="3600" dirty="0"/>
            </a:br>
            <a:r>
              <a:rPr lang="en" sz="3600" dirty="0">
                <a:solidFill>
                  <a:schemeClr val="accent3"/>
                </a:solidFill>
              </a:rPr>
              <a:t>Sou o Diogo! </a:t>
            </a:r>
            <a:endParaRPr sz="3600" dirty="0"/>
          </a:p>
        </p:txBody>
      </p:sp>
      <p:pic>
        <p:nvPicPr>
          <p:cNvPr id="2052" name="Picture 4" descr="Fitness Trainer Vector Art, Icons, and Graphics for Free Download">
            <a:extLst>
              <a:ext uri="{FF2B5EF4-FFF2-40B4-BE49-F238E27FC236}">
                <a16:creationId xmlns:a16="http://schemas.microsoft.com/office/drawing/2014/main" id="{779F8460-9A9D-207D-CC0B-453920A0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70" b="91013" l="9804" r="89706">
                        <a14:foregroundMark x1="58333" y1="9477" x2="58333" y2="9477"/>
                        <a14:foregroundMark x1="42320" y1="9150" x2="42320" y2="9150"/>
                        <a14:foregroundMark x1="63725" y1="12092" x2="63725" y2="12092"/>
                        <a14:foregroundMark x1="68464" y1="11275" x2="51307" y2="10621"/>
                        <a14:foregroundMark x1="13889" y1="65686" x2="15850" y2="66176"/>
                        <a14:foregroundMark x1="44118" y1="86275" x2="56209" y2="88072"/>
                        <a14:foregroundMark x1="56209" y1="88072" x2="65196" y2="86765"/>
                        <a14:foregroundMark x1="30719" y1="10784" x2="39052" y2="8333"/>
                        <a14:foregroundMark x1="69935" y1="19118" x2="70261" y2="30556"/>
                        <a14:foregroundMark x1="46405" y1="89706" x2="63725" y2="87582"/>
                        <a14:foregroundMark x1="63725" y1="87582" x2="52941" y2="91013"/>
                        <a14:foregroundMark x1="52941" y1="91013" x2="40033" y2="89706"/>
                        <a14:foregroundMark x1="40033" y1="89706" x2="39216" y2="86111"/>
                        <a14:foregroundMark x1="36275" y1="85294" x2="35458" y2="89706"/>
                        <a14:foregroundMark x1="29412" y1="16993" x2="29412" y2="21242"/>
                        <a14:foregroundMark x1="29412" y1="24346" x2="29412" y2="34314"/>
                        <a14:foregroundMark x1="71242" y1="30229" x2="70261" y2="42484"/>
                        <a14:foregroundMark x1="70588" y1="80229" x2="70752" y2="60458"/>
                        <a14:foregroundMark x1="70752" y1="54575" x2="70588" y2="46078"/>
                      </a14:backgroundRemoval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897" y="797315"/>
            <a:ext cx="3548870" cy="35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31358C55-62B3-E2F7-57D3-C98F705CC911}"/>
              </a:ext>
            </a:extLst>
          </p:cNvPr>
          <p:cNvSpPr txBox="1"/>
          <p:nvPr/>
        </p:nvSpPr>
        <p:spPr>
          <a:xfrm>
            <a:off x="8801100" y="4675489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4</a:t>
            </a:r>
          </a:p>
        </p:txBody>
      </p:sp>
      <p:sp>
        <p:nvSpPr>
          <p:cNvPr id="65" name="Google Shape;1071;p40">
            <a:extLst>
              <a:ext uri="{FF2B5EF4-FFF2-40B4-BE49-F238E27FC236}">
                <a16:creationId xmlns:a16="http://schemas.microsoft.com/office/drawing/2014/main" id="{9A30B5F6-9225-AD32-B8F7-D654752C30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549109"/>
            <a:ext cx="4417453" cy="3311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pt-PT" dirty="0"/>
              <a:t>As principais capacidades deste</a:t>
            </a:r>
            <a:r>
              <a:rPr lang="en" dirty="0"/>
              <a:t> chatbot </a:t>
            </a:r>
            <a:r>
              <a:rPr lang="pt-PT" dirty="0"/>
              <a:t>são:</a:t>
            </a:r>
            <a:endParaRPr dirty="0"/>
          </a:p>
          <a:p>
            <a:pPr marL="241300" lvl="0" indent="-190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Barlow"/>
              <a:buAutoNum type="arabicPeriod"/>
            </a:pPr>
            <a:r>
              <a:rPr lang="pt-PT" dirty="0"/>
              <a:t>Cumprimentar e despedir-se;</a:t>
            </a:r>
          </a:p>
          <a:p>
            <a:pPr marL="24130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arlow"/>
              <a:buAutoNum type="arabicPeriod"/>
            </a:pPr>
            <a:r>
              <a:rPr lang="pt-PT" dirty="0"/>
              <a:t>Responder educadamente quando um utilizador recusa a sua ajuda;</a:t>
            </a:r>
          </a:p>
          <a:p>
            <a:pPr marL="24130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arlow"/>
              <a:buAutoNum type="arabicPeriod"/>
            </a:pPr>
            <a:r>
              <a:rPr lang="pt-PT" dirty="0"/>
              <a:t>Recolher dados sobre o utilizador;</a:t>
            </a:r>
          </a:p>
          <a:p>
            <a:pPr marL="24130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arlow"/>
              <a:buAutoNum type="arabicPeriod"/>
            </a:pPr>
            <a:r>
              <a:rPr lang="pt-PT" dirty="0"/>
              <a:t>Explicar quem é;</a:t>
            </a:r>
          </a:p>
          <a:p>
            <a:pPr marL="24130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arlow"/>
              <a:buAutoNum type="arabicPeriod"/>
            </a:pPr>
            <a:r>
              <a:rPr lang="pt-PT" dirty="0"/>
              <a:t>Elaborar planos de treino personalizados.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0753FE3-E048-3F18-D268-6FC82513E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" y="862012"/>
            <a:ext cx="5554980" cy="4166235"/>
          </a:xfrm>
          <a:prstGeom prst="rect">
            <a:avLst/>
          </a:prstGeom>
        </p:spPr>
      </p:pic>
      <p:sp>
        <p:nvSpPr>
          <p:cNvPr id="6" name="Google Shape;1033;p38">
            <a:extLst>
              <a:ext uri="{FF2B5EF4-FFF2-40B4-BE49-F238E27FC236}">
                <a16:creationId xmlns:a16="http://schemas.microsoft.com/office/drawing/2014/main" id="{4427C9EB-8CE9-7503-15BB-371FEBC20EDA}"/>
              </a:ext>
            </a:extLst>
          </p:cNvPr>
          <p:cNvSpPr txBox="1">
            <a:spLocks/>
          </p:cNvSpPr>
          <p:nvPr/>
        </p:nvSpPr>
        <p:spPr>
          <a:xfrm>
            <a:off x="720000" y="2893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dk1"/>
                </a:solidFill>
                <a:latin typeface="Montserrat ExtraBold"/>
                <a:sym typeface="Montserrat ExtraBold"/>
              </a:rPr>
              <a:t>Arquitetura do </a:t>
            </a:r>
            <a:r>
              <a:rPr lang="pt-PT" sz="3200" dirty="0" err="1">
                <a:solidFill>
                  <a:schemeClr val="dk1"/>
                </a:solidFill>
                <a:latin typeface="Montserrat ExtraBold"/>
                <a:sym typeface="Montserrat ExtraBold"/>
              </a:rPr>
              <a:t>Chatbot</a:t>
            </a:r>
            <a:endParaRPr lang="pt-PT" sz="3200" dirty="0">
              <a:solidFill>
                <a:schemeClr val="dk1"/>
              </a:solidFill>
              <a:latin typeface="Montserrat ExtraBold"/>
              <a:sym typeface="Montserrat ExtraBold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3B0E15-E16A-AC2F-B920-695830943D4C}"/>
              </a:ext>
            </a:extLst>
          </p:cNvPr>
          <p:cNvSpPr txBox="1"/>
          <p:nvPr/>
        </p:nvSpPr>
        <p:spPr>
          <a:xfrm>
            <a:off x="8801100" y="4675489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accent6">
                    <a:lumMod val="90000"/>
                  </a:schemeClr>
                </a:solidFill>
                <a:latin typeface="Montserrat ExtraBold"/>
                <a:sym typeface="Montserrat ExtraBol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34211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263;p42">
            <a:extLst>
              <a:ext uri="{FF2B5EF4-FFF2-40B4-BE49-F238E27FC236}">
                <a16:creationId xmlns:a16="http://schemas.microsoft.com/office/drawing/2014/main" id="{D612AF9B-245A-5716-E1A6-1CF25F4802C6}"/>
              </a:ext>
            </a:extLst>
          </p:cNvPr>
          <p:cNvSpPr/>
          <p:nvPr/>
        </p:nvSpPr>
        <p:spPr>
          <a:xfrm>
            <a:off x="6585593" y="4452288"/>
            <a:ext cx="1338264" cy="149643"/>
          </a:xfrm>
          <a:custGeom>
            <a:avLst/>
            <a:gdLst/>
            <a:ahLst/>
            <a:cxnLst/>
            <a:rect l="l" t="t" r="r" b="b"/>
            <a:pathLst>
              <a:path w="12869" h="1439" extrusionOk="0">
                <a:moveTo>
                  <a:pt x="6440" y="1"/>
                </a:moveTo>
                <a:cubicBezTo>
                  <a:pt x="2886" y="1"/>
                  <a:pt x="1" y="320"/>
                  <a:pt x="1" y="720"/>
                </a:cubicBezTo>
                <a:cubicBezTo>
                  <a:pt x="1" y="1119"/>
                  <a:pt x="2886" y="1438"/>
                  <a:pt x="6440" y="1438"/>
                </a:cubicBezTo>
                <a:cubicBezTo>
                  <a:pt x="9994" y="1438"/>
                  <a:pt x="12869" y="1119"/>
                  <a:pt x="12869" y="720"/>
                </a:cubicBezTo>
                <a:cubicBezTo>
                  <a:pt x="12869" y="320"/>
                  <a:pt x="9994" y="1"/>
                  <a:pt x="64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9" name="Google Shape;1259;p42"/>
          <p:cNvSpPr txBox="1">
            <a:spLocks noGrp="1"/>
          </p:cNvSpPr>
          <p:nvPr>
            <p:ph type="title"/>
          </p:nvPr>
        </p:nvSpPr>
        <p:spPr>
          <a:xfrm>
            <a:off x="703222" y="2100206"/>
            <a:ext cx="572849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Modo de Funcionamento</a:t>
            </a:r>
            <a:endParaRPr dirty="0"/>
          </a:p>
        </p:txBody>
      </p:sp>
      <p:sp>
        <p:nvSpPr>
          <p:cNvPr id="1260" name="Google Shape;1260;p42"/>
          <p:cNvSpPr txBox="1">
            <a:spLocks noGrp="1"/>
          </p:cNvSpPr>
          <p:nvPr>
            <p:ph type="title" idx="2"/>
          </p:nvPr>
        </p:nvSpPr>
        <p:spPr>
          <a:xfrm>
            <a:off x="720000" y="903826"/>
            <a:ext cx="16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4" name="Google Shape;1752;p49">
            <a:extLst>
              <a:ext uri="{FF2B5EF4-FFF2-40B4-BE49-F238E27FC236}">
                <a16:creationId xmlns:a16="http://schemas.microsoft.com/office/drawing/2014/main" id="{BD54300C-E50D-CE6D-0E37-777B791F857C}"/>
              </a:ext>
            </a:extLst>
          </p:cNvPr>
          <p:cNvGrpSpPr/>
          <p:nvPr/>
        </p:nvGrpSpPr>
        <p:grpSpPr>
          <a:xfrm>
            <a:off x="5585711" y="2112235"/>
            <a:ext cx="3141729" cy="2391640"/>
            <a:chOff x="4936450" y="1519825"/>
            <a:chExt cx="3546370" cy="2699672"/>
          </a:xfrm>
        </p:grpSpPr>
        <p:sp>
          <p:nvSpPr>
            <p:cNvPr id="75" name="Google Shape;1753;p49">
              <a:extLst>
                <a:ext uri="{FF2B5EF4-FFF2-40B4-BE49-F238E27FC236}">
                  <a16:creationId xmlns:a16="http://schemas.microsoft.com/office/drawing/2014/main" id="{EAB4DB94-9626-515A-1AE3-575141B3E1EE}"/>
                </a:ext>
              </a:extLst>
            </p:cNvPr>
            <p:cNvSpPr/>
            <p:nvPr/>
          </p:nvSpPr>
          <p:spPr>
            <a:xfrm>
              <a:off x="8146530" y="3339017"/>
              <a:ext cx="336291" cy="59634"/>
            </a:xfrm>
            <a:custGeom>
              <a:avLst/>
              <a:gdLst/>
              <a:ahLst/>
              <a:cxnLst/>
              <a:rect l="l" t="t" r="r" b="b"/>
              <a:pathLst>
                <a:path w="2876" h="510" extrusionOk="0">
                  <a:moveTo>
                    <a:pt x="0" y="0"/>
                  </a:moveTo>
                  <a:lnTo>
                    <a:pt x="0" y="260"/>
                  </a:lnTo>
                  <a:lnTo>
                    <a:pt x="0" y="509"/>
                  </a:lnTo>
                  <a:lnTo>
                    <a:pt x="2616" y="509"/>
                  </a:lnTo>
                  <a:cubicBezTo>
                    <a:pt x="2695" y="509"/>
                    <a:pt x="2755" y="489"/>
                    <a:pt x="2806" y="440"/>
                  </a:cubicBezTo>
                  <a:cubicBezTo>
                    <a:pt x="2846" y="389"/>
                    <a:pt x="2875" y="329"/>
                    <a:pt x="2875" y="260"/>
                  </a:cubicBezTo>
                  <a:cubicBezTo>
                    <a:pt x="2875" y="110"/>
                    <a:pt x="2766" y="0"/>
                    <a:pt x="2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54;p49">
              <a:extLst>
                <a:ext uri="{FF2B5EF4-FFF2-40B4-BE49-F238E27FC236}">
                  <a16:creationId xmlns:a16="http://schemas.microsoft.com/office/drawing/2014/main" id="{D3F1B43F-17F9-8EFD-42E5-67046B24AAFE}"/>
                </a:ext>
              </a:extLst>
            </p:cNvPr>
            <p:cNvSpPr/>
            <p:nvPr/>
          </p:nvSpPr>
          <p:spPr>
            <a:xfrm>
              <a:off x="7946930" y="2931517"/>
              <a:ext cx="199716" cy="875572"/>
            </a:xfrm>
            <a:custGeom>
              <a:avLst/>
              <a:gdLst/>
              <a:ahLst/>
              <a:cxnLst/>
              <a:rect l="l" t="t" r="r" b="b"/>
              <a:pathLst>
                <a:path w="1708" h="7488" extrusionOk="0">
                  <a:moveTo>
                    <a:pt x="1" y="1"/>
                  </a:moveTo>
                  <a:cubicBezTo>
                    <a:pt x="569" y="1"/>
                    <a:pt x="1039" y="1678"/>
                    <a:pt x="1039" y="3745"/>
                  </a:cubicBezTo>
                  <a:cubicBezTo>
                    <a:pt x="1039" y="5811"/>
                    <a:pt x="569" y="7488"/>
                    <a:pt x="1" y="7488"/>
                  </a:cubicBezTo>
                  <a:lnTo>
                    <a:pt x="669" y="7488"/>
                  </a:lnTo>
                  <a:cubicBezTo>
                    <a:pt x="1218" y="7488"/>
                    <a:pt x="1667" y="5941"/>
                    <a:pt x="1707" y="3994"/>
                  </a:cubicBezTo>
                  <a:lnTo>
                    <a:pt x="1707" y="3745"/>
                  </a:lnTo>
                  <a:lnTo>
                    <a:pt x="1707" y="3485"/>
                  </a:lnTo>
                  <a:cubicBezTo>
                    <a:pt x="1667" y="1538"/>
                    <a:pt x="1218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55;p49">
              <a:extLst>
                <a:ext uri="{FF2B5EF4-FFF2-40B4-BE49-F238E27FC236}">
                  <a16:creationId xmlns:a16="http://schemas.microsoft.com/office/drawing/2014/main" id="{967EBBDF-45CF-9194-15CE-FEC426D1B497}"/>
                </a:ext>
              </a:extLst>
            </p:cNvPr>
            <p:cNvSpPr/>
            <p:nvPr/>
          </p:nvSpPr>
          <p:spPr>
            <a:xfrm>
              <a:off x="7825557" y="2931517"/>
              <a:ext cx="242864" cy="875572"/>
            </a:xfrm>
            <a:custGeom>
              <a:avLst/>
              <a:gdLst/>
              <a:ahLst/>
              <a:cxnLst/>
              <a:rect l="l" t="t" r="r" b="b"/>
              <a:pathLst>
                <a:path w="2077" h="7488" extrusionOk="0">
                  <a:moveTo>
                    <a:pt x="1039" y="1"/>
                  </a:moveTo>
                  <a:cubicBezTo>
                    <a:pt x="489" y="1"/>
                    <a:pt x="40" y="1538"/>
                    <a:pt x="0" y="3485"/>
                  </a:cubicBezTo>
                  <a:lnTo>
                    <a:pt x="429" y="3485"/>
                  </a:lnTo>
                  <a:cubicBezTo>
                    <a:pt x="460" y="2108"/>
                    <a:pt x="719" y="1030"/>
                    <a:pt x="1039" y="1030"/>
                  </a:cubicBezTo>
                  <a:cubicBezTo>
                    <a:pt x="1368" y="1030"/>
                    <a:pt x="1647" y="2237"/>
                    <a:pt x="1647" y="3745"/>
                  </a:cubicBezTo>
                  <a:cubicBezTo>
                    <a:pt x="1647" y="5242"/>
                    <a:pt x="1368" y="6460"/>
                    <a:pt x="1039" y="6460"/>
                  </a:cubicBezTo>
                  <a:cubicBezTo>
                    <a:pt x="719" y="6460"/>
                    <a:pt x="460" y="5382"/>
                    <a:pt x="429" y="3994"/>
                  </a:cubicBezTo>
                  <a:lnTo>
                    <a:pt x="0" y="3994"/>
                  </a:lnTo>
                  <a:cubicBezTo>
                    <a:pt x="40" y="5941"/>
                    <a:pt x="489" y="7488"/>
                    <a:pt x="1039" y="7488"/>
                  </a:cubicBezTo>
                  <a:cubicBezTo>
                    <a:pt x="1607" y="7488"/>
                    <a:pt x="2077" y="5811"/>
                    <a:pt x="2077" y="3745"/>
                  </a:cubicBezTo>
                  <a:cubicBezTo>
                    <a:pt x="2077" y="1678"/>
                    <a:pt x="1607" y="1"/>
                    <a:pt x="1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56;p49">
              <a:extLst>
                <a:ext uri="{FF2B5EF4-FFF2-40B4-BE49-F238E27FC236}">
                  <a16:creationId xmlns:a16="http://schemas.microsoft.com/office/drawing/2014/main" id="{B528AAD6-1D70-E66C-47C4-5FA64FBA2AD5}"/>
                </a:ext>
              </a:extLst>
            </p:cNvPr>
            <p:cNvSpPr/>
            <p:nvPr/>
          </p:nvSpPr>
          <p:spPr>
            <a:xfrm>
              <a:off x="7875720" y="3051838"/>
              <a:ext cx="142538" cy="635164"/>
            </a:xfrm>
            <a:custGeom>
              <a:avLst/>
              <a:gdLst/>
              <a:ahLst/>
              <a:cxnLst/>
              <a:rect l="l" t="t" r="r" b="b"/>
              <a:pathLst>
                <a:path w="1219" h="5432" extrusionOk="0">
                  <a:moveTo>
                    <a:pt x="610" y="1"/>
                  </a:moveTo>
                  <a:cubicBezTo>
                    <a:pt x="290" y="1"/>
                    <a:pt x="31" y="1079"/>
                    <a:pt x="0" y="2456"/>
                  </a:cubicBezTo>
                  <a:lnTo>
                    <a:pt x="90" y="2456"/>
                  </a:lnTo>
                  <a:cubicBezTo>
                    <a:pt x="120" y="2217"/>
                    <a:pt x="190" y="2057"/>
                    <a:pt x="260" y="2057"/>
                  </a:cubicBezTo>
                  <a:lnTo>
                    <a:pt x="610" y="2057"/>
                  </a:lnTo>
                  <a:cubicBezTo>
                    <a:pt x="709" y="2057"/>
                    <a:pt x="789" y="2346"/>
                    <a:pt x="789" y="2716"/>
                  </a:cubicBezTo>
                  <a:cubicBezTo>
                    <a:pt x="789" y="3075"/>
                    <a:pt x="709" y="3375"/>
                    <a:pt x="610" y="3375"/>
                  </a:cubicBezTo>
                  <a:lnTo>
                    <a:pt x="260" y="3375"/>
                  </a:lnTo>
                  <a:cubicBezTo>
                    <a:pt x="190" y="3375"/>
                    <a:pt x="120" y="3205"/>
                    <a:pt x="90" y="2965"/>
                  </a:cubicBezTo>
                  <a:lnTo>
                    <a:pt x="0" y="2965"/>
                  </a:lnTo>
                  <a:cubicBezTo>
                    <a:pt x="31" y="4353"/>
                    <a:pt x="290" y="5431"/>
                    <a:pt x="610" y="5431"/>
                  </a:cubicBezTo>
                  <a:cubicBezTo>
                    <a:pt x="939" y="5431"/>
                    <a:pt x="1218" y="4213"/>
                    <a:pt x="1218" y="2716"/>
                  </a:cubicBezTo>
                  <a:cubicBezTo>
                    <a:pt x="1218" y="1208"/>
                    <a:pt x="939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57;p49">
              <a:extLst>
                <a:ext uri="{FF2B5EF4-FFF2-40B4-BE49-F238E27FC236}">
                  <a16:creationId xmlns:a16="http://schemas.microsoft.com/office/drawing/2014/main" id="{ACC594BC-44E3-88E2-1EE6-F4307724B9A4}"/>
                </a:ext>
              </a:extLst>
            </p:cNvPr>
            <p:cNvSpPr/>
            <p:nvPr/>
          </p:nvSpPr>
          <p:spPr>
            <a:xfrm>
              <a:off x="7906005" y="3292362"/>
              <a:ext cx="62090" cy="154114"/>
            </a:xfrm>
            <a:custGeom>
              <a:avLst/>
              <a:gdLst/>
              <a:ahLst/>
              <a:cxnLst/>
              <a:rect l="l" t="t" r="r" b="b"/>
              <a:pathLst>
                <a:path w="531" h="1318" extrusionOk="0">
                  <a:moveTo>
                    <a:pt x="1" y="0"/>
                  </a:moveTo>
                  <a:cubicBezTo>
                    <a:pt x="101" y="0"/>
                    <a:pt x="191" y="289"/>
                    <a:pt x="191" y="659"/>
                  </a:cubicBezTo>
                  <a:cubicBezTo>
                    <a:pt x="191" y="1018"/>
                    <a:pt x="101" y="1318"/>
                    <a:pt x="1" y="1318"/>
                  </a:cubicBezTo>
                  <a:lnTo>
                    <a:pt x="351" y="1318"/>
                  </a:lnTo>
                  <a:cubicBezTo>
                    <a:pt x="450" y="1318"/>
                    <a:pt x="530" y="1018"/>
                    <a:pt x="530" y="659"/>
                  </a:cubicBezTo>
                  <a:cubicBezTo>
                    <a:pt x="530" y="28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58;p49">
              <a:extLst>
                <a:ext uri="{FF2B5EF4-FFF2-40B4-BE49-F238E27FC236}">
                  <a16:creationId xmlns:a16="http://schemas.microsoft.com/office/drawing/2014/main" id="{00FFA8BF-6C3F-A19C-5387-10915D5C6E54}"/>
                </a:ext>
              </a:extLst>
            </p:cNvPr>
            <p:cNvSpPr/>
            <p:nvPr/>
          </p:nvSpPr>
          <p:spPr>
            <a:xfrm>
              <a:off x="7886243" y="3292362"/>
              <a:ext cx="42095" cy="154114"/>
            </a:xfrm>
            <a:custGeom>
              <a:avLst/>
              <a:gdLst/>
              <a:ahLst/>
              <a:cxnLst/>
              <a:rect l="l" t="t" r="r" b="b"/>
              <a:pathLst>
                <a:path w="360" h="1318" extrusionOk="0">
                  <a:moveTo>
                    <a:pt x="170" y="0"/>
                  </a:moveTo>
                  <a:cubicBezTo>
                    <a:pt x="100" y="0"/>
                    <a:pt x="30" y="160"/>
                    <a:pt x="0" y="399"/>
                  </a:cubicBezTo>
                  <a:lnTo>
                    <a:pt x="170" y="399"/>
                  </a:lnTo>
                  <a:cubicBezTo>
                    <a:pt x="210" y="399"/>
                    <a:pt x="240" y="509"/>
                    <a:pt x="240" y="659"/>
                  </a:cubicBezTo>
                  <a:cubicBezTo>
                    <a:pt x="240" y="799"/>
                    <a:pt x="210" y="908"/>
                    <a:pt x="180" y="908"/>
                  </a:cubicBezTo>
                  <a:lnTo>
                    <a:pt x="0" y="908"/>
                  </a:lnTo>
                  <a:cubicBezTo>
                    <a:pt x="30" y="1148"/>
                    <a:pt x="100" y="1318"/>
                    <a:pt x="170" y="1318"/>
                  </a:cubicBezTo>
                  <a:cubicBezTo>
                    <a:pt x="270" y="1318"/>
                    <a:pt x="360" y="1018"/>
                    <a:pt x="360" y="659"/>
                  </a:cubicBezTo>
                  <a:cubicBezTo>
                    <a:pt x="360" y="289"/>
                    <a:pt x="270" y="0"/>
                    <a:pt x="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59;p49">
              <a:extLst>
                <a:ext uri="{FF2B5EF4-FFF2-40B4-BE49-F238E27FC236}">
                  <a16:creationId xmlns:a16="http://schemas.microsoft.com/office/drawing/2014/main" id="{D100221F-D1B9-A374-109B-B03C824BF1E0}"/>
                </a:ext>
              </a:extLst>
            </p:cNvPr>
            <p:cNvSpPr/>
            <p:nvPr/>
          </p:nvSpPr>
          <p:spPr>
            <a:xfrm>
              <a:off x="7419342" y="3339017"/>
              <a:ext cx="494965" cy="59634"/>
            </a:xfrm>
            <a:custGeom>
              <a:avLst/>
              <a:gdLst/>
              <a:ahLst/>
              <a:cxnLst/>
              <a:rect l="l" t="t" r="r" b="b"/>
              <a:pathLst>
                <a:path w="4233" h="510" extrusionOk="0">
                  <a:moveTo>
                    <a:pt x="140" y="0"/>
                  </a:moveTo>
                  <a:cubicBezTo>
                    <a:pt x="160" y="170"/>
                    <a:pt x="90" y="369"/>
                    <a:pt x="0" y="509"/>
                  </a:cubicBezTo>
                  <a:lnTo>
                    <a:pt x="4173" y="509"/>
                  </a:lnTo>
                  <a:cubicBezTo>
                    <a:pt x="4203" y="509"/>
                    <a:pt x="4233" y="400"/>
                    <a:pt x="4233" y="260"/>
                  </a:cubicBezTo>
                  <a:cubicBezTo>
                    <a:pt x="4233" y="110"/>
                    <a:pt x="4203" y="0"/>
                    <a:pt x="4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60;p49">
              <a:extLst>
                <a:ext uri="{FF2B5EF4-FFF2-40B4-BE49-F238E27FC236}">
                  <a16:creationId xmlns:a16="http://schemas.microsoft.com/office/drawing/2014/main" id="{093B1DE0-CA82-0D0E-D1CD-192DFBB9CD4F}"/>
                </a:ext>
              </a:extLst>
            </p:cNvPr>
            <p:cNvSpPr/>
            <p:nvPr/>
          </p:nvSpPr>
          <p:spPr>
            <a:xfrm>
              <a:off x="6974540" y="1966262"/>
              <a:ext cx="463627" cy="1466302"/>
            </a:xfrm>
            <a:custGeom>
              <a:avLst/>
              <a:gdLst/>
              <a:ahLst/>
              <a:cxnLst/>
              <a:rect l="l" t="t" r="r" b="b"/>
              <a:pathLst>
                <a:path w="3965" h="12540" extrusionOk="0">
                  <a:moveTo>
                    <a:pt x="1" y="1"/>
                  </a:moveTo>
                  <a:lnTo>
                    <a:pt x="1" y="1"/>
                  </a:lnTo>
                  <a:cubicBezTo>
                    <a:pt x="450" y="380"/>
                    <a:pt x="470" y="1398"/>
                    <a:pt x="490" y="2147"/>
                  </a:cubicBezTo>
                  <a:cubicBezTo>
                    <a:pt x="508" y="2847"/>
                    <a:pt x="868" y="3906"/>
                    <a:pt x="1127" y="3906"/>
                  </a:cubicBezTo>
                  <a:cubicBezTo>
                    <a:pt x="1148" y="3906"/>
                    <a:pt x="1169" y="3899"/>
                    <a:pt x="1189" y="3884"/>
                  </a:cubicBezTo>
                  <a:cubicBezTo>
                    <a:pt x="1269" y="3594"/>
                    <a:pt x="1369" y="3364"/>
                    <a:pt x="1369" y="3364"/>
                  </a:cubicBezTo>
                  <a:cubicBezTo>
                    <a:pt x="1428" y="4114"/>
                    <a:pt x="1598" y="4942"/>
                    <a:pt x="1728" y="5551"/>
                  </a:cubicBezTo>
                  <a:cubicBezTo>
                    <a:pt x="1828" y="6030"/>
                    <a:pt x="1908" y="6379"/>
                    <a:pt x="1908" y="6449"/>
                  </a:cubicBezTo>
                  <a:cubicBezTo>
                    <a:pt x="1908" y="6509"/>
                    <a:pt x="1917" y="6689"/>
                    <a:pt x="1928" y="6918"/>
                  </a:cubicBezTo>
                  <a:cubicBezTo>
                    <a:pt x="1937" y="7248"/>
                    <a:pt x="1948" y="7677"/>
                    <a:pt x="1917" y="8047"/>
                  </a:cubicBezTo>
                  <a:cubicBezTo>
                    <a:pt x="1868" y="8686"/>
                    <a:pt x="2676" y="11171"/>
                    <a:pt x="2676" y="11171"/>
                  </a:cubicBezTo>
                  <a:cubicBezTo>
                    <a:pt x="2327" y="11271"/>
                    <a:pt x="2217" y="11680"/>
                    <a:pt x="2207" y="11740"/>
                  </a:cubicBezTo>
                  <a:lnTo>
                    <a:pt x="2546" y="11740"/>
                  </a:lnTo>
                  <a:lnTo>
                    <a:pt x="2527" y="12249"/>
                  </a:lnTo>
                  <a:lnTo>
                    <a:pt x="2367" y="12249"/>
                  </a:lnTo>
                  <a:cubicBezTo>
                    <a:pt x="2367" y="12289"/>
                    <a:pt x="2396" y="12439"/>
                    <a:pt x="2447" y="12499"/>
                  </a:cubicBezTo>
                  <a:cubicBezTo>
                    <a:pt x="2456" y="12509"/>
                    <a:pt x="2487" y="12519"/>
                    <a:pt x="2536" y="12529"/>
                  </a:cubicBezTo>
                  <a:cubicBezTo>
                    <a:pt x="2601" y="12536"/>
                    <a:pt x="2691" y="12539"/>
                    <a:pt x="2791" y="12539"/>
                  </a:cubicBezTo>
                  <a:cubicBezTo>
                    <a:pt x="3109" y="12539"/>
                    <a:pt x="3534" y="12507"/>
                    <a:pt x="3625" y="12469"/>
                  </a:cubicBezTo>
                  <a:cubicBezTo>
                    <a:pt x="3674" y="12439"/>
                    <a:pt x="3744" y="12359"/>
                    <a:pt x="3804" y="12249"/>
                  </a:cubicBezTo>
                  <a:cubicBezTo>
                    <a:pt x="3894" y="12109"/>
                    <a:pt x="3964" y="11910"/>
                    <a:pt x="3944" y="11740"/>
                  </a:cubicBezTo>
                  <a:cubicBezTo>
                    <a:pt x="3944" y="11720"/>
                    <a:pt x="3934" y="11700"/>
                    <a:pt x="3934" y="11690"/>
                  </a:cubicBezTo>
                  <a:cubicBezTo>
                    <a:pt x="3864" y="11391"/>
                    <a:pt x="3714" y="11002"/>
                    <a:pt x="3714" y="11002"/>
                  </a:cubicBezTo>
                  <a:cubicBezTo>
                    <a:pt x="3714" y="11002"/>
                    <a:pt x="3724" y="8516"/>
                    <a:pt x="3625" y="7537"/>
                  </a:cubicBezTo>
                  <a:cubicBezTo>
                    <a:pt x="3525" y="6559"/>
                    <a:pt x="3405" y="6160"/>
                    <a:pt x="3315" y="6010"/>
                  </a:cubicBezTo>
                  <a:cubicBezTo>
                    <a:pt x="3225" y="5860"/>
                    <a:pt x="2816" y="3265"/>
                    <a:pt x="2836" y="3025"/>
                  </a:cubicBezTo>
                  <a:cubicBezTo>
                    <a:pt x="2856" y="2785"/>
                    <a:pt x="3075" y="859"/>
                    <a:pt x="2197" y="500"/>
                  </a:cubicBezTo>
                  <a:cubicBezTo>
                    <a:pt x="1648" y="270"/>
                    <a:pt x="659" y="100"/>
                    <a:pt x="1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61;p49">
              <a:extLst>
                <a:ext uri="{FF2B5EF4-FFF2-40B4-BE49-F238E27FC236}">
                  <a16:creationId xmlns:a16="http://schemas.microsoft.com/office/drawing/2014/main" id="{98581876-D56D-3E34-E128-F09723714E41}"/>
                </a:ext>
              </a:extLst>
            </p:cNvPr>
            <p:cNvSpPr/>
            <p:nvPr/>
          </p:nvSpPr>
          <p:spPr>
            <a:xfrm>
              <a:off x="6155095" y="3339017"/>
              <a:ext cx="1117266" cy="59634"/>
            </a:xfrm>
            <a:custGeom>
              <a:avLst/>
              <a:gdLst/>
              <a:ahLst/>
              <a:cxnLst/>
              <a:rect l="l" t="t" r="r" b="b"/>
              <a:pathLst>
                <a:path w="9555" h="510" extrusionOk="0">
                  <a:moveTo>
                    <a:pt x="1" y="0"/>
                  </a:moveTo>
                  <a:lnTo>
                    <a:pt x="1" y="509"/>
                  </a:lnTo>
                  <a:lnTo>
                    <a:pt x="9535" y="509"/>
                  </a:lnTo>
                  <a:lnTo>
                    <a:pt x="95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62;p49">
              <a:extLst>
                <a:ext uri="{FF2B5EF4-FFF2-40B4-BE49-F238E27FC236}">
                  <a16:creationId xmlns:a16="http://schemas.microsoft.com/office/drawing/2014/main" id="{F05B1B1D-5869-F75D-8B82-288C222071F0}"/>
                </a:ext>
              </a:extLst>
            </p:cNvPr>
            <p:cNvSpPr/>
            <p:nvPr/>
          </p:nvSpPr>
          <p:spPr>
            <a:xfrm>
              <a:off x="6974540" y="3398534"/>
              <a:ext cx="296651" cy="638321"/>
            </a:xfrm>
            <a:custGeom>
              <a:avLst/>
              <a:gdLst/>
              <a:ahLst/>
              <a:cxnLst/>
              <a:rect l="l" t="t" r="r" b="b"/>
              <a:pathLst>
                <a:path w="2537" h="5459" extrusionOk="0">
                  <a:moveTo>
                    <a:pt x="470" y="0"/>
                  </a:moveTo>
                  <a:cubicBezTo>
                    <a:pt x="340" y="379"/>
                    <a:pt x="140" y="929"/>
                    <a:pt x="91" y="1398"/>
                  </a:cubicBezTo>
                  <a:cubicBezTo>
                    <a:pt x="1" y="2136"/>
                    <a:pt x="280" y="4762"/>
                    <a:pt x="280" y="4762"/>
                  </a:cubicBezTo>
                  <a:cubicBezTo>
                    <a:pt x="280" y="4762"/>
                    <a:pt x="280" y="5102"/>
                    <a:pt x="340" y="5281"/>
                  </a:cubicBezTo>
                  <a:cubicBezTo>
                    <a:pt x="370" y="5395"/>
                    <a:pt x="465" y="5459"/>
                    <a:pt x="551" y="5459"/>
                  </a:cubicBezTo>
                  <a:cubicBezTo>
                    <a:pt x="608" y="5459"/>
                    <a:pt x="662" y="5431"/>
                    <a:pt x="690" y="5371"/>
                  </a:cubicBezTo>
                  <a:cubicBezTo>
                    <a:pt x="699" y="5351"/>
                    <a:pt x="710" y="5331"/>
                    <a:pt x="710" y="5301"/>
                  </a:cubicBezTo>
                  <a:cubicBezTo>
                    <a:pt x="730" y="5171"/>
                    <a:pt x="670" y="5022"/>
                    <a:pt x="979" y="4982"/>
                  </a:cubicBezTo>
                  <a:cubicBezTo>
                    <a:pt x="1085" y="4970"/>
                    <a:pt x="1171" y="4964"/>
                    <a:pt x="1241" y="4964"/>
                  </a:cubicBezTo>
                  <a:cubicBezTo>
                    <a:pt x="1418" y="4964"/>
                    <a:pt x="1498" y="5005"/>
                    <a:pt x="1548" y="5111"/>
                  </a:cubicBezTo>
                  <a:cubicBezTo>
                    <a:pt x="1558" y="5131"/>
                    <a:pt x="1568" y="5162"/>
                    <a:pt x="1578" y="5171"/>
                  </a:cubicBezTo>
                  <a:cubicBezTo>
                    <a:pt x="1628" y="5231"/>
                    <a:pt x="1668" y="5231"/>
                    <a:pt x="1678" y="5231"/>
                  </a:cubicBezTo>
                  <a:cubicBezTo>
                    <a:pt x="1598" y="4982"/>
                    <a:pt x="1528" y="4802"/>
                    <a:pt x="1528" y="4802"/>
                  </a:cubicBezTo>
                  <a:cubicBezTo>
                    <a:pt x="1528" y="4802"/>
                    <a:pt x="2396" y="1218"/>
                    <a:pt x="2536" y="280"/>
                  </a:cubicBezTo>
                  <a:cubicBezTo>
                    <a:pt x="2487" y="270"/>
                    <a:pt x="2456" y="260"/>
                    <a:pt x="2447" y="250"/>
                  </a:cubicBezTo>
                  <a:cubicBezTo>
                    <a:pt x="2396" y="190"/>
                    <a:pt x="2367" y="40"/>
                    <a:pt x="2367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63;p49">
              <a:extLst>
                <a:ext uri="{FF2B5EF4-FFF2-40B4-BE49-F238E27FC236}">
                  <a16:creationId xmlns:a16="http://schemas.microsoft.com/office/drawing/2014/main" id="{62099952-F4C8-5E23-7D87-49DAC1E0225F}"/>
                </a:ext>
              </a:extLst>
            </p:cNvPr>
            <p:cNvSpPr/>
            <p:nvPr/>
          </p:nvSpPr>
          <p:spPr>
            <a:xfrm>
              <a:off x="6820426" y="2764892"/>
              <a:ext cx="467018" cy="574243"/>
            </a:xfrm>
            <a:custGeom>
              <a:avLst/>
              <a:gdLst/>
              <a:ahLst/>
              <a:cxnLst/>
              <a:rect l="l" t="t" r="r" b="b"/>
              <a:pathLst>
                <a:path w="3994" h="4911" extrusionOk="0">
                  <a:moveTo>
                    <a:pt x="2751" y="1"/>
                  </a:moveTo>
                  <a:cubicBezTo>
                    <a:pt x="2426" y="1"/>
                    <a:pt x="2003" y="74"/>
                    <a:pt x="1558" y="248"/>
                  </a:cubicBezTo>
                  <a:cubicBezTo>
                    <a:pt x="790" y="538"/>
                    <a:pt x="31" y="1197"/>
                    <a:pt x="1" y="1825"/>
                  </a:cubicBezTo>
                  <a:cubicBezTo>
                    <a:pt x="1" y="1825"/>
                    <a:pt x="31" y="1865"/>
                    <a:pt x="81" y="1945"/>
                  </a:cubicBezTo>
                  <a:cubicBezTo>
                    <a:pt x="380" y="2364"/>
                    <a:pt x="1409" y="3812"/>
                    <a:pt x="1808" y="4351"/>
                  </a:cubicBezTo>
                  <a:cubicBezTo>
                    <a:pt x="1808" y="4351"/>
                    <a:pt x="1888" y="4700"/>
                    <a:pt x="1917" y="4910"/>
                  </a:cubicBezTo>
                  <a:lnTo>
                    <a:pt x="3525" y="4910"/>
                  </a:lnTo>
                  <a:cubicBezTo>
                    <a:pt x="3535" y="4850"/>
                    <a:pt x="3645" y="4441"/>
                    <a:pt x="3994" y="4341"/>
                  </a:cubicBezTo>
                  <a:cubicBezTo>
                    <a:pt x="3994" y="4341"/>
                    <a:pt x="3186" y="1856"/>
                    <a:pt x="3235" y="1217"/>
                  </a:cubicBezTo>
                  <a:cubicBezTo>
                    <a:pt x="3266" y="847"/>
                    <a:pt x="3255" y="418"/>
                    <a:pt x="3246" y="88"/>
                  </a:cubicBezTo>
                  <a:cubicBezTo>
                    <a:pt x="3138" y="33"/>
                    <a:pt x="2966" y="1"/>
                    <a:pt x="2751" y="1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764;p49">
              <a:extLst>
                <a:ext uri="{FF2B5EF4-FFF2-40B4-BE49-F238E27FC236}">
                  <a16:creationId xmlns:a16="http://schemas.microsoft.com/office/drawing/2014/main" id="{23D2DB6B-0477-0EF2-86EC-30BE75A6F991}"/>
                </a:ext>
              </a:extLst>
            </p:cNvPr>
            <p:cNvSpPr/>
            <p:nvPr/>
          </p:nvSpPr>
          <p:spPr>
            <a:xfrm>
              <a:off x="7034174" y="4161266"/>
              <a:ext cx="189193" cy="58231"/>
            </a:xfrm>
            <a:custGeom>
              <a:avLst/>
              <a:gdLst/>
              <a:ahLst/>
              <a:cxnLst/>
              <a:rect l="l" t="t" r="r" b="b"/>
              <a:pathLst>
                <a:path w="1618" h="498" extrusionOk="0">
                  <a:moveTo>
                    <a:pt x="76" y="1"/>
                  </a:moveTo>
                  <a:cubicBezTo>
                    <a:pt x="38" y="1"/>
                    <a:pt x="10" y="17"/>
                    <a:pt x="0" y="56"/>
                  </a:cubicBezTo>
                  <a:cubicBezTo>
                    <a:pt x="253" y="282"/>
                    <a:pt x="613" y="498"/>
                    <a:pt x="1071" y="498"/>
                  </a:cubicBezTo>
                  <a:cubicBezTo>
                    <a:pt x="1100" y="498"/>
                    <a:pt x="1129" y="497"/>
                    <a:pt x="1158" y="495"/>
                  </a:cubicBezTo>
                  <a:cubicBezTo>
                    <a:pt x="1567" y="465"/>
                    <a:pt x="1617" y="276"/>
                    <a:pt x="1587" y="36"/>
                  </a:cubicBezTo>
                  <a:lnTo>
                    <a:pt x="1587" y="36"/>
                  </a:lnTo>
                  <a:cubicBezTo>
                    <a:pt x="1579" y="92"/>
                    <a:pt x="1561" y="110"/>
                    <a:pt x="1538" y="110"/>
                  </a:cubicBezTo>
                  <a:cubicBezTo>
                    <a:pt x="1504" y="110"/>
                    <a:pt x="1459" y="72"/>
                    <a:pt x="1418" y="66"/>
                  </a:cubicBezTo>
                  <a:cubicBezTo>
                    <a:pt x="1405" y="64"/>
                    <a:pt x="1378" y="63"/>
                    <a:pt x="1341" y="63"/>
                  </a:cubicBezTo>
                  <a:cubicBezTo>
                    <a:pt x="1137" y="63"/>
                    <a:pt x="628" y="87"/>
                    <a:pt x="569" y="145"/>
                  </a:cubicBezTo>
                  <a:cubicBezTo>
                    <a:pt x="541" y="182"/>
                    <a:pt x="520" y="200"/>
                    <a:pt x="493" y="200"/>
                  </a:cubicBezTo>
                  <a:cubicBezTo>
                    <a:pt x="461" y="200"/>
                    <a:pt x="420" y="175"/>
                    <a:pt x="349" y="126"/>
                  </a:cubicBezTo>
                  <a:cubicBezTo>
                    <a:pt x="269" y="66"/>
                    <a:pt x="153" y="1"/>
                    <a:pt x="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65;p49">
              <a:extLst>
                <a:ext uri="{FF2B5EF4-FFF2-40B4-BE49-F238E27FC236}">
                  <a16:creationId xmlns:a16="http://schemas.microsoft.com/office/drawing/2014/main" id="{273EF40E-ACD0-EC36-F7EB-469F7171226C}"/>
                </a:ext>
              </a:extLst>
            </p:cNvPr>
            <p:cNvSpPr/>
            <p:nvPr/>
          </p:nvSpPr>
          <p:spPr>
            <a:xfrm>
              <a:off x="6980387" y="3955353"/>
              <a:ext cx="239356" cy="229300"/>
            </a:xfrm>
            <a:custGeom>
              <a:avLst/>
              <a:gdLst/>
              <a:ahLst/>
              <a:cxnLst/>
              <a:rect l="l" t="t" r="r" b="b"/>
              <a:pathLst>
                <a:path w="2047" h="1961" extrusionOk="0">
                  <a:moveTo>
                    <a:pt x="230" y="0"/>
                  </a:moveTo>
                  <a:cubicBezTo>
                    <a:pt x="230" y="0"/>
                    <a:pt x="70" y="280"/>
                    <a:pt x="90" y="400"/>
                  </a:cubicBezTo>
                  <a:cubicBezTo>
                    <a:pt x="110" y="519"/>
                    <a:pt x="90" y="899"/>
                    <a:pt x="90" y="979"/>
                  </a:cubicBezTo>
                  <a:cubicBezTo>
                    <a:pt x="90" y="1068"/>
                    <a:pt x="1" y="1278"/>
                    <a:pt x="50" y="1347"/>
                  </a:cubicBezTo>
                  <a:cubicBezTo>
                    <a:pt x="81" y="1378"/>
                    <a:pt x="220" y="1597"/>
                    <a:pt x="460" y="1817"/>
                  </a:cubicBezTo>
                  <a:cubicBezTo>
                    <a:pt x="470" y="1778"/>
                    <a:pt x="498" y="1762"/>
                    <a:pt x="536" y="1762"/>
                  </a:cubicBezTo>
                  <a:cubicBezTo>
                    <a:pt x="613" y="1762"/>
                    <a:pt x="729" y="1827"/>
                    <a:pt x="809" y="1887"/>
                  </a:cubicBezTo>
                  <a:cubicBezTo>
                    <a:pt x="880" y="1936"/>
                    <a:pt x="921" y="1961"/>
                    <a:pt x="953" y="1961"/>
                  </a:cubicBezTo>
                  <a:cubicBezTo>
                    <a:pt x="980" y="1961"/>
                    <a:pt x="1001" y="1943"/>
                    <a:pt x="1029" y="1906"/>
                  </a:cubicBezTo>
                  <a:cubicBezTo>
                    <a:pt x="1088" y="1848"/>
                    <a:pt x="1597" y="1824"/>
                    <a:pt x="1801" y="1824"/>
                  </a:cubicBezTo>
                  <a:cubicBezTo>
                    <a:pt x="1838" y="1824"/>
                    <a:pt x="1865" y="1825"/>
                    <a:pt x="1878" y="1827"/>
                  </a:cubicBezTo>
                  <a:cubicBezTo>
                    <a:pt x="1919" y="1833"/>
                    <a:pt x="1964" y="1871"/>
                    <a:pt x="1998" y="1871"/>
                  </a:cubicBezTo>
                  <a:cubicBezTo>
                    <a:pt x="2021" y="1871"/>
                    <a:pt x="2039" y="1853"/>
                    <a:pt x="2047" y="1797"/>
                  </a:cubicBezTo>
                  <a:cubicBezTo>
                    <a:pt x="2037" y="1767"/>
                    <a:pt x="2037" y="1737"/>
                    <a:pt x="2027" y="1707"/>
                  </a:cubicBezTo>
                  <a:cubicBezTo>
                    <a:pt x="1997" y="1527"/>
                    <a:pt x="1778" y="899"/>
                    <a:pt x="1628" y="469"/>
                  </a:cubicBezTo>
                  <a:cubicBezTo>
                    <a:pt x="1618" y="469"/>
                    <a:pt x="1578" y="469"/>
                    <a:pt x="1528" y="409"/>
                  </a:cubicBezTo>
                  <a:lnTo>
                    <a:pt x="1528" y="409"/>
                  </a:lnTo>
                  <a:cubicBezTo>
                    <a:pt x="1558" y="499"/>
                    <a:pt x="1807" y="1347"/>
                    <a:pt x="1798" y="1467"/>
                  </a:cubicBezTo>
                  <a:cubicBezTo>
                    <a:pt x="1798" y="1547"/>
                    <a:pt x="1655" y="1578"/>
                    <a:pt x="1516" y="1578"/>
                  </a:cubicBezTo>
                  <a:cubicBezTo>
                    <a:pt x="1446" y="1578"/>
                    <a:pt x="1378" y="1571"/>
                    <a:pt x="1328" y="1558"/>
                  </a:cubicBezTo>
                  <a:cubicBezTo>
                    <a:pt x="1179" y="1518"/>
                    <a:pt x="660" y="539"/>
                    <a:pt x="660" y="539"/>
                  </a:cubicBezTo>
                  <a:cubicBezTo>
                    <a:pt x="660" y="569"/>
                    <a:pt x="649" y="589"/>
                    <a:pt x="640" y="609"/>
                  </a:cubicBezTo>
                  <a:cubicBezTo>
                    <a:pt x="612" y="669"/>
                    <a:pt x="558" y="697"/>
                    <a:pt x="501" y="697"/>
                  </a:cubicBezTo>
                  <a:cubicBezTo>
                    <a:pt x="415" y="697"/>
                    <a:pt x="320" y="633"/>
                    <a:pt x="290" y="519"/>
                  </a:cubicBezTo>
                  <a:cubicBezTo>
                    <a:pt x="230" y="34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66;p49">
              <a:extLst>
                <a:ext uri="{FF2B5EF4-FFF2-40B4-BE49-F238E27FC236}">
                  <a16:creationId xmlns:a16="http://schemas.microsoft.com/office/drawing/2014/main" id="{DD2D24A2-0D9B-20F5-C556-F988F1AD8B0C}"/>
                </a:ext>
              </a:extLst>
            </p:cNvPr>
            <p:cNvSpPr/>
            <p:nvPr/>
          </p:nvSpPr>
          <p:spPr>
            <a:xfrm>
              <a:off x="6225136" y="2567398"/>
              <a:ext cx="974845" cy="425041"/>
            </a:xfrm>
            <a:custGeom>
              <a:avLst/>
              <a:gdLst/>
              <a:ahLst/>
              <a:cxnLst/>
              <a:rect l="l" t="t" r="r" b="b"/>
              <a:pathLst>
                <a:path w="8337" h="3635" extrusionOk="0">
                  <a:moveTo>
                    <a:pt x="7707" y="0"/>
                  </a:moveTo>
                  <a:lnTo>
                    <a:pt x="7707" y="0"/>
                  </a:lnTo>
                  <a:cubicBezTo>
                    <a:pt x="7824" y="1050"/>
                    <a:pt x="6909" y="2129"/>
                    <a:pt x="4232" y="2129"/>
                  </a:cubicBezTo>
                  <a:cubicBezTo>
                    <a:pt x="4160" y="2129"/>
                    <a:pt x="4088" y="2129"/>
                    <a:pt x="4014" y="2127"/>
                  </a:cubicBezTo>
                  <a:cubicBezTo>
                    <a:pt x="1159" y="2067"/>
                    <a:pt x="650" y="220"/>
                    <a:pt x="650" y="220"/>
                  </a:cubicBezTo>
                  <a:cubicBezTo>
                    <a:pt x="650" y="220"/>
                    <a:pt x="220" y="659"/>
                    <a:pt x="71" y="1149"/>
                  </a:cubicBezTo>
                  <a:cubicBezTo>
                    <a:pt x="51" y="1209"/>
                    <a:pt x="31" y="1278"/>
                    <a:pt x="21" y="1348"/>
                  </a:cubicBezTo>
                  <a:cubicBezTo>
                    <a:pt x="11" y="1418"/>
                    <a:pt x="11" y="1528"/>
                    <a:pt x="1" y="1677"/>
                  </a:cubicBezTo>
                  <a:cubicBezTo>
                    <a:pt x="57" y="1665"/>
                    <a:pt x="216" y="1635"/>
                    <a:pt x="471" y="1635"/>
                  </a:cubicBezTo>
                  <a:cubicBezTo>
                    <a:pt x="808" y="1635"/>
                    <a:pt x="1313" y="1687"/>
                    <a:pt x="1968" y="1897"/>
                  </a:cubicBezTo>
                  <a:cubicBezTo>
                    <a:pt x="2447" y="2057"/>
                    <a:pt x="2796" y="2316"/>
                    <a:pt x="3055" y="2586"/>
                  </a:cubicBezTo>
                  <a:cubicBezTo>
                    <a:pt x="3265" y="2786"/>
                    <a:pt x="3425" y="3015"/>
                    <a:pt x="3505" y="3235"/>
                  </a:cubicBezTo>
                  <a:cubicBezTo>
                    <a:pt x="3545" y="3325"/>
                    <a:pt x="3565" y="3425"/>
                    <a:pt x="3565" y="3514"/>
                  </a:cubicBezTo>
                  <a:cubicBezTo>
                    <a:pt x="3565" y="3514"/>
                    <a:pt x="3534" y="3554"/>
                    <a:pt x="3485" y="3624"/>
                  </a:cubicBezTo>
                  <a:lnTo>
                    <a:pt x="3505" y="3634"/>
                  </a:lnTo>
                  <a:lnTo>
                    <a:pt x="3565" y="3624"/>
                  </a:lnTo>
                  <a:lnTo>
                    <a:pt x="3634" y="3594"/>
                  </a:lnTo>
                  <a:cubicBezTo>
                    <a:pt x="3705" y="3554"/>
                    <a:pt x="3864" y="3145"/>
                    <a:pt x="3864" y="3145"/>
                  </a:cubicBezTo>
                  <a:cubicBezTo>
                    <a:pt x="3950" y="3168"/>
                    <a:pt x="4090" y="3175"/>
                    <a:pt x="4231" y="3175"/>
                  </a:cubicBezTo>
                  <a:cubicBezTo>
                    <a:pt x="4469" y="3175"/>
                    <a:pt x="4712" y="3155"/>
                    <a:pt x="4712" y="3155"/>
                  </a:cubicBezTo>
                  <a:cubicBezTo>
                    <a:pt x="4712" y="3155"/>
                    <a:pt x="4912" y="3454"/>
                    <a:pt x="4972" y="3554"/>
                  </a:cubicBezTo>
                  <a:cubicBezTo>
                    <a:pt x="5012" y="3634"/>
                    <a:pt x="5122" y="3634"/>
                    <a:pt x="5172" y="3634"/>
                  </a:cubicBezTo>
                  <a:cubicBezTo>
                    <a:pt x="5122" y="3554"/>
                    <a:pt x="5092" y="3514"/>
                    <a:pt x="5092" y="3514"/>
                  </a:cubicBezTo>
                  <a:cubicBezTo>
                    <a:pt x="5122" y="2886"/>
                    <a:pt x="5881" y="2227"/>
                    <a:pt x="6649" y="1937"/>
                  </a:cubicBezTo>
                  <a:cubicBezTo>
                    <a:pt x="7094" y="1763"/>
                    <a:pt x="7517" y="1690"/>
                    <a:pt x="7842" y="1690"/>
                  </a:cubicBezTo>
                  <a:cubicBezTo>
                    <a:pt x="8057" y="1690"/>
                    <a:pt x="8229" y="1722"/>
                    <a:pt x="8337" y="1777"/>
                  </a:cubicBezTo>
                  <a:cubicBezTo>
                    <a:pt x="8326" y="1548"/>
                    <a:pt x="8317" y="1368"/>
                    <a:pt x="8317" y="1308"/>
                  </a:cubicBezTo>
                  <a:cubicBezTo>
                    <a:pt x="8317" y="1238"/>
                    <a:pt x="8237" y="889"/>
                    <a:pt x="8137" y="410"/>
                  </a:cubicBezTo>
                  <a:cubicBezTo>
                    <a:pt x="7957" y="160"/>
                    <a:pt x="7707" y="0"/>
                    <a:pt x="7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67;p49">
              <a:extLst>
                <a:ext uri="{FF2B5EF4-FFF2-40B4-BE49-F238E27FC236}">
                  <a16:creationId xmlns:a16="http://schemas.microsoft.com/office/drawing/2014/main" id="{6307E8D9-F00E-103B-6D17-1F791D5BE55A}"/>
                </a:ext>
              </a:extLst>
            </p:cNvPr>
            <p:cNvSpPr/>
            <p:nvPr/>
          </p:nvSpPr>
          <p:spPr>
            <a:xfrm>
              <a:off x="7052766" y="3978856"/>
              <a:ext cx="139030" cy="161130"/>
            </a:xfrm>
            <a:custGeom>
              <a:avLst/>
              <a:gdLst/>
              <a:ahLst/>
              <a:cxnLst/>
              <a:rect l="l" t="t" r="r" b="b"/>
              <a:pathLst>
                <a:path w="1189" h="1378" extrusionOk="0">
                  <a:moveTo>
                    <a:pt x="572" y="1"/>
                  </a:moveTo>
                  <a:cubicBezTo>
                    <a:pt x="502" y="1"/>
                    <a:pt x="416" y="7"/>
                    <a:pt x="310" y="19"/>
                  </a:cubicBezTo>
                  <a:cubicBezTo>
                    <a:pt x="1" y="59"/>
                    <a:pt x="61" y="208"/>
                    <a:pt x="41" y="338"/>
                  </a:cubicBezTo>
                  <a:cubicBezTo>
                    <a:pt x="41" y="338"/>
                    <a:pt x="560" y="1317"/>
                    <a:pt x="709" y="1357"/>
                  </a:cubicBezTo>
                  <a:cubicBezTo>
                    <a:pt x="759" y="1370"/>
                    <a:pt x="827" y="1377"/>
                    <a:pt x="897" y="1377"/>
                  </a:cubicBezTo>
                  <a:cubicBezTo>
                    <a:pt x="1036" y="1377"/>
                    <a:pt x="1179" y="1346"/>
                    <a:pt x="1179" y="1266"/>
                  </a:cubicBezTo>
                  <a:cubicBezTo>
                    <a:pt x="1188" y="1146"/>
                    <a:pt x="939" y="298"/>
                    <a:pt x="909" y="208"/>
                  </a:cubicBezTo>
                  <a:cubicBezTo>
                    <a:pt x="899" y="199"/>
                    <a:pt x="889" y="168"/>
                    <a:pt x="879" y="148"/>
                  </a:cubicBezTo>
                  <a:cubicBezTo>
                    <a:pt x="829" y="42"/>
                    <a:pt x="749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68;p49">
              <a:extLst>
                <a:ext uri="{FF2B5EF4-FFF2-40B4-BE49-F238E27FC236}">
                  <a16:creationId xmlns:a16="http://schemas.microsoft.com/office/drawing/2014/main" id="{ECEE7F0E-8F7E-BCFC-E67D-90295945F2E5}"/>
                </a:ext>
              </a:extLst>
            </p:cNvPr>
            <p:cNvSpPr/>
            <p:nvPr/>
          </p:nvSpPr>
          <p:spPr>
            <a:xfrm>
              <a:off x="6301023" y="2463564"/>
              <a:ext cx="838973" cy="352895"/>
            </a:xfrm>
            <a:custGeom>
              <a:avLst/>
              <a:gdLst/>
              <a:ahLst/>
              <a:cxnLst/>
              <a:rect l="l" t="t" r="r" b="b"/>
              <a:pathLst>
                <a:path w="7175" h="3018" extrusionOk="0">
                  <a:moveTo>
                    <a:pt x="6879" y="0"/>
                  </a:moveTo>
                  <a:lnTo>
                    <a:pt x="6879" y="0"/>
                  </a:lnTo>
                  <a:cubicBezTo>
                    <a:pt x="6769" y="669"/>
                    <a:pt x="6450" y="1558"/>
                    <a:pt x="5182" y="1757"/>
                  </a:cubicBezTo>
                  <a:cubicBezTo>
                    <a:pt x="4582" y="1848"/>
                    <a:pt x="3877" y="1916"/>
                    <a:pt x="3215" y="1916"/>
                  </a:cubicBezTo>
                  <a:cubicBezTo>
                    <a:pt x="2344" y="1916"/>
                    <a:pt x="1549" y="1798"/>
                    <a:pt x="1168" y="1458"/>
                  </a:cubicBezTo>
                  <a:cubicBezTo>
                    <a:pt x="500" y="859"/>
                    <a:pt x="300" y="190"/>
                    <a:pt x="300" y="190"/>
                  </a:cubicBezTo>
                  <a:cubicBezTo>
                    <a:pt x="300" y="190"/>
                    <a:pt x="41" y="569"/>
                    <a:pt x="21" y="789"/>
                  </a:cubicBezTo>
                  <a:cubicBezTo>
                    <a:pt x="1" y="999"/>
                    <a:pt x="1" y="1108"/>
                    <a:pt x="1" y="1108"/>
                  </a:cubicBezTo>
                  <a:cubicBezTo>
                    <a:pt x="1" y="1108"/>
                    <a:pt x="510" y="2955"/>
                    <a:pt x="3365" y="3015"/>
                  </a:cubicBezTo>
                  <a:cubicBezTo>
                    <a:pt x="3439" y="3017"/>
                    <a:pt x="3511" y="3017"/>
                    <a:pt x="3583" y="3017"/>
                  </a:cubicBezTo>
                  <a:cubicBezTo>
                    <a:pt x="6260" y="3017"/>
                    <a:pt x="7175" y="1938"/>
                    <a:pt x="7058" y="888"/>
                  </a:cubicBezTo>
                  <a:cubicBezTo>
                    <a:pt x="7058" y="888"/>
                    <a:pt x="7078" y="799"/>
                    <a:pt x="7038" y="719"/>
                  </a:cubicBezTo>
                  <a:cubicBezTo>
                    <a:pt x="6989" y="639"/>
                    <a:pt x="6869" y="659"/>
                    <a:pt x="6869" y="190"/>
                  </a:cubicBezTo>
                  <a:cubicBezTo>
                    <a:pt x="6869" y="130"/>
                    <a:pt x="6869" y="70"/>
                    <a:pt x="6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69;p49">
              <a:extLst>
                <a:ext uri="{FF2B5EF4-FFF2-40B4-BE49-F238E27FC236}">
                  <a16:creationId xmlns:a16="http://schemas.microsoft.com/office/drawing/2014/main" id="{AAD8D8CD-3CDF-2141-7F82-D8D7E4CD6C96}"/>
                </a:ext>
              </a:extLst>
            </p:cNvPr>
            <p:cNvSpPr/>
            <p:nvPr/>
          </p:nvSpPr>
          <p:spPr>
            <a:xfrm>
              <a:off x="6310378" y="1955739"/>
              <a:ext cx="803192" cy="731865"/>
            </a:xfrm>
            <a:custGeom>
              <a:avLst/>
              <a:gdLst/>
              <a:ahLst/>
              <a:cxnLst/>
              <a:rect l="l" t="t" r="r" b="b"/>
              <a:pathLst>
                <a:path w="6869" h="6259" extrusionOk="0">
                  <a:moveTo>
                    <a:pt x="5032" y="0"/>
                  </a:moveTo>
                  <a:cubicBezTo>
                    <a:pt x="5032" y="20"/>
                    <a:pt x="5022" y="31"/>
                    <a:pt x="5012" y="51"/>
                  </a:cubicBezTo>
                  <a:cubicBezTo>
                    <a:pt x="5112" y="111"/>
                    <a:pt x="5551" y="440"/>
                    <a:pt x="5581" y="1198"/>
                  </a:cubicBezTo>
                  <a:cubicBezTo>
                    <a:pt x="5601" y="2047"/>
                    <a:pt x="5421" y="3824"/>
                    <a:pt x="5002" y="4303"/>
                  </a:cubicBezTo>
                  <a:cubicBezTo>
                    <a:pt x="4742" y="4603"/>
                    <a:pt x="4143" y="4792"/>
                    <a:pt x="3564" y="4802"/>
                  </a:cubicBezTo>
                  <a:cubicBezTo>
                    <a:pt x="3538" y="4803"/>
                    <a:pt x="3512" y="4804"/>
                    <a:pt x="3485" y="4804"/>
                  </a:cubicBezTo>
                  <a:cubicBezTo>
                    <a:pt x="3183" y="4804"/>
                    <a:pt x="2886" y="4752"/>
                    <a:pt x="2666" y="4632"/>
                  </a:cubicBezTo>
                  <a:cubicBezTo>
                    <a:pt x="2586" y="5182"/>
                    <a:pt x="2486" y="5551"/>
                    <a:pt x="2486" y="5551"/>
                  </a:cubicBezTo>
                  <a:lnTo>
                    <a:pt x="2297" y="5302"/>
                  </a:lnTo>
                  <a:lnTo>
                    <a:pt x="2297" y="5302"/>
                  </a:lnTo>
                  <a:cubicBezTo>
                    <a:pt x="2358" y="5679"/>
                    <a:pt x="2512" y="5701"/>
                    <a:pt x="2562" y="5701"/>
                  </a:cubicBezTo>
                  <a:cubicBezTo>
                    <a:pt x="2569" y="5701"/>
                    <a:pt x="2574" y="5701"/>
                    <a:pt x="2576" y="5701"/>
                  </a:cubicBezTo>
                  <a:lnTo>
                    <a:pt x="2417" y="5770"/>
                  </a:lnTo>
                  <a:lnTo>
                    <a:pt x="2437" y="5850"/>
                  </a:lnTo>
                  <a:lnTo>
                    <a:pt x="2237" y="5821"/>
                  </a:lnTo>
                  <a:lnTo>
                    <a:pt x="2266" y="5921"/>
                  </a:lnTo>
                  <a:cubicBezTo>
                    <a:pt x="2147" y="5901"/>
                    <a:pt x="1957" y="5741"/>
                    <a:pt x="1957" y="5741"/>
                  </a:cubicBezTo>
                  <a:lnTo>
                    <a:pt x="1957" y="5741"/>
                  </a:lnTo>
                  <a:lnTo>
                    <a:pt x="1997" y="5901"/>
                  </a:lnTo>
                  <a:cubicBezTo>
                    <a:pt x="1578" y="5761"/>
                    <a:pt x="1438" y="5501"/>
                    <a:pt x="1438" y="5501"/>
                  </a:cubicBezTo>
                  <a:lnTo>
                    <a:pt x="1428" y="5711"/>
                  </a:lnTo>
                  <a:cubicBezTo>
                    <a:pt x="1208" y="5451"/>
                    <a:pt x="739" y="4632"/>
                    <a:pt x="549" y="3245"/>
                  </a:cubicBezTo>
                  <a:cubicBezTo>
                    <a:pt x="529" y="3813"/>
                    <a:pt x="350" y="4025"/>
                    <a:pt x="188" y="4025"/>
                  </a:cubicBezTo>
                  <a:cubicBezTo>
                    <a:pt x="117" y="4025"/>
                    <a:pt x="50" y="3984"/>
                    <a:pt x="1" y="3914"/>
                  </a:cubicBezTo>
                  <a:lnTo>
                    <a:pt x="1" y="3914"/>
                  </a:lnTo>
                  <a:cubicBezTo>
                    <a:pt x="90" y="4133"/>
                    <a:pt x="170" y="4373"/>
                    <a:pt x="220" y="4533"/>
                  </a:cubicBezTo>
                  <a:cubicBezTo>
                    <a:pt x="220" y="4533"/>
                    <a:pt x="420" y="5202"/>
                    <a:pt x="1088" y="5801"/>
                  </a:cubicBezTo>
                  <a:cubicBezTo>
                    <a:pt x="1469" y="6141"/>
                    <a:pt x="2264" y="6259"/>
                    <a:pt x="3135" y="6259"/>
                  </a:cubicBezTo>
                  <a:cubicBezTo>
                    <a:pt x="3797" y="6259"/>
                    <a:pt x="4502" y="6191"/>
                    <a:pt x="5102" y="6100"/>
                  </a:cubicBezTo>
                  <a:cubicBezTo>
                    <a:pt x="6370" y="5901"/>
                    <a:pt x="6689" y="5012"/>
                    <a:pt x="6799" y="4343"/>
                  </a:cubicBezTo>
                  <a:cubicBezTo>
                    <a:pt x="6799" y="4313"/>
                    <a:pt x="6809" y="4283"/>
                    <a:pt x="6809" y="4263"/>
                  </a:cubicBezTo>
                  <a:lnTo>
                    <a:pt x="6809" y="4253"/>
                  </a:lnTo>
                  <a:cubicBezTo>
                    <a:pt x="6829" y="4153"/>
                    <a:pt x="6849" y="4064"/>
                    <a:pt x="6869" y="3974"/>
                  </a:cubicBezTo>
                  <a:lnTo>
                    <a:pt x="6869" y="3974"/>
                  </a:lnTo>
                  <a:cubicBezTo>
                    <a:pt x="6849" y="3989"/>
                    <a:pt x="6828" y="3996"/>
                    <a:pt x="6807" y="3996"/>
                  </a:cubicBezTo>
                  <a:cubicBezTo>
                    <a:pt x="6548" y="3996"/>
                    <a:pt x="6188" y="2937"/>
                    <a:pt x="6170" y="2237"/>
                  </a:cubicBezTo>
                  <a:cubicBezTo>
                    <a:pt x="6150" y="1488"/>
                    <a:pt x="6130" y="470"/>
                    <a:pt x="5681" y="91"/>
                  </a:cubicBezTo>
                  <a:cubicBezTo>
                    <a:pt x="5351" y="40"/>
                    <a:pt x="5112" y="11"/>
                    <a:pt x="5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70;p49">
              <a:extLst>
                <a:ext uri="{FF2B5EF4-FFF2-40B4-BE49-F238E27FC236}">
                  <a16:creationId xmlns:a16="http://schemas.microsoft.com/office/drawing/2014/main" id="{31877F35-0070-6310-9052-0E4A1D9D432E}"/>
                </a:ext>
              </a:extLst>
            </p:cNvPr>
            <p:cNvSpPr/>
            <p:nvPr/>
          </p:nvSpPr>
          <p:spPr>
            <a:xfrm>
              <a:off x="6584695" y="1961585"/>
              <a:ext cx="380607" cy="555885"/>
            </a:xfrm>
            <a:custGeom>
              <a:avLst/>
              <a:gdLst/>
              <a:ahLst/>
              <a:cxnLst/>
              <a:rect l="l" t="t" r="r" b="b"/>
              <a:pathLst>
                <a:path w="3255" h="4754" extrusionOk="0">
                  <a:moveTo>
                    <a:pt x="2666" y="1"/>
                  </a:moveTo>
                  <a:cubicBezTo>
                    <a:pt x="2456" y="529"/>
                    <a:pt x="1897" y="1658"/>
                    <a:pt x="1129" y="1658"/>
                  </a:cubicBezTo>
                  <a:cubicBezTo>
                    <a:pt x="689" y="1658"/>
                    <a:pt x="300" y="1308"/>
                    <a:pt x="0" y="929"/>
                  </a:cubicBezTo>
                  <a:lnTo>
                    <a:pt x="0" y="929"/>
                  </a:lnTo>
                  <a:cubicBezTo>
                    <a:pt x="0" y="1747"/>
                    <a:pt x="300" y="1967"/>
                    <a:pt x="380" y="3165"/>
                  </a:cubicBezTo>
                  <a:cubicBezTo>
                    <a:pt x="410" y="3674"/>
                    <a:pt x="370" y="4183"/>
                    <a:pt x="320" y="4582"/>
                  </a:cubicBezTo>
                  <a:cubicBezTo>
                    <a:pt x="540" y="4702"/>
                    <a:pt x="837" y="4754"/>
                    <a:pt x="1139" y="4754"/>
                  </a:cubicBezTo>
                  <a:cubicBezTo>
                    <a:pt x="1166" y="4754"/>
                    <a:pt x="1192" y="4753"/>
                    <a:pt x="1218" y="4752"/>
                  </a:cubicBezTo>
                  <a:cubicBezTo>
                    <a:pt x="1797" y="4742"/>
                    <a:pt x="2396" y="4553"/>
                    <a:pt x="2656" y="4253"/>
                  </a:cubicBezTo>
                  <a:cubicBezTo>
                    <a:pt x="3075" y="3774"/>
                    <a:pt x="3255" y="1997"/>
                    <a:pt x="3235" y="1148"/>
                  </a:cubicBezTo>
                  <a:cubicBezTo>
                    <a:pt x="3205" y="390"/>
                    <a:pt x="2766" y="61"/>
                    <a:pt x="2666" y="1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71;p49">
              <a:extLst>
                <a:ext uri="{FF2B5EF4-FFF2-40B4-BE49-F238E27FC236}">
                  <a16:creationId xmlns:a16="http://schemas.microsoft.com/office/drawing/2014/main" id="{D8D23EB9-F3E0-9D4E-D88C-38905DEF653F}"/>
                </a:ext>
              </a:extLst>
            </p:cNvPr>
            <p:cNvSpPr/>
            <p:nvPr/>
          </p:nvSpPr>
          <p:spPr>
            <a:xfrm>
              <a:off x="6904499" y="1821153"/>
              <a:ext cx="68989" cy="123712"/>
            </a:xfrm>
            <a:custGeom>
              <a:avLst/>
              <a:gdLst/>
              <a:ahLst/>
              <a:cxnLst/>
              <a:rect l="l" t="t" r="r" b="b"/>
              <a:pathLst>
                <a:path w="590" h="1058" extrusionOk="0">
                  <a:moveTo>
                    <a:pt x="380" y="1"/>
                  </a:moveTo>
                  <a:cubicBezTo>
                    <a:pt x="365" y="1"/>
                    <a:pt x="351" y="2"/>
                    <a:pt x="340" y="4"/>
                  </a:cubicBezTo>
                  <a:cubicBezTo>
                    <a:pt x="340" y="33"/>
                    <a:pt x="330" y="53"/>
                    <a:pt x="330" y="53"/>
                  </a:cubicBezTo>
                  <a:lnTo>
                    <a:pt x="31" y="932"/>
                  </a:lnTo>
                  <a:cubicBezTo>
                    <a:pt x="31" y="932"/>
                    <a:pt x="21" y="962"/>
                    <a:pt x="1" y="1012"/>
                  </a:cubicBezTo>
                  <a:cubicBezTo>
                    <a:pt x="47" y="1043"/>
                    <a:pt x="93" y="1057"/>
                    <a:pt x="138" y="1057"/>
                  </a:cubicBezTo>
                  <a:cubicBezTo>
                    <a:pt x="388" y="1057"/>
                    <a:pt x="590" y="607"/>
                    <a:pt x="590" y="293"/>
                  </a:cubicBezTo>
                  <a:cubicBezTo>
                    <a:pt x="590" y="40"/>
                    <a:pt x="462" y="1"/>
                    <a:pt x="380" y="1"/>
                  </a:cubicBezTo>
                  <a:close/>
                </a:path>
              </a:pathLst>
            </a:custGeom>
            <a:solidFill>
              <a:srgbClr val="EBD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72;p49">
              <a:extLst>
                <a:ext uri="{FF2B5EF4-FFF2-40B4-BE49-F238E27FC236}">
                  <a16:creationId xmlns:a16="http://schemas.microsoft.com/office/drawing/2014/main" id="{B32E53C9-6251-E8FC-A6B8-A3E062C0C6CA}"/>
                </a:ext>
              </a:extLst>
            </p:cNvPr>
            <p:cNvSpPr/>
            <p:nvPr/>
          </p:nvSpPr>
          <p:spPr>
            <a:xfrm>
              <a:off x="6469169" y="1589164"/>
              <a:ext cx="479764" cy="207902"/>
            </a:xfrm>
            <a:custGeom>
              <a:avLst/>
              <a:gdLst/>
              <a:ahLst/>
              <a:cxnLst/>
              <a:rect l="l" t="t" r="r" b="b"/>
              <a:pathLst>
                <a:path w="4103" h="1778" extrusionOk="0">
                  <a:moveTo>
                    <a:pt x="1987" y="1"/>
                  </a:moveTo>
                  <a:cubicBezTo>
                    <a:pt x="509" y="1"/>
                    <a:pt x="90" y="1029"/>
                    <a:pt x="20" y="1259"/>
                  </a:cubicBezTo>
                  <a:cubicBezTo>
                    <a:pt x="10" y="1369"/>
                    <a:pt x="0" y="1469"/>
                    <a:pt x="0" y="1558"/>
                  </a:cubicBezTo>
                  <a:lnTo>
                    <a:pt x="0" y="1778"/>
                  </a:lnTo>
                  <a:cubicBezTo>
                    <a:pt x="70" y="1369"/>
                    <a:pt x="469" y="280"/>
                    <a:pt x="1977" y="280"/>
                  </a:cubicBezTo>
                  <a:cubicBezTo>
                    <a:pt x="3494" y="280"/>
                    <a:pt x="4073" y="970"/>
                    <a:pt x="4083" y="1748"/>
                  </a:cubicBezTo>
                  <a:lnTo>
                    <a:pt x="4093" y="1748"/>
                  </a:lnTo>
                  <a:cubicBezTo>
                    <a:pt x="4103" y="1598"/>
                    <a:pt x="4103" y="1378"/>
                    <a:pt x="4073" y="1129"/>
                  </a:cubicBezTo>
                  <a:cubicBezTo>
                    <a:pt x="3974" y="799"/>
                    <a:pt x="3464" y="1"/>
                    <a:pt x="19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73;p49">
              <a:extLst>
                <a:ext uri="{FF2B5EF4-FFF2-40B4-BE49-F238E27FC236}">
                  <a16:creationId xmlns:a16="http://schemas.microsoft.com/office/drawing/2014/main" id="{D1D55D64-4FF1-A52A-5BD5-2DD72963984B}"/>
                </a:ext>
              </a:extLst>
            </p:cNvPr>
            <p:cNvSpPr/>
            <p:nvPr/>
          </p:nvSpPr>
          <p:spPr>
            <a:xfrm>
              <a:off x="6469169" y="1621905"/>
              <a:ext cx="478711" cy="323428"/>
            </a:xfrm>
            <a:custGeom>
              <a:avLst/>
              <a:gdLst/>
              <a:ahLst/>
              <a:cxnLst/>
              <a:rect l="l" t="t" r="r" b="b"/>
              <a:pathLst>
                <a:path w="4094" h="2766" extrusionOk="0">
                  <a:moveTo>
                    <a:pt x="1977" y="0"/>
                  </a:moveTo>
                  <a:cubicBezTo>
                    <a:pt x="469" y="0"/>
                    <a:pt x="70" y="1089"/>
                    <a:pt x="0" y="1498"/>
                  </a:cubicBezTo>
                  <a:lnTo>
                    <a:pt x="0" y="1708"/>
                  </a:lnTo>
                  <a:cubicBezTo>
                    <a:pt x="10" y="1868"/>
                    <a:pt x="20" y="1947"/>
                    <a:pt x="20" y="1947"/>
                  </a:cubicBezTo>
                  <a:lnTo>
                    <a:pt x="340" y="2716"/>
                  </a:lnTo>
                  <a:lnTo>
                    <a:pt x="360" y="2766"/>
                  </a:lnTo>
                  <a:lnTo>
                    <a:pt x="309" y="1788"/>
                  </a:lnTo>
                  <a:cubicBezTo>
                    <a:pt x="309" y="1788"/>
                    <a:pt x="160" y="1019"/>
                    <a:pt x="689" y="809"/>
                  </a:cubicBezTo>
                  <a:cubicBezTo>
                    <a:pt x="689" y="809"/>
                    <a:pt x="1228" y="939"/>
                    <a:pt x="1987" y="939"/>
                  </a:cubicBezTo>
                  <a:cubicBezTo>
                    <a:pt x="2306" y="939"/>
                    <a:pt x="2975" y="849"/>
                    <a:pt x="3355" y="690"/>
                  </a:cubicBezTo>
                  <a:cubicBezTo>
                    <a:pt x="3355" y="690"/>
                    <a:pt x="3604" y="889"/>
                    <a:pt x="3724" y="1118"/>
                  </a:cubicBezTo>
                  <a:cubicBezTo>
                    <a:pt x="3834" y="1348"/>
                    <a:pt x="3763" y="1748"/>
                    <a:pt x="3763" y="1748"/>
                  </a:cubicBezTo>
                  <a:lnTo>
                    <a:pt x="3754" y="2636"/>
                  </a:lnTo>
                  <a:lnTo>
                    <a:pt x="4053" y="1757"/>
                  </a:lnTo>
                  <a:cubicBezTo>
                    <a:pt x="4053" y="1757"/>
                    <a:pt x="4063" y="1737"/>
                    <a:pt x="4063" y="1708"/>
                  </a:cubicBezTo>
                  <a:cubicBezTo>
                    <a:pt x="4073" y="1657"/>
                    <a:pt x="4083" y="1578"/>
                    <a:pt x="4093" y="1468"/>
                  </a:cubicBezTo>
                  <a:lnTo>
                    <a:pt x="4083" y="1468"/>
                  </a:lnTo>
                  <a:cubicBezTo>
                    <a:pt x="4073" y="690"/>
                    <a:pt x="3494" y="0"/>
                    <a:pt x="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74;p49">
              <a:extLst>
                <a:ext uri="{FF2B5EF4-FFF2-40B4-BE49-F238E27FC236}">
                  <a16:creationId xmlns:a16="http://schemas.microsoft.com/office/drawing/2014/main" id="{1C5DC115-4F00-1E05-5681-2143EDDF84B1}"/>
                </a:ext>
              </a:extLst>
            </p:cNvPr>
            <p:cNvSpPr/>
            <p:nvPr/>
          </p:nvSpPr>
          <p:spPr>
            <a:xfrm>
              <a:off x="6471507" y="1519825"/>
              <a:ext cx="474034" cy="216554"/>
            </a:xfrm>
            <a:custGeom>
              <a:avLst/>
              <a:gdLst/>
              <a:ahLst/>
              <a:cxnLst/>
              <a:rect l="l" t="t" r="r" b="b"/>
              <a:pathLst>
                <a:path w="4054" h="1852" extrusionOk="0">
                  <a:moveTo>
                    <a:pt x="2112" y="1"/>
                  </a:moveTo>
                  <a:cubicBezTo>
                    <a:pt x="2005" y="1"/>
                    <a:pt x="1928" y="5"/>
                    <a:pt x="1897" y="5"/>
                  </a:cubicBezTo>
                  <a:cubicBezTo>
                    <a:pt x="1737" y="5"/>
                    <a:pt x="269" y="135"/>
                    <a:pt x="90" y="1183"/>
                  </a:cubicBezTo>
                  <a:cubicBezTo>
                    <a:pt x="40" y="1432"/>
                    <a:pt x="10" y="1652"/>
                    <a:pt x="0" y="1852"/>
                  </a:cubicBezTo>
                  <a:cubicBezTo>
                    <a:pt x="70" y="1622"/>
                    <a:pt x="489" y="594"/>
                    <a:pt x="1967" y="594"/>
                  </a:cubicBezTo>
                  <a:cubicBezTo>
                    <a:pt x="3444" y="594"/>
                    <a:pt x="3954" y="1392"/>
                    <a:pt x="4053" y="1722"/>
                  </a:cubicBezTo>
                  <a:cubicBezTo>
                    <a:pt x="4023" y="1472"/>
                    <a:pt x="3954" y="1193"/>
                    <a:pt x="3823" y="873"/>
                  </a:cubicBezTo>
                  <a:cubicBezTo>
                    <a:pt x="3502" y="78"/>
                    <a:pt x="2554" y="1"/>
                    <a:pt x="2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75;p49">
              <a:extLst>
                <a:ext uri="{FF2B5EF4-FFF2-40B4-BE49-F238E27FC236}">
                  <a16:creationId xmlns:a16="http://schemas.microsoft.com/office/drawing/2014/main" id="{E17A711C-C4F3-33A2-97B2-A9C6FB5B8F6D}"/>
                </a:ext>
              </a:extLst>
            </p:cNvPr>
            <p:cNvSpPr/>
            <p:nvPr/>
          </p:nvSpPr>
          <p:spPr>
            <a:xfrm>
              <a:off x="6487877" y="1702469"/>
              <a:ext cx="429601" cy="452987"/>
            </a:xfrm>
            <a:custGeom>
              <a:avLst/>
              <a:gdLst/>
              <a:ahLst/>
              <a:cxnLst/>
              <a:rect l="l" t="t" r="r" b="b"/>
              <a:pathLst>
                <a:path w="3674" h="3874" extrusionOk="0">
                  <a:moveTo>
                    <a:pt x="3195" y="1"/>
                  </a:moveTo>
                  <a:cubicBezTo>
                    <a:pt x="2815" y="160"/>
                    <a:pt x="2146" y="250"/>
                    <a:pt x="1827" y="250"/>
                  </a:cubicBezTo>
                  <a:cubicBezTo>
                    <a:pt x="1068" y="250"/>
                    <a:pt x="529" y="120"/>
                    <a:pt x="529" y="120"/>
                  </a:cubicBezTo>
                  <a:cubicBezTo>
                    <a:pt x="0" y="330"/>
                    <a:pt x="149" y="1099"/>
                    <a:pt x="149" y="1099"/>
                  </a:cubicBezTo>
                  <a:lnTo>
                    <a:pt x="200" y="2077"/>
                  </a:lnTo>
                  <a:cubicBezTo>
                    <a:pt x="200" y="2077"/>
                    <a:pt x="439" y="2646"/>
                    <a:pt x="828" y="3145"/>
                  </a:cubicBezTo>
                  <a:cubicBezTo>
                    <a:pt x="1128" y="3524"/>
                    <a:pt x="1517" y="3874"/>
                    <a:pt x="1957" y="3874"/>
                  </a:cubicBezTo>
                  <a:cubicBezTo>
                    <a:pt x="2725" y="3874"/>
                    <a:pt x="3284" y="2745"/>
                    <a:pt x="3494" y="2217"/>
                  </a:cubicBezTo>
                  <a:cubicBezTo>
                    <a:pt x="3504" y="2197"/>
                    <a:pt x="3514" y="2186"/>
                    <a:pt x="3514" y="2166"/>
                  </a:cubicBezTo>
                  <a:cubicBezTo>
                    <a:pt x="3534" y="2107"/>
                    <a:pt x="3554" y="2067"/>
                    <a:pt x="3564" y="2027"/>
                  </a:cubicBezTo>
                  <a:cubicBezTo>
                    <a:pt x="3584" y="1977"/>
                    <a:pt x="3594" y="1947"/>
                    <a:pt x="3594" y="1947"/>
                  </a:cubicBezTo>
                  <a:lnTo>
                    <a:pt x="3603" y="1059"/>
                  </a:lnTo>
                  <a:cubicBezTo>
                    <a:pt x="3603" y="1059"/>
                    <a:pt x="3674" y="659"/>
                    <a:pt x="3564" y="429"/>
                  </a:cubicBezTo>
                  <a:cubicBezTo>
                    <a:pt x="3444" y="200"/>
                    <a:pt x="3195" y="1"/>
                    <a:pt x="3195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76;p49">
              <a:extLst>
                <a:ext uri="{FF2B5EF4-FFF2-40B4-BE49-F238E27FC236}">
                  <a16:creationId xmlns:a16="http://schemas.microsoft.com/office/drawing/2014/main" id="{E1CAEA4B-69D2-FD52-4307-F526D1AF776B}"/>
                </a:ext>
              </a:extLst>
            </p:cNvPr>
            <p:cNvSpPr/>
            <p:nvPr/>
          </p:nvSpPr>
          <p:spPr>
            <a:xfrm>
              <a:off x="6154042" y="2758578"/>
              <a:ext cx="487949" cy="580557"/>
            </a:xfrm>
            <a:custGeom>
              <a:avLst/>
              <a:gdLst/>
              <a:ahLst/>
              <a:cxnLst/>
              <a:rect l="l" t="t" r="r" b="b"/>
              <a:pathLst>
                <a:path w="4173" h="4965" extrusionOk="0">
                  <a:moveTo>
                    <a:pt x="1079" y="0"/>
                  </a:moveTo>
                  <a:cubicBezTo>
                    <a:pt x="824" y="0"/>
                    <a:pt x="665" y="30"/>
                    <a:pt x="609" y="42"/>
                  </a:cubicBezTo>
                  <a:cubicBezTo>
                    <a:pt x="599" y="372"/>
                    <a:pt x="589" y="851"/>
                    <a:pt x="619" y="1271"/>
                  </a:cubicBezTo>
                  <a:cubicBezTo>
                    <a:pt x="649" y="1680"/>
                    <a:pt x="309" y="2818"/>
                    <a:pt x="60" y="3576"/>
                  </a:cubicBezTo>
                  <a:cubicBezTo>
                    <a:pt x="30" y="3876"/>
                    <a:pt x="0" y="4335"/>
                    <a:pt x="0" y="4405"/>
                  </a:cubicBezTo>
                  <a:cubicBezTo>
                    <a:pt x="220" y="4585"/>
                    <a:pt x="329" y="4914"/>
                    <a:pt x="349" y="4964"/>
                  </a:cubicBezTo>
                  <a:lnTo>
                    <a:pt x="2256" y="4964"/>
                  </a:lnTo>
                  <a:cubicBezTo>
                    <a:pt x="2286" y="4754"/>
                    <a:pt x="2366" y="4405"/>
                    <a:pt x="2366" y="4405"/>
                  </a:cubicBezTo>
                  <a:cubicBezTo>
                    <a:pt x="2765" y="3856"/>
                    <a:pt x="3793" y="2409"/>
                    <a:pt x="4093" y="1989"/>
                  </a:cubicBezTo>
                  <a:cubicBezTo>
                    <a:pt x="4142" y="1919"/>
                    <a:pt x="4173" y="1879"/>
                    <a:pt x="4173" y="1879"/>
                  </a:cubicBezTo>
                  <a:cubicBezTo>
                    <a:pt x="4173" y="1790"/>
                    <a:pt x="4153" y="1690"/>
                    <a:pt x="4113" y="1600"/>
                  </a:cubicBezTo>
                  <a:cubicBezTo>
                    <a:pt x="4033" y="1430"/>
                    <a:pt x="3883" y="1191"/>
                    <a:pt x="3663" y="951"/>
                  </a:cubicBezTo>
                  <a:cubicBezTo>
                    <a:pt x="3404" y="681"/>
                    <a:pt x="3055" y="422"/>
                    <a:pt x="2576" y="262"/>
                  </a:cubicBezTo>
                  <a:cubicBezTo>
                    <a:pt x="1921" y="52"/>
                    <a:pt x="1416" y="0"/>
                    <a:pt x="1079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77;p49">
              <a:extLst>
                <a:ext uri="{FF2B5EF4-FFF2-40B4-BE49-F238E27FC236}">
                  <a16:creationId xmlns:a16="http://schemas.microsoft.com/office/drawing/2014/main" id="{3049567F-2DA7-F240-6018-6FDDD55445D9}"/>
                </a:ext>
              </a:extLst>
            </p:cNvPr>
            <p:cNvSpPr/>
            <p:nvPr/>
          </p:nvSpPr>
          <p:spPr>
            <a:xfrm>
              <a:off x="6361710" y="1835535"/>
              <a:ext cx="270927" cy="812547"/>
            </a:xfrm>
            <a:custGeom>
              <a:avLst/>
              <a:gdLst/>
              <a:ahLst/>
              <a:cxnLst/>
              <a:rect l="l" t="t" r="r" b="b"/>
              <a:pathLst>
                <a:path w="2317" h="6949" extrusionOk="0">
                  <a:moveTo>
                    <a:pt x="680" y="1"/>
                  </a:moveTo>
                  <a:cubicBezTo>
                    <a:pt x="550" y="320"/>
                    <a:pt x="400" y="729"/>
                    <a:pt x="270" y="1199"/>
                  </a:cubicBezTo>
                  <a:cubicBezTo>
                    <a:pt x="110" y="1817"/>
                    <a:pt x="1" y="2546"/>
                    <a:pt x="31" y="3355"/>
                  </a:cubicBezTo>
                  <a:cubicBezTo>
                    <a:pt x="41" y="3684"/>
                    <a:pt x="70" y="3994"/>
                    <a:pt x="110" y="4273"/>
                  </a:cubicBezTo>
                  <a:cubicBezTo>
                    <a:pt x="300" y="5660"/>
                    <a:pt x="769" y="6479"/>
                    <a:pt x="989" y="6739"/>
                  </a:cubicBezTo>
                  <a:lnTo>
                    <a:pt x="999" y="6529"/>
                  </a:lnTo>
                  <a:cubicBezTo>
                    <a:pt x="999" y="6529"/>
                    <a:pt x="1139" y="6789"/>
                    <a:pt x="1558" y="6929"/>
                  </a:cubicBezTo>
                  <a:lnTo>
                    <a:pt x="1518" y="6769"/>
                  </a:lnTo>
                  <a:lnTo>
                    <a:pt x="1518" y="6769"/>
                  </a:lnTo>
                  <a:cubicBezTo>
                    <a:pt x="1518" y="6769"/>
                    <a:pt x="1708" y="6929"/>
                    <a:pt x="1827" y="6949"/>
                  </a:cubicBezTo>
                  <a:lnTo>
                    <a:pt x="1798" y="6849"/>
                  </a:lnTo>
                  <a:lnTo>
                    <a:pt x="1998" y="6878"/>
                  </a:lnTo>
                  <a:lnTo>
                    <a:pt x="1978" y="6798"/>
                  </a:lnTo>
                  <a:lnTo>
                    <a:pt x="2137" y="6729"/>
                  </a:lnTo>
                  <a:cubicBezTo>
                    <a:pt x="2135" y="6729"/>
                    <a:pt x="2130" y="6729"/>
                    <a:pt x="2123" y="6729"/>
                  </a:cubicBezTo>
                  <a:cubicBezTo>
                    <a:pt x="2073" y="6729"/>
                    <a:pt x="1919" y="6707"/>
                    <a:pt x="1858" y="6330"/>
                  </a:cubicBezTo>
                  <a:lnTo>
                    <a:pt x="1858" y="6330"/>
                  </a:lnTo>
                  <a:lnTo>
                    <a:pt x="2047" y="6579"/>
                  </a:lnTo>
                  <a:cubicBezTo>
                    <a:pt x="2047" y="6579"/>
                    <a:pt x="2147" y="6210"/>
                    <a:pt x="2227" y="5660"/>
                  </a:cubicBezTo>
                  <a:cubicBezTo>
                    <a:pt x="2277" y="5261"/>
                    <a:pt x="2317" y="4752"/>
                    <a:pt x="2287" y="4243"/>
                  </a:cubicBezTo>
                  <a:cubicBezTo>
                    <a:pt x="2207" y="3045"/>
                    <a:pt x="1907" y="2825"/>
                    <a:pt x="1907" y="2007"/>
                  </a:cubicBezTo>
                  <a:cubicBezTo>
                    <a:pt x="1518" y="1508"/>
                    <a:pt x="1279" y="939"/>
                    <a:pt x="1279" y="939"/>
                  </a:cubicBezTo>
                  <a:lnTo>
                    <a:pt x="1259" y="889"/>
                  </a:lnTo>
                  <a:lnTo>
                    <a:pt x="1248" y="889"/>
                  </a:lnTo>
                  <a:cubicBezTo>
                    <a:pt x="1202" y="920"/>
                    <a:pt x="1156" y="934"/>
                    <a:pt x="1112" y="934"/>
                  </a:cubicBezTo>
                  <a:cubicBezTo>
                    <a:pt x="861" y="934"/>
                    <a:pt x="660" y="484"/>
                    <a:pt x="660" y="170"/>
                  </a:cubicBezTo>
                  <a:cubicBezTo>
                    <a:pt x="660" y="100"/>
                    <a:pt x="669" y="50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78;p49">
              <a:extLst>
                <a:ext uri="{FF2B5EF4-FFF2-40B4-BE49-F238E27FC236}">
                  <a16:creationId xmlns:a16="http://schemas.microsoft.com/office/drawing/2014/main" id="{D2CEEADA-0B82-B39A-8A1E-05D2DC631AE8}"/>
                </a:ext>
              </a:extLst>
            </p:cNvPr>
            <p:cNvSpPr/>
            <p:nvPr/>
          </p:nvSpPr>
          <p:spPr>
            <a:xfrm>
              <a:off x="6438767" y="1820919"/>
              <a:ext cx="70158" cy="123946"/>
            </a:xfrm>
            <a:custGeom>
              <a:avLst/>
              <a:gdLst/>
              <a:ahLst/>
              <a:cxnLst/>
              <a:rect l="l" t="t" r="r" b="b"/>
              <a:pathLst>
                <a:path w="600" h="1060" extrusionOk="0">
                  <a:moveTo>
                    <a:pt x="214" y="0"/>
                  </a:moveTo>
                  <a:cubicBezTo>
                    <a:pt x="158" y="0"/>
                    <a:pt x="75" y="22"/>
                    <a:pt x="30" y="126"/>
                  </a:cubicBezTo>
                  <a:cubicBezTo>
                    <a:pt x="10" y="175"/>
                    <a:pt x="1" y="225"/>
                    <a:pt x="1" y="295"/>
                  </a:cubicBezTo>
                  <a:cubicBezTo>
                    <a:pt x="1" y="609"/>
                    <a:pt x="202" y="1059"/>
                    <a:pt x="453" y="1059"/>
                  </a:cubicBezTo>
                  <a:cubicBezTo>
                    <a:pt x="497" y="1059"/>
                    <a:pt x="543" y="1045"/>
                    <a:pt x="589" y="1014"/>
                  </a:cubicBezTo>
                  <a:lnTo>
                    <a:pt x="600" y="1014"/>
                  </a:lnTo>
                  <a:lnTo>
                    <a:pt x="280" y="245"/>
                  </a:lnTo>
                  <a:cubicBezTo>
                    <a:pt x="280" y="245"/>
                    <a:pt x="270" y="166"/>
                    <a:pt x="260" y="6"/>
                  </a:cubicBezTo>
                  <a:cubicBezTo>
                    <a:pt x="250" y="3"/>
                    <a:pt x="234" y="0"/>
                    <a:pt x="214" y="0"/>
                  </a:cubicBezTo>
                  <a:close/>
                </a:path>
              </a:pathLst>
            </a:custGeom>
            <a:solidFill>
              <a:srgbClr val="EBD4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79;p49">
              <a:extLst>
                <a:ext uri="{FF2B5EF4-FFF2-40B4-BE49-F238E27FC236}">
                  <a16:creationId xmlns:a16="http://schemas.microsoft.com/office/drawing/2014/main" id="{7AEF4F18-9588-F0A8-270A-151B261C1645}"/>
                </a:ext>
              </a:extLst>
            </p:cNvPr>
            <p:cNvSpPr/>
            <p:nvPr/>
          </p:nvSpPr>
          <p:spPr>
            <a:xfrm>
              <a:off x="6180819" y="3398534"/>
              <a:ext cx="307175" cy="638321"/>
            </a:xfrm>
            <a:custGeom>
              <a:avLst/>
              <a:gdLst/>
              <a:ahLst/>
              <a:cxnLst/>
              <a:rect l="l" t="t" r="r" b="b"/>
              <a:pathLst>
                <a:path w="2627" h="5459" extrusionOk="0">
                  <a:moveTo>
                    <a:pt x="0" y="0"/>
                  </a:moveTo>
                  <a:lnTo>
                    <a:pt x="0" y="20"/>
                  </a:lnTo>
                  <a:cubicBezTo>
                    <a:pt x="140" y="949"/>
                    <a:pt x="1098" y="4802"/>
                    <a:pt x="1098" y="4802"/>
                  </a:cubicBezTo>
                  <a:cubicBezTo>
                    <a:pt x="1098" y="4802"/>
                    <a:pt x="1029" y="4982"/>
                    <a:pt x="949" y="5231"/>
                  </a:cubicBezTo>
                  <a:cubicBezTo>
                    <a:pt x="959" y="5231"/>
                    <a:pt x="999" y="5231"/>
                    <a:pt x="1038" y="5171"/>
                  </a:cubicBezTo>
                  <a:cubicBezTo>
                    <a:pt x="1058" y="5162"/>
                    <a:pt x="1069" y="5131"/>
                    <a:pt x="1078" y="5111"/>
                  </a:cubicBezTo>
                  <a:cubicBezTo>
                    <a:pt x="1129" y="5005"/>
                    <a:pt x="1209" y="4964"/>
                    <a:pt x="1385" y="4964"/>
                  </a:cubicBezTo>
                  <a:cubicBezTo>
                    <a:pt x="1456" y="4964"/>
                    <a:pt x="1542" y="4970"/>
                    <a:pt x="1648" y="4982"/>
                  </a:cubicBezTo>
                  <a:cubicBezTo>
                    <a:pt x="1957" y="5022"/>
                    <a:pt x="1897" y="5171"/>
                    <a:pt x="1917" y="5301"/>
                  </a:cubicBezTo>
                  <a:cubicBezTo>
                    <a:pt x="1917" y="5331"/>
                    <a:pt x="1917" y="5351"/>
                    <a:pt x="1927" y="5371"/>
                  </a:cubicBezTo>
                  <a:cubicBezTo>
                    <a:pt x="1955" y="5431"/>
                    <a:pt x="2010" y="5459"/>
                    <a:pt x="2069" y="5459"/>
                  </a:cubicBezTo>
                  <a:cubicBezTo>
                    <a:pt x="2158" y="5459"/>
                    <a:pt x="2256" y="5395"/>
                    <a:pt x="2287" y="5281"/>
                  </a:cubicBezTo>
                  <a:cubicBezTo>
                    <a:pt x="2347" y="5102"/>
                    <a:pt x="2347" y="4762"/>
                    <a:pt x="2347" y="4762"/>
                  </a:cubicBezTo>
                  <a:cubicBezTo>
                    <a:pt x="2347" y="4762"/>
                    <a:pt x="2626" y="2136"/>
                    <a:pt x="2536" y="1398"/>
                  </a:cubicBezTo>
                  <a:cubicBezTo>
                    <a:pt x="2486" y="929"/>
                    <a:pt x="2287" y="379"/>
                    <a:pt x="2147" y="0"/>
                  </a:cubicBezTo>
                  <a:close/>
                </a:path>
              </a:pathLst>
            </a:custGeom>
            <a:solidFill>
              <a:srgbClr val="E7C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80;p49">
              <a:extLst>
                <a:ext uri="{FF2B5EF4-FFF2-40B4-BE49-F238E27FC236}">
                  <a16:creationId xmlns:a16="http://schemas.microsoft.com/office/drawing/2014/main" id="{A6DF8B84-1E81-9FE6-BBE4-52D8CD06C54A}"/>
                </a:ext>
              </a:extLst>
            </p:cNvPr>
            <p:cNvSpPr/>
            <p:nvPr/>
          </p:nvSpPr>
          <p:spPr>
            <a:xfrm>
              <a:off x="6242675" y="3955353"/>
              <a:ext cx="239356" cy="229300"/>
            </a:xfrm>
            <a:custGeom>
              <a:avLst/>
              <a:gdLst/>
              <a:ahLst/>
              <a:cxnLst/>
              <a:rect l="l" t="t" r="r" b="b"/>
              <a:pathLst>
                <a:path w="2047" h="1961" extrusionOk="0">
                  <a:moveTo>
                    <a:pt x="1818" y="0"/>
                  </a:moveTo>
                  <a:cubicBezTo>
                    <a:pt x="1818" y="0"/>
                    <a:pt x="1818" y="340"/>
                    <a:pt x="1758" y="519"/>
                  </a:cubicBezTo>
                  <a:cubicBezTo>
                    <a:pt x="1727" y="633"/>
                    <a:pt x="1629" y="697"/>
                    <a:pt x="1540" y="697"/>
                  </a:cubicBezTo>
                  <a:cubicBezTo>
                    <a:pt x="1481" y="697"/>
                    <a:pt x="1426" y="669"/>
                    <a:pt x="1398" y="609"/>
                  </a:cubicBezTo>
                  <a:cubicBezTo>
                    <a:pt x="1388" y="589"/>
                    <a:pt x="1388" y="569"/>
                    <a:pt x="1388" y="539"/>
                  </a:cubicBezTo>
                  <a:cubicBezTo>
                    <a:pt x="1388" y="539"/>
                    <a:pt x="869" y="1518"/>
                    <a:pt x="719" y="1558"/>
                  </a:cubicBezTo>
                  <a:cubicBezTo>
                    <a:pt x="670" y="1571"/>
                    <a:pt x="601" y="1578"/>
                    <a:pt x="532" y="1578"/>
                  </a:cubicBezTo>
                  <a:cubicBezTo>
                    <a:pt x="392" y="1578"/>
                    <a:pt x="250" y="1547"/>
                    <a:pt x="250" y="1467"/>
                  </a:cubicBezTo>
                  <a:cubicBezTo>
                    <a:pt x="240" y="1347"/>
                    <a:pt x="489" y="499"/>
                    <a:pt x="509" y="409"/>
                  </a:cubicBezTo>
                  <a:lnTo>
                    <a:pt x="509" y="409"/>
                  </a:lnTo>
                  <a:cubicBezTo>
                    <a:pt x="470" y="469"/>
                    <a:pt x="430" y="469"/>
                    <a:pt x="420" y="469"/>
                  </a:cubicBezTo>
                  <a:cubicBezTo>
                    <a:pt x="260" y="899"/>
                    <a:pt x="50" y="1527"/>
                    <a:pt x="21" y="1707"/>
                  </a:cubicBezTo>
                  <a:cubicBezTo>
                    <a:pt x="10" y="1737"/>
                    <a:pt x="1" y="1767"/>
                    <a:pt x="1" y="1797"/>
                  </a:cubicBezTo>
                  <a:lnTo>
                    <a:pt x="1" y="1807"/>
                  </a:lnTo>
                  <a:cubicBezTo>
                    <a:pt x="4" y="1857"/>
                    <a:pt x="19" y="1873"/>
                    <a:pt x="39" y="1873"/>
                  </a:cubicBezTo>
                  <a:cubicBezTo>
                    <a:pt x="72" y="1873"/>
                    <a:pt x="121" y="1833"/>
                    <a:pt x="170" y="1827"/>
                  </a:cubicBezTo>
                  <a:cubicBezTo>
                    <a:pt x="182" y="1825"/>
                    <a:pt x="209" y="1824"/>
                    <a:pt x="246" y="1824"/>
                  </a:cubicBezTo>
                  <a:cubicBezTo>
                    <a:pt x="450" y="1824"/>
                    <a:pt x="958" y="1848"/>
                    <a:pt x="1009" y="1906"/>
                  </a:cubicBezTo>
                  <a:cubicBezTo>
                    <a:pt x="1041" y="1943"/>
                    <a:pt x="1064" y="1961"/>
                    <a:pt x="1093" y="1961"/>
                  </a:cubicBezTo>
                  <a:cubicBezTo>
                    <a:pt x="1127" y="1961"/>
                    <a:pt x="1168" y="1936"/>
                    <a:pt x="1239" y="1887"/>
                  </a:cubicBezTo>
                  <a:cubicBezTo>
                    <a:pt x="1319" y="1827"/>
                    <a:pt x="1435" y="1762"/>
                    <a:pt x="1509" y="1762"/>
                  </a:cubicBezTo>
                  <a:cubicBezTo>
                    <a:pt x="1545" y="1762"/>
                    <a:pt x="1571" y="1778"/>
                    <a:pt x="1578" y="1817"/>
                  </a:cubicBezTo>
                  <a:cubicBezTo>
                    <a:pt x="1827" y="1597"/>
                    <a:pt x="1967" y="1378"/>
                    <a:pt x="1987" y="1347"/>
                  </a:cubicBezTo>
                  <a:cubicBezTo>
                    <a:pt x="2047" y="1278"/>
                    <a:pt x="1957" y="1068"/>
                    <a:pt x="1957" y="979"/>
                  </a:cubicBezTo>
                  <a:cubicBezTo>
                    <a:pt x="1957" y="899"/>
                    <a:pt x="1937" y="519"/>
                    <a:pt x="1957" y="400"/>
                  </a:cubicBezTo>
                  <a:cubicBezTo>
                    <a:pt x="1977" y="280"/>
                    <a:pt x="1818" y="0"/>
                    <a:pt x="1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81;p49">
              <a:extLst>
                <a:ext uri="{FF2B5EF4-FFF2-40B4-BE49-F238E27FC236}">
                  <a16:creationId xmlns:a16="http://schemas.microsoft.com/office/drawing/2014/main" id="{D3BDD293-F6A8-B243-17C5-FE8CF94AFA28}"/>
                </a:ext>
              </a:extLst>
            </p:cNvPr>
            <p:cNvSpPr/>
            <p:nvPr/>
          </p:nvSpPr>
          <p:spPr>
            <a:xfrm>
              <a:off x="6441105" y="1771341"/>
              <a:ext cx="28180" cy="64312"/>
            </a:xfrm>
            <a:custGeom>
              <a:avLst/>
              <a:gdLst/>
              <a:ahLst/>
              <a:cxnLst/>
              <a:rect l="l" t="t" r="r" b="b"/>
              <a:pathLst>
                <a:path w="241" h="550" extrusionOk="0">
                  <a:moveTo>
                    <a:pt x="240" y="0"/>
                  </a:moveTo>
                  <a:cubicBezTo>
                    <a:pt x="180" y="130"/>
                    <a:pt x="101" y="320"/>
                    <a:pt x="1" y="550"/>
                  </a:cubicBezTo>
                  <a:lnTo>
                    <a:pt x="10" y="550"/>
                  </a:lnTo>
                  <a:cubicBezTo>
                    <a:pt x="55" y="446"/>
                    <a:pt x="138" y="424"/>
                    <a:pt x="194" y="424"/>
                  </a:cubicBezTo>
                  <a:cubicBezTo>
                    <a:pt x="214" y="424"/>
                    <a:pt x="230" y="427"/>
                    <a:pt x="240" y="430"/>
                  </a:cubicBezTo>
                  <a:lnTo>
                    <a:pt x="240" y="22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82;p49">
              <a:extLst>
                <a:ext uri="{FF2B5EF4-FFF2-40B4-BE49-F238E27FC236}">
                  <a16:creationId xmlns:a16="http://schemas.microsoft.com/office/drawing/2014/main" id="{014CD850-3B14-E95E-50F0-879634810A0C}"/>
                </a:ext>
              </a:extLst>
            </p:cNvPr>
            <p:cNvSpPr/>
            <p:nvPr/>
          </p:nvSpPr>
          <p:spPr>
            <a:xfrm>
              <a:off x="6239167" y="4161266"/>
              <a:ext cx="188023" cy="58231"/>
            </a:xfrm>
            <a:custGeom>
              <a:avLst/>
              <a:gdLst/>
              <a:ahLst/>
              <a:cxnLst/>
              <a:rect l="l" t="t" r="r" b="b"/>
              <a:pathLst>
                <a:path w="1608" h="498" extrusionOk="0">
                  <a:moveTo>
                    <a:pt x="1539" y="1"/>
                  </a:moveTo>
                  <a:cubicBezTo>
                    <a:pt x="1465" y="1"/>
                    <a:pt x="1349" y="66"/>
                    <a:pt x="1269" y="126"/>
                  </a:cubicBezTo>
                  <a:cubicBezTo>
                    <a:pt x="1198" y="175"/>
                    <a:pt x="1157" y="200"/>
                    <a:pt x="1123" y="200"/>
                  </a:cubicBezTo>
                  <a:cubicBezTo>
                    <a:pt x="1094" y="200"/>
                    <a:pt x="1071" y="182"/>
                    <a:pt x="1039" y="145"/>
                  </a:cubicBezTo>
                  <a:cubicBezTo>
                    <a:pt x="988" y="87"/>
                    <a:pt x="480" y="63"/>
                    <a:pt x="276" y="63"/>
                  </a:cubicBezTo>
                  <a:cubicBezTo>
                    <a:pt x="239" y="63"/>
                    <a:pt x="212" y="64"/>
                    <a:pt x="200" y="66"/>
                  </a:cubicBezTo>
                  <a:cubicBezTo>
                    <a:pt x="151" y="72"/>
                    <a:pt x="102" y="112"/>
                    <a:pt x="69" y="112"/>
                  </a:cubicBezTo>
                  <a:cubicBezTo>
                    <a:pt x="49" y="112"/>
                    <a:pt x="34" y="96"/>
                    <a:pt x="31" y="46"/>
                  </a:cubicBezTo>
                  <a:lnTo>
                    <a:pt x="31" y="46"/>
                  </a:lnTo>
                  <a:cubicBezTo>
                    <a:pt x="0" y="276"/>
                    <a:pt x="51" y="465"/>
                    <a:pt x="460" y="495"/>
                  </a:cubicBezTo>
                  <a:cubicBezTo>
                    <a:pt x="489" y="497"/>
                    <a:pt x="518" y="498"/>
                    <a:pt x="546" y="498"/>
                  </a:cubicBezTo>
                  <a:cubicBezTo>
                    <a:pt x="1004" y="498"/>
                    <a:pt x="1364" y="282"/>
                    <a:pt x="1608" y="56"/>
                  </a:cubicBezTo>
                  <a:cubicBezTo>
                    <a:pt x="1601" y="17"/>
                    <a:pt x="1575" y="1"/>
                    <a:pt x="15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83;p49">
              <a:extLst>
                <a:ext uri="{FF2B5EF4-FFF2-40B4-BE49-F238E27FC236}">
                  <a16:creationId xmlns:a16="http://schemas.microsoft.com/office/drawing/2014/main" id="{52F7B8DD-A607-EB68-7CA7-8825B8E6097E}"/>
                </a:ext>
              </a:extLst>
            </p:cNvPr>
            <p:cNvSpPr/>
            <p:nvPr/>
          </p:nvSpPr>
          <p:spPr>
            <a:xfrm>
              <a:off x="6270738" y="3978856"/>
              <a:ext cx="138913" cy="161130"/>
            </a:xfrm>
            <a:custGeom>
              <a:avLst/>
              <a:gdLst/>
              <a:ahLst/>
              <a:cxnLst/>
              <a:rect l="l" t="t" r="r" b="b"/>
              <a:pathLst>
                <a:path w="1188" h="1378" extrusionOk="0">
                  <a:moveTo>
                    <a:pt x="616" y="1"/>
                  </a:moveTo>
                  <a:cubicBezTo>
                    <a:pt x="440" y="1"/>
                    <a:pt x="360" y="42"/>
                    <a:pt x="309" y="148"/>
                  </a:cubicBezTo>
                  <a:cubicBezTo>
                    <a:pt x="300" y="168"/>
                    <a:pt x="289" y="199"/>
                    <a:pt x="269" y="208"/>
                  </a:cubicBezTo>
                  <a:cubicBezTo>
                    <a:pt x="249" y="298"/>
                    <a:pt x="0" y="1146"/>
                    <a:pt x="10" y="1266"/>
                  </a:cubicBezTo>
                  <a:cubicBezTo>
                    <a:pt x="10" y="1346"/>
                    <a:pt x="152" y="1377"/>
                    <a:pt x="292" y="1377"/>
                  </a:cubicBezTo>
                  <a:cubicBezTo>
                    <a:pt x="361" y="1377"/>
                    <a:pt x="430" y="1370"/>
                    <a:pt x="479" y="1357"/>
                  </a:cubicBezTo>
                  <a:cubicBezTo>
                    <a:pt x="629" y="1317"/>
                    <a:pt x="1148" y="338"/>
                    <a:pt x="1148" y="338"/>
                  </a:cubicBezTo>
                  <a:cubicBezTo>
                    <a:pt x="1128" y="208"/>
                    <a:pt x="1188" y="59"/>
                    <a:pt x="879" y="19"/>
                  </a:cubicBezTo>
                  <a:cubicBezTo>
                    <a:pt x="773" y="7"/>
                    <a:pt x="687" y="1"/>
                    <a:pt x="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84;p49">
              <a:extLst>
                <a:ext uri="{FF2B5EF4-FFF2-40B4-BE49-F238E27FC236}">
                  <a16:creationId xmlns:a16="http://schemas.microsoft.com/office/drawing/2014/main" id="{9CEF28A2-F0E4-B07A-F3D5-7D424F0B280E}"/>
                </a:ext>
              </a:extLst>
            </p:cNvPr>
            <p:cNvSpPr/>
            <p:nvPr/>
          </p:nvSpPr>
          <p:spPr>
            <a:xfrm>
              <a:off x="5987066" y="1975617"/>
              <a:ext cx="406332" cy="1456831"/>
            </a:xfrm>
            <a:custGeom>
              <a:avLst/>
              <a:gdLst/>
              <a:ahLst/>
              <a:cxnLst/>
              <a:rect l="l" t="t" r="r" b="b"/>
              <a:pathLst>
                <a:path w="3475" h="12459" extrusionOk="0">
                  <a:moveTo>
                    <a:pt x="3454" y="1"/>
                  </a:moveTo>
                  <a:cubicBezTo>
                    <a:pt x="2866" y="100"/>
                    <a:pt x="2187" y="250"/>
                    <a:pt x="1767" y="420"/>
                  </a:cubicBezTo>
                  <a:cubicBezTo>
                    <a:pt x="889" y="779"/>
                    <a:pt x="1109" y="2705"/>
                    <a:pt x="1129" y="2945"/>
                  </a:cubicBezTo>
                  <a:cubicBezTo>
                    <a:pt x="1149" y="3185"/>
                    <a:pt x="729" y="5780"/>
                    <a:pt x="649" y="5930"/>
                  </a:cubicBezTo>
                  <a:cubicBezTo>
                    <a:pt x="559" y="6080"/>
                    <a:pt x="439" y="6479"/>
                    <a:pt x="340" y="7457"/>
                  </a:cubicBezTo>
                  <a:cubicBezTo>
                    <a:pt x="230" y="8436"/>
                    <a:pt x="250" y="10922"/>
                    <a:pt x="250" y="10922"/>
                  </a:cubicBezTo>
                  <a:cubicBezTo>
                    <a:pt x="250" y="10922"/>
                    <a:pt x="100" y="11311"/>
                    <a:pt x="30" y="11610"/>
                  </a:cubicBezTo>
                  <a:cubicBezTo>
                    <a:pt x="20" y="11620"/>
                    <a:pt x="20" y="11640"/>
                    <a:pt x="20" y="11660"/>
                  </a:cubicBezTo>
                  <a:cubicBezTo>
                    <a:pt x="0" y="11830"/>
                    <a:pt x="70" y="12029"/>
                    <a:pt x="150" y="12169"/>
                  </a:cubicBezTo>
                  <a:cubicBezTo>
                    <a:pt x="210" y="12279"/>
                    <a:pt x="280" y="12359"/>
                    <a:pt x="340" y="12389"/>
                  </a:cubicBezTo>
                  <a:cubicBezTo>
                    <a:pt x="424" y="12431"/>
                    <a:pt x="813" y="12459"/>
                    <a:pt x="1121" y="12459"/>
                  </a:cubicBezTo>
                  <a:cubicBezTo>
                    <a:pt x="1325" y="12459"/>
                    <a:pt x="1494" y="12447"/>
                    <a:pt x="1517" y="12419"/>
                  </a:cubicBezTo>
                  <a:cubicBezTo>
                    <a:pt x="1568" y="12359"/>
                    <a:pt x="1588" y="12209"/>
                    <a:pt x="1597" y="12169"/>
                  </a:cubicBezTo>
                  <a:lnTo>
                    <a:pt x="1438" y="12169"/>
                  </a:lnTo>
                  <a:lnTo>
                    <a:pt x="1438" y="11660"/>
                  </a:lnTo>
                  <a:lnTo>
                    <a:pt x="1777" y="11660"/>
                  </a:lnTo>
                  <a:cubicBezTo>
                    <a:pt x="1757" y="11610"/>
                    <a:pt x="1648" y="11281"/>
                    <a:pt x="1428" y="11101"/>
                  </a:cubicBezTo>
                  <a:cubicBezTo>
                    <a:pt x="1368" y="11051"/>
                    <a:pt x="1308" y="11021"/>
                    <a:pt x="1238" y="11001"/>
                  </a:cubicBezTo>
                  <a:cubicBezTo>
                    <a:pt x="1238" y="11001"/>
                    <a:pt x="1348" y="10692"/>
                    <a:pt x="1488" y="10272"/>
                  </a:cubicBezTo>
                  <a:cubicBezTo>
                    <a:pt x="1737" y="9514"/>
                    <a:pt x="2077" y="8376"/>
                    <a:pt x="2047" y="7967"/>
                  </a:cubicBezTo>
                  <a:cubicBezTo>
                    <a:pt x="2017" y="7547"/>
                    <a:pt x="2027" y="7068"/>
                    <a:pt x="2037" y="6738"/>
                  </a:cubicBezTo>
                  <a:cubicBezTo>
                    <a:pt x="2047" y="6589"/>
                    <a:pt x="2047" y="6479"/>
                    <a:pt x="2057" y="6409"/>
                  </a:cubicBezTo>
                  <a:lnTo>
                    <a:pt x="2057" y="6369"/>
                  </a:lnTo>
                  <a:cubicBezTo>
                    <a:pt x="2057" y="6210"/>
                    <a:pt x="2476" y="4622"/>
                    <a:pt x="2596" y="3284"/>
                  </a:cubicBezTo>
                  <a:cubicBezTo>
                    <a:pt x="2596" y="3284"/>
                    <a:pt x="2675" y="3494"/>
                    <a:pt x="2766" y="3744"/>
                  </a:cubicBezTo>
                  <a:cubicBezTo>
                    <a:pt x="2815" y="3814"/>
                    <a:pt x="2882" y="3855"/>
                    <a:pt x="2953" y="3855"/>
                  </a:cubicBezTo>
                  <a:cubicBezTo>
                    <a:pt x="3115" y="3855"/>
                    <a:pt x="3294" y="3643"/>
                    <a:pt x="3314" y="3075"/>
                  </a:cubicBezTo>
                  <a:cubicBezTo>
                    <a:pt x="3274" y="2796"/>
                    <a:pt x="3245" y="2486"/>
                    <a:pt x="3235" y="2157"/>
                  </a:cubicBezTo>
                  <a:cubicBezTo>
                    <a:pt x="3205" y="1348"/>
                    <a:pt x="3314" y="619"/>
                    <a:pt x="3474" y="1"/>
                  </a:cubicBezTo>
                  <a:close/>
                </a:path>
              </a:pathLst>
            </a:custGeom>
            <a:solidFill>
              <a:srgbClr val="F0D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85;p49">
              <a:extLst>
                <a:ext uri="{FF2B5EF4-FFF2-40B4-BE49-F238E27FC236}">
                  <a16:creationId xmlns:a16="http://schemas.microsoft.com/office/drawing/2014/main" id="{03A809CB-4C36-D69C-2787-85CAE25C4364}"/>
                </a:ext>
              </a:extLst>
            </p:cNvPr>
            <p:cNvSpPr/>
            <p:nvPr/>
          </p:nvSpPr>
          <p:spPr>
            <a:xfrm>
              <a:off x="5504964" y="3339017"/>
              <a:ext cx="499759" cy="59634"/>
            </a:xfrm>
            <a:custGeom>
              <a:avLst/>
              <a:gdLst/>
              <a:ahLst/>
              <a:cxnLst/>
              <a:rect l="l" t="t" r="r" b="b"/>
              <a:pathLst>
                <a:path w="4274" h="510" extrusionOk="0">
                  <a:moveTo>
                    <a:pt x="70" y="0"/>
                  </a:moveTo>
                  <a:cubicBezTo>
                    <a:pt x="30" y="0"/>
                    <a:pt x="1" y="110"/>
                    <a:pt x="1" y="260"/>
                  </a:cubicBezTo>
                  <a:cubicBezTo>
                    <a:pt x="1" y="400"/>
                    <a:pt x="30" y="509"/>
                    <a:pt x="70" y="509"/>
                  </a:cubicBezTo>
                  <a:lnTo>
                    <a:pt x="4273" y="509"/>
                  </a:lnTo>
                  <a:cubicBezTo>
                    <a:pt x="4193" y="369"/>
                    <a:pt x="4123" y="170"/>
                    <a:pt x="4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86;p49">
              <a:extLst>
                <a:ext uri="{FF2B5EF4-FFF2-40B4-BE49-F238E27FC236}">
                  <a16:creationId xmlns:a16="http://schemas.microsoft.com/office/drawing/2014/main" id="{8EEC0EF7-110C-B3EE-2766-2F8213237344}"/>
                </a:ext>
              </a:extLst>
            </p:cNvPr>
            <p:cNvSpPr/>
            <p:nvPr/>
          </p:nvSpPr>
          <p:spPr>
            <a:xfrm>
              <a:off x="5350850" y="2931517"/>
              <a:ext cx="242981" cy="875572"/>
            </a:xfrm>
            <a:custGeom>
              <a:avLst/>
              <a:gdLst/>
              <a:ahLst/>
              <a:cxnLst/>
              <a:rect l="l" t="t" r="r" b="b"/>
              <a:pathLst>
                <a:path w="2078" h="7488" extrusionOk="0">
                  <a:moveTo>
                    <a:pt x="1039" y="1"/>
                  </a:moveTo>
                  <a:cubicBezTo>
                    <a:pt x="470" y="1"/>
                    <a:pt x="1" y="1678"/>
                    <a:pt x="1" y="3745"/>
                  </a:cubicBezTo>
                  <a:cubicBezTo>
                    <a:pt x="1" y="5811"/>
                    <a:pt x="470" y="7488"/>
                    <a:pt x="1039" y="7488"/>
                  </a:cubicBezTo>
                  <a:cubicBezTo>
                    <a:pt x="1588" y="7488"/>
                    <a:pt x="2037" y="5941"/>
                    <a:pt x="2077" y="3994"/>
                  </a:cubicBezTo>
                  <a:lnTo>
                    <a:pt x="1648" y="3994"/>
                  </a:lnTo>
                  <a:cubicBezTo>
                    <a:pt x="1618" y="5382"/>
                    <a:pt x="1359" y="6460"/>
                    <a:pt x="1039" y="6460"/>
                  </a:cubicBezTo>
                  <a:cubicBezTo>
                    <a:pt x="709" y="6460"/>
                    <a:pt x="430" y="5242"/>
                    <a:pt x="430" y="3745"/>
                  </a:cubicBezTo>
                  <a:cubicBezTo>
                    <a:pt x="430" y="2237"/>
                    <a:pt x="709" y="1030"/>
                    <a:pt x="1039" y="1030"/>
                  </a:cubicBezTo>
                  <a:cubicBezTo>
                    <a:pt x="1359" y="1030"/>
                    <a:pt x="1618" y="2108"/>
                    <a:pt x="1648" y="3485"/>
                  </a:cubicBezTo>
                  <a:lnTo>
                    <a:pt x="2077" y="3485"/>
                  </a:lnTo>
                  <a:cubicBezTo>
                    <a:pt x="2037" y="1538"/>
                    <a:pt x="1588" y="1"/>
                    <a:pt x="10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87;p49">
              <a:extLst>
                <a:ext uri="{FF2B5EF4-FFF2-40B4-BE49-F238E27FC236}">
                  <a16:creationId xmlns:a16="http://schemas.microsoft.com/office/drawing/2014/main" id="{185E0572-A25B-43A8-C71E-47852B151716}"/>
                </a:ext>
              </a:extLst>
            </p:cNvPr>
            <p:cNvSpPr/>
            <p:nvPr/>
          </p:nvSpPr>
          <p:spPr>
            <a:xfrm>
              <a:off x="5401013" y="3051838"/>
              <a:ext cx="142538" cy="635164"/>
            </a:xfrm>
            <a:custGeom>
              <a:avLst/>
              <a:gdLst/>
              <a:ahLst/>
              <a:cxnLst/>
              <a:rect l="l" t="t" r="r" b="b"/>
              <a:pathLst>
                <a:path w="1219" h="5432" extrusionOk="0">
                  <a:moveTo>
                    <a:pt x="610" y="1"/>
                  </a:moveTo>
                  <a:cubicBezTo>
                    <a:pt x="280" y="1"/>
                    <a:pt x="1" y="1208"/>
                    <a:pt x="1" y="2716"/>
                  </a:cubicBezTo>
                  <a:cubicBezTo>
                    <a:pt x="1" y="4213"/>
                    <a:pt x="280" y="5431"/>
                    <a:pt x="610" y="5431"/>
                  </a:cubicBezTo>
                  <a:cubicBezTo>
                    <a:pt x="930" y="5431"/>
                    <a:pt x="1189" y="4353"/>
                    <a:pt x="1219" y="2965"/>
                  </a:cubicBezTo>
                  <a:lnTo>
                    <a:pt x="1129" y="2965"/>
                  </a:lnTo>
                  <a:cubicBezTo>
                    <a:pt x="1099" y="3205"/>
                    <a:pt x="1029" y="3375"/>
                    <a:pt x="959" y="3375"/>
                  </a:cubicBezTo>
                  <a:lnTo>
                    <a:pt x="610" y="3375"/>
                  </a:lnTo>
                  <a:cubicBezTo>
                    <a:pt x="510" y="3375"/>
                    <a:pt x="430" y="3075"/>
                    <a:pt x="430" y="2716"/>
                  </a:cubicBezTo>
                  <a:cubicBezTo>
                    <a:pt x="430" y="2346"/>
                    <a:pt x="510" y="2057"/>
                    <a:pt x="610" y="2057"/>
                  </a:cubicBezTo>
                  <a:lnTo>
                    <a:pt x="959" y="2057"/>
                  </a:lnTo>
                  <a:cubicBezTo>
                    <a:pt x="1029" y="2057"/>
                    <a:pt x="1099" y="2217"/>
                    <a:pt x="1129" y="2456"/>
                  </a:cubicBezTo>
                  <a:lnTo>
                    <a:pt x="1219" y="2456"/>
                  </a:lnTo>
                  <a:cubicBezTo>
                    <a:pt x="1189" y="1079"/>
                    <a:pt x="930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88;p49">
              <a:extLst>
                <a:ext uri="{FF2B5EF4-FFF2-40B4-BE49-F238E27FC236}">
                  <a16:creationId xmlns:a16="http://schemas.microsoft.com/office/drawing/2014/main" id="{70C54F68-B65E-802B-EDAA-69FF136CE853}"/>
                </a:ext>
              </a:extLst>
            </p:cNvPr>
            <p:cNvSpPr/>
            <p:nvPr/>
          </p:nvSpPr>
          <p:spPr>
            <a:xfrm>
              <a:off x="5490932" y="3292362"/>
              <a:ext cx="42212" cy="154114"/>
            </a:xfrm>
            <a:custGeom>
              <a:avLst/>
              <a:gdLst/>
              <a:ahLst/>
              <a:cxnLst/>
              <a:rect l="l" t="t" r="r" b="b"/>
              <a:pathLst>
                <a:path w="361" h="1318" extrusionOk="0">
                  <a:moveTo>
                    <a:pt x="190" y="0"/>
                  </a:moveTo>
                  <a:cubicBezTo>
                    <a:pt x="90" y="0"/>
                    <a:pt x="1" y="289"/>
                    <a:pt x="1" y="659"/>
                  </a:cubicBezTo>
                  <a:cubicBezTo>
                    <a:pt x="1" y="1018"/>
                    <a:pt x="90" y="1318"/>
                    <a:pt x="190" y="1318"/>
                  </a:cubicBezTo>
                  <a:cubicBezTo>
                    <a:pt x="260" y="1318"/>
                    <a:pt x="330" y="1148"/>
                    <a:pt x="360" y="908"/>
                  </a:cubicBezTo>
                  <a:lnTo>
                    <a:pt x="190" y="908"/>
                  </a:lnTo>
                  <a:cubicBezTo>
                    <a:pt x="150" y="908"/>
                    <a:pt x="121" y="799"/>
                    <a:pt x="121" y="659"/>
                  </a:cubicBezTo>
                  <a:cubicBezTo>
                    <a:pt x="121" y="509"/>
                    <a:pt x="150" y="399"/>
                    <a:pt x="190" y="399"/>
                  </a:cubicBezTo>
                  <a:lnTo>
                    <a:pt x="360" y="399"/>
                  </a:lnTo>
                  <a:cubicBezTo>
                    <a:pt x="330" y="160"/>
                    <a:pt x="260" y="0"/>
                    <a:pt x="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89;p49">
              <a:extLst>
                <a:ext uri="{FF2B5EF4-FFF2-40B4-BE49-F238E27FC236}">
                  <a16:creationId xmlns:a16="http://schemas.microsoft.com/office/drawing/2014/main" id="{F0668F2F-8A4E-7AB0-B389-0A2F83F9F44E}"/>
                </a:ext>
              </a:extLst>
            </p:cNvPr>
            <p:cNvSpPr/>
            <p:nvPr/>
          </p:nvSpPr>
          <p:spPr>
            <a:xfrm>
              <a:off x="5451293" y="3292362"/>
              <a:ext cx="61973" cy="154114"/>
            </a:xfrm>
            <a:custGeom>
              <a:avLst/>
              <a:gdLst/>
              <a:ahLst/>
              <a:cxnLst/>
              <a:rect l="l" t="t" r="r" b="b"/>
              <a:pathLst>
                <a:path w="530" h="1318" extrusionOk="0">
                  <a:moveTo>
                    <a:pt x="180" y="0"/>
                  </a:moveTo>
                  <a:cubicBezTo>
                    <a:pt x="80" y="0"/>
                    <a:pt x="0" y="289"/>
                    <a:pt x="0" y="659"/>
                  </a:cubicBezTo>
                  <a:cubicBezTo>
                    <a:pt x="0" y="1018"/>
                    <a:pt x="80" y="1318"/>
                    <a:pt x="180" y="1318"/>
                  </a:cubicBezTo>
                  <a:lnTo>
                    <a:pt x="529" y="1318"/>
                  </a:lnTo>
                  <a:cubicBezTo>
                    <a:pt x="429" y="1318"/>
                    <a:pt x="340" y="1018"/>
                    <a:pt x="340" y="659"/>
                  </a:cubicBezTo>
                  <a:cubicBezTo>
                    <a:pt x="340" y="289"/>
                    <a:pt x="429" y="0"/>
                    <a:pt x="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90;p49">
              <a:extLst>
                <a:ext uri="{FF2B5EF4-FFF2-40B4-BE49-F238E27FC236}">
                  <a16:creationId xmlns:a16="http://schemas.microsoft.com/office/drawing/2014/main" id="{D75B495E-E00A-D7E9-88CB-7ED71CB8B795}"/>
                </a:ext>
              </a:extLst>
            </p:cNvPr>
            <p:cNvSpPr/>
            <p:nvPr/>
          </p:nvSpPr>
          <p:spPr>
            <a:xfrm>
              <a:off x="5272624" y="2931517"/>
              <a:ext cx="199833" cy="875572"/>
            </a:xfrm>
            <a:custGeom>
              <a:avLst/>
              <a:gdLst/>
              <a:ahLst/>
              <a:cxnLst/>
              <a:rect l="l" t="t" r="r" b="b"/>
              <a:pathLst>
                <a:path w="1709" h="7488" extrusionOk="0">
                  <a:moveTo>
                    <a:pt x="1039" y="1"/>
                  </a:moveTo>
                  <a:cubicBezTo>
                    <a:pt x="490" y="1"/>
                    <a:pt x="41" y="1538"/>
                    <a:pt x="1" y="3485"/>
                  </a:cubicBezTo>
                  <a:lnTo>
                    <a:pt x="1" y="3745"/>
                  </a:lnTo>
                  <a:lnTo>
                    <a:pt x="1" y="3994"/>
                  </a:lnTo>
                  <a:cubicBezTo>
                    <a:pt x="41" y="5941"/>
                    <a:pt x="490" y="7488"/>
                    <a:pt x="1039" y="7488"/>
                  </a:cubicBezTo>
                  <a:lnTo>
                    <a:pt x="1708" y="7488"/>
                  </a:lnTo>
                  <a:cubicBezTo>
                    <a:pt x="1139" y="7488"/>
                    <a:pt x="670" y="5811"/>
                    <a:pt x="670" y="3745"/>
                  </a:cubicBezTo>
                  <a:cubicBezTo>
                    <a:pt x="670" y="1678"/>
                    <a:pt x="1139" y="1"/>
                    <a:pt x="1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91;p49">
              <a:extLst>
                <a:ext uri="{FF2B5EF4-FFF2-40B4-BE49-F238E27FC236}">
                  <a16:creationId xmlns:a16="http://schemas.microsoft.com/office/drawing/2014/main" id="{4D0CDC91-3128-CD79-D854-0B0C3F723C56}"/>
                </a:ext>
              </a:extLst>
            </p:cNvPr>
            <p:cNvSpPr/>
            <p:nvPr/>
          </p:nvSpPr>
          <p:spPr>
            <a:xfrm>
              <a:off x="4936450" y="3339017"/>
              <a:ext cx="336291" cy="59634"/>
            </a:xfrm>
            <a:custGeom>
              <a:avLst/>
              <a:gdLst/>
              <a:ahLst/>
              <a:cxnLst/>
              <a:rect l="l" t="t" r="r" b="b"/>
              <a:pathLst>
                <a:path w="2876" h="510" extrusionOk="0">
                  <a:moveTo>
                    <a:pt x="260" y="0"/>
                  </a:moveTo>
                  <a:cubicBezTo>
                    <a:pt x="111" y="0"/>
                    <a:pt x="1" y="110"/>
                    <a:pt x="1" y="260"/>
                  </a:cubicBezTo>
                  <a:cubicBezTo>
                    <a:pt x="1" y="329"/>
                    <a:pt x="31" y="389"/>
                    <a:pt x="71" y="440"/>
                  </a:cubicBezTo>
                  <a:cubicBezTo>
                    <a:pt x="120" y="489"/>
                    <a:pt x="191" y="509"/>
                    <a:pt x="260" y="509"/>
                  </a:cubicBezTo>
                  <a:lnTo>
                    <a:pt x="2876" y="509"/>
                  </a:lnTo>
                  <a:lnTo>
                    <a:pt x="2876" y="260"/>
                  </a:lnTo>
                  <a:lnTo>
                    <a:pt x="28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D5BAC11D-9F31-489A-67BA-6BC2DAD2C7A9}"/>
              </a:ext>
            </a:extLst>
          </p:cNvPr>
          <p:cNvSpPr txBox="1"/>
          <p:nvPr/>
        </p:nvSpPr>
        <p:spPr>
          <a:xfrm>
            <a:off x="8801100" y="4675489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4383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3;p38">
            <a:extLst>
              <a:ext uri="{FF2B5EF4-FFF2-40B4-BE49-F238E27FC236}">
                <a16:creationId xmlns:a16="http://schemas.microsoft.com/office/drawing/2014/main" id="{4427C9EB-8CE9-7503-15BB-371FEBC20EDA}"/>
              </a:ext>
            </a:extLst>
          </p:cNvPr>
          <p:cNvSpPr txBox="1">
            <a:spLocks/>
          </p:cNvSpPr>
          <p:nvPr/>
        </p:nvSpPr>
        <p:spPr>
          <a:xfrm>
            <a:off x="720000" y="2893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dk1"/>
                </a:solidFill>
                <a:latin typeface="Montserrat ExtraBold"/>
                <a:sym typeface="Montserrat ExtraBold"/>
              </a:rPr>
              <a:t>Modo de funcionamento</a:t>
            </a:r>
          </a:p>
        </p:txBody>
      </p:sp>
      <p:pic>
        <p:nvPicPr>
          <p:cNvPr id="7" name="Hello">
            <a:hlinkClick r:id="" action="ppaction://media"/>
            <a:extLst>
              <a:ext uri="{FF2B5EF4-FFF2-40B4-BE49-F238E27FC236}">
                <a16:creationId xmlns:a16="http://schemas.microsoft.com/office/drawing/2014/main" id="{8E0E2183-C825-5564-9156-8336A198D8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26" end="3848"/>
                </p14:media>
              </p:ext>
            </p:extLst>
          </p:nvPr>
        </p:nvPicPr>
        <p:blipFill rotWithShape="1">
          <a:blip r:embed="rId5"/>
          <a:srcRect l="20556" t="72962" r="12222" b="9531"/>
          <a:stretch/>
        </p:blipFill>
        <p:spPr>
          <a:xfrm>
            <a:off x="319103" y="1070252"/>
            <a:ext cx="8279039" cy="121287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5301DF21-4C53-0DB6-B3E1-246462161330}"/>
              </a:ext>
            </a:extLst>
          </p:cNvPr>
          <p:cNvGrpSpPr/>
          <p:nvPr/>
        </p:nvGrpSpPr>
        <p:grpSpPr>
          <a:xfrm>
            <a:off x="7366960" y="2917354"/>
            <a:ext cx="1439220" cy="1883345"/>
            <a:chOff x="3445200" y="1544445"/>
            <a:chExt cx="2232822" cy="3044001"/>
          </a:xfrm>
        </p:grpSpPr>
        <p:sp>
          <p:nvSpPr>
            <p:cNvPr id="10" name="Google Shape;1798;p50">
              <a:extLst>
                <a:ext uri="{FF2B5EF4-FFF2-40B4-BE49-F238E27FC236}">
                  <a16:creationId xmlns:a16="http://schemas.microsoft.com/office/drawing/2014/main" id="{7DC21164-6E14-6C2F-15AF-F02BF71E5DF8}"/>
                </a:ext>
              </a:extLst>
            </p:cNvPr>
            <p:cNvSpPr/>
            <p:nvPr/>
          </p:nvSpPr>
          <p:spPr>
            <a:xfrm>
              <a:off x="3663573" y="4155570"/>
              <a:ext cx="2014449" cy="432876"/>
            </a:xfrm>
            <a:custGeom>
              <a:avLst/>
              <a:gdLst/>
              <a:ahLst/>
              <a:cxnLst/>
              <a:rect l="l" t="t" r="r" b="b"/>
              <a:pathLst>
                <a:path w="21993" h="3366" extrusionOk="0">
                  <a:moveTo>
                    <a:pt x="11002" y="1"/>
                  </a:moveTo>
                  <a:cubicBezTo>
                    <a:pt x="4922" y="1"/>
                    <a:pt x="1" y="759"/>
                    <a:pt x="1" y="1688"/>
                  </a:cubicBezTo>
                  <a:cubicBezTo>
                    <a:pt x="1" y="2616"/>
                    <a:pt x="4922" y="3365"/>
                    <a:pt x="11002" y="3365"/>
                  </a:cubicBezTo>
                  <a:cubicBezTo>
                    <a:pt x="17071" y="3365"/>
                    <a:pt x="21992" y="2616"/>
                    <a:pt x="21992" y="1688"/>
                  </a:cubicBezTo>
                  <a:cubicBezTo>
                    <a:pt x="21992" y="759"/>
                    <a:pt x="17071" y="1"/>
                    <a:pt x="1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807;p50">
              <a:extLst>
                <a:ext uri="{FF2B5EF4-FFF2-40B4-BE49-F238E27FC236}">
                  <a16:creationId xmlns:a16="http://schemas.microsoft.com/office/drawing/2014/main" id="{E56DFAB7-D24F-5257-86FC-AC71C7DF06B5}"/>
                </a:ext>
              </a:extLst>
            </p:cNvPr>
            <p:cNvSpPr/>
            <p:nvPr/>
          </p:nvSpPr>
          <p:spPr>
            <a:xfrm>
              <a:off x="4035640" y="4132228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750" y="0"/>
                  </a:moveTo>
                  <a:cubicBezTo>
                    <a:pt x="750" y="0"/>
                    <a:pt x="759" y="709"/>
                    <a:pt x="570" y="979"/>
                  </a:cubicBezTo>
                  <a:cubicBezTo>
                    <a:pt x="220" y="1478"/>
                    <a:pt x="1" y="1757"/>
                    <a:pt x="580" y="1757"/>
                  </a:cubicBezTo>
                  <a:cubicBezTo>
                    <a:pt x="1169" y="1757"/>
                    <a:pt x="1289" y="1427"/>
                    <a:pt x="1289" y="1039"/>
                  </a:cubicBezTo>
                  <a:lnTo>
                    <a:pt x="1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08;p50">
              <a:extLst>
                <a:ext uri="{FF2B5EF4-FFF2-40B4-BE49-F238E27FC236}">
                  <a16:creationId xmlns:a16="http://schemas.microsoft.com/office/drawing/2014/main" id="{109081CE-23A5-9E5B-C274-34D5F30DF5F3}"/>
                </a:ext>
              </a:extLst>
            </p:cNvPr>
            <p:cNvSpPr/>
            <p:nvPr/>
          </p:nvSpPr>
          <p:spPr>
            <a:xfrm>
              <a:off x="4566308" y="4117142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1" y="0"/>
                  </a:moveTo>
                  <a:lnTo>
                    <a:pt x="1" y="1039"/>
                  </a:lnTo>
                  <a:cubicBezTo>
                    <a:pt x="1" y="1427"/>
                    <a:pt x="121" y="1757"/>
                    <a:pt x="709" y="1757"/>
                  </a:cubicBezTo>
                  <a:cubicBezTo>
                    <a:pt x="1288" y="1757"/>
                    <a:pt x="1068" y="1478"/>
                    <a:pt x="719" y="979"/>
                  </a:cubicBezTo>
                  <a:cubicBezTo>
                    <a:pt x="529" y="709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09;p50">
              <a:extLst>
                <a:ext uri="{FF2B5EF4-FFF2-40B4-BE49-F238E27FC236}">
                  <a16:creationId xmlns:a16="http://schemas.microsoft.com/office/drawing/2014/main" id="{115F3C60-A5B7-84DE-369E-238833CCDC1B}"/>
                </a:ext>
              </a:extLst>
            </p:cNvPr>
            <p:cNvSpPr/>
            <p:nvPr/>
          </p:nvSpPr>
          <p:spPr>
            <a:xfrm>
              <a:off x="4102609" y="2771690"/>
              <a:ext cx="562368" cy="1383880"/>
            </a:xfrm>
            <a:custGeom>
              <a:avLst/>
              <a:gdLst/>
              <a:ahLst/>
              <a:cxnLst/>
              <a:rect l="l" t="t" r="r" b="b"/>
              <a:pathLst>
                <a:path w="4373" h="11791" extrusionOk="0">
                  <a:moveTo>
                    <a:pt x="719" y="0"/>
                  </a:moveTo>
                  <a:cubicBezTo>
                    <a:pt x="719" y="0"/>
                    <a:pt x="100" y="1967"/>
                    <a:pt x="409" y="6200"/>
                  </a:cubicBezTo>
                  <a:cubicBezTo>
                    <a:pt x="409" y="6200"/>
                    <a:pt x="0" y="9494"/>
                    <a:pt x="50" y="11790"/>
                  </a:cubicBezTo>
                  <a:lnTo>
                    <a:pt x="779" y="11790"/>
                  </a:lnTo>
                  <a:cubicBezTo>
                    <a:pt x="779" y="11790"/>
                    <a:pt x="1347" y="9065"/>
                    <a:pt x="1478" y="6309"/>
                  </a:cubicBezTo>
                  <a:cubicBezTo>
                    <a:pt x="1478" y="6309"/>
                    <a:pt x="1906" y="4523"/>
                    <a:pt x="2037" y="2636"/>
                  </a:cubicBezTo>
                  <a:lnTo>
                    <a:pt x="2336" y="2636"/>
                  </a:lnTo>
                  <a:cubicBezTo>
                    <a:pt x="2465" y="4523"/>
                    <a:pt x="2895" y="6309"/>
                    <a:pt x="2895" y="6309"/>
                  </a:cubicBezTo>
                  <a:cubicBezTo>
                    <a:pt x="3024" y="9065"/>
                    <a:pt x="3594" y="11790"/>
                    <a:pt x="3594" y="11790"/>
                  </a:cubicBezTo>
                  <a:lnTo>
                    <a:pt x="4322" y="11790"/>
                  </a:lnTo>
                  <a:cubicBezTo>
                    <a:pt x="4373" y="9494"/>
                    <a:pt x="3963" y="6200"/>
                    <a:pt x="3963" y="6200"/>
                  </a:cubicBezTo>
                  <a:cubicBezTo>
                    <a:pt x="4273" y="1967"/>
                    <a:pt x="365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810;p50">
              <a:extLst>
                <a:ext uri="{FF2B5EF4-FFF2-40B4-BE49-F238E27FC236}">
                  <a16:creationId xmlns:a16="http://schemas.microsoft.com/office/drawing/2014/main" id="{857B1CAB-A26E-2CD7-20E2-B6947EE9BE02}"/>
                </a:ext>
              </a:extLst>
            </p:cNvPr>
            <p:cNvSpPr/>
            <p:nvPr/>
          </p:nvSpPr>
          <p:spPr>
            <a:xfrm>
              <a:off x="3913823" y="2119551"/>
              <a:ext cx="310826" cy="314690"/>
            </a:xfrm>
            <a:custGeom>
              <a:avLst/>
              <a:gdLst/>
              <a:ahLst/>
              <a:cxnLst/>
              <a:rect l="l" t="t" r="r" b="b"/>
              <a:pathLst>
                <a:path w="2417" h="2447" extrusionOk="0">
                  <a:moveTo>
                    <a:pt x="599" y="0"/>
                  </a:moveTo>
                  <a:cubicBezTo>
                    <a:pt x="599" y="0"/>
                    <a:pt x="510" y="220"/>
                    <a:pt x="380" y="350"/>
                  </a:cubicBezTo>
                  <a:cubicBezTo>
                    <a:pt x="250" y="470"/>
                    <a:pt x="0" y="499"/>
                    <a:pt x="0" y="499"/>
                  </a:cubicBezTo>
                  <a:cubicBezTo>
                    <a:pt x="0" y="499"/>
                    <a:pt x="430" y="978"/>
                    <a:pt x="160" y="1368"/>
                  </a:cubicBezTo>
                  <a:cubicBezTo>
                    <a:pt x="450" y="1787"/>
                    <a:pt x="1109" y="2446"/>
                    <a:pt x="1498" y="2446"/>
                  </a:cubicBezTo>
                  <a:cubicBezTo>
                    <a:pt x="1788" y="2446"/>
                    <a:pt x="2416" y="1997"/>
                    <a:pt x="2336" y="1657"/>
                  </a:cubicBezTo>
                  <a:cubicBezTo>
                    <a:pt x="2247" y="1278"/>
                    <a:pt x="1867" y="519"/>
                    <a:pt x="1508" y="180"/>
                  </a:cubicBezTo>
                  <a:cubicBezTo>
                    <a:pt x="1508" y="180"/>
                    <a:pt x="1353" y="256"/>
                    <a:pt x="1150" y="256"/>
                  </a:cubicBezTo>
                  <a:cubicBezTo>
                    <a:pt x="979" y="256"/>
                    <a:pt x="773" y="201"/>
                    <a:pt x="59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11;p50">
              <a:extLst>
                <a:ext uri="{FF2B5EF4-FFF2-40B4-BE49-F238E27FC236}">
                  <a16:creationId xmlns:a16="http://schemas.microsoft.com/office/drawing/2014/main" id="{61CD1754-F70E-897B-B18B-E12CEFBE1893}"/>
                </a:ext>
              </a:extLst>
            </p:cNvPr>
            <p:cNvSpPr/>
            <p:nvPr/>
          </p:nvSpPr>
          <p:spPr>
            <a:xfrm>
              <a:off x="3663565" y="1864406"/>
              <a:ext cx="416021" cy="355843"/>
            </a:xfrm>
            <a:custGeom>
              <a:avLst/>
              <a:gdLst/>
              <a:ahLst/>
              <a:cxnLst/>
              <a:rect l="l" t="t" r="r" b="b"/>
              <a:pathLst>
                <a:path w="3235" h="2767" extrusionOk="0">
                  <a:moveTo>
                    <a:pt x="1486" y="0"/>
                  </a:moveTo>
                  <a:cubicBezTo>
                    <a:pt x="1109" y="0"/>
                    <a:pt x="759" y="252"/>
                    <a:pt x="619" y="367"/>
                  </a:cubicBezTo>
                  <a:lnTo>
                    <a:pt x="589" y="397"/>
                  </a:lnTo>
                  <a:lnTo>
                    <a:pt x="559" y="427"/>
                  </a:lnTo>
                  <a:cubicBezTo>
                    <a:pt x="399" y="577"/>
                    <a:pt x="0" y="1006"/>
                    <a:pt x="80" y="1475"/>
                  </a:cubicBezTo>
                  <a:cubicBezTo>
                    <a:pt x="167" y="1944"/>
                    <a:pt x="1158" y="2766"/>
                    <a:pt x="1921" y="2766"/>
                  </a:cubicBezTo>
                  <a:cubicBezTo>
                    <a:pt x="2117" y="2766"/>
                    <a:pt x="2298" y="2712"/>
                    <a:pt x="2445" y="2583"/>
                  </a:cubicBezTo>
                  <a:lnTo>
                    <a:pt x="2516" y="2514"/>
                  </a:lnTo>
                  <a:cubicBezTo>
                    <a:pt x="3234" y="1884"/>
                    <a:pt x="2296" y="218"/>
                    <a:pt x="1727" y="38"/>
                  </a:cubicBezTo>
                  <a:cubicBezTo>
                    <a:pt x="1646" y="12"/>
                    <a:pt x="1565" y="0"/>
                    <a:pt x="1486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12;p50">
              <a:extLst>
                <a:ext uri="{FF2B5EF4-FFF2-40B4-BE49-F238E27FC236}">
                  <a16:creationId xmlns:a16="http://schemas.microsoft.com/office/drawing/2014/main" id="{CE58DB1B-40E3-A349-B24B-96B434601BDE}"/>
                </a:ext>
              </a:extLst>
            </p:cNvPr>
            <p:cNvSpPr/>
            <p:nvPr/>
          </p:nvSpPr>
          <p:spPr>
            <a:xfrm>
              <a:off x="3707547" y="2123409"/>
              <a:ext cx="49768" cy="44882"/>
            </a:xfrm>
            <a:custGeom>
              <a:avLst/>
              <a:gdLst/>
              <a:ahLst/>
              <a:cxnLst/>
              <a:rect l="l" t="t" r="r" b="b"/>
              <a:pathLst>
                <a:path w="387" h="349" extrusionOk="0">
                  <a:moveTo>
                    <a:pt x="187" y="0"/>
                  </a:moveTo>
                  <a:cubicBezTo>
                    <a:pt x="187" y="0"/>
                    <a:pt x="47" y="10"/>
                    <a:pt x="17" y="150"/>
                  </a:cubicBezTo>
                  <a:cubicBezTo>
                    <a:pt x="0" y="260"/>
                    <a:pt x="77" y="349"/>
                    <a:pt x="185" y="349"/>
                  </a:cubicBezTo>
                  <a:cubicBezTo>
                    <a:pt x="205" y="349"/>
                    <a:pt x="225" y="346"/>
                    <a:pt x="247" y="340"/>
                  </a:cubicBezTo>
                  <a:cubicBezTo>
                    <a:pt x="386" y="310"/>
                    <a:pt x="386" y="250"/>
                    <a:pt x="386" y="250"/>
                  </a:cubicBezTo>
                  <a:lnTo>
                    <a:pt x="277" y="10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13;p50">
              <a:extLst>
                <a:ext uri="{FF2B5EF4-FFF2-40B4-BE49-F238E27FC236}">
                  <a16:creationId xmlns:a16="http://schemas.microsoft.com/office/drawing/2014/main" id="{633202F5-3254-662F-0EC8-9B8B2CAB55F6}"/>
                </a:ext>
              </a:extLst>
            </p:cNvPr>
            <p:cNvSpPr/>
            <p:nvPr/>
          </p:nvSpPr>
          <p:spPr>
            <a:xfrm>
              <a:off x="3716034" y="2133698"/>
              <a:ext cx="14403" cy="23277"/>
            </a:xfrm>
            <a:custGeom>
              <a:avLst/>
              <a:gdLst/>
              <a:ahLst/>
              <a:cxnLst/>
              <a:rect l="l" t="t" r="r" b="b"/>
              <a:pathLst>
                <a:path w="112" h="181" extrusionOk="0">
                  <a:moveTo>
                    <a:pt x="101" y="0"/>
                  </a:moveTo>
                  <a:cubicBezTo>
                    <a:pt x="91" y="0"/>
                    <a:pt x="1" y="70"/>
                    <a:pt x="41" y="180"/>
                  </a:cubicBezTo>
                  <a:lnTo>
                    <a:pt x="61" y="180"/>
                  </a:lnTo>
                  <a:cubicBezTo>
                    <a:pt x="21" y="80"/>
                    <a:pt x="101" y="20"/>
                    <a:pt x="111" y="2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14;p50">
              <a:extLst>
                <a:ext uri="{FF2B5EF4-FFF2-40B4-BE49-F238E27FC236}">
                  <a16:creationId xmlns:a16="http://schemas.microsoft.com/office/drawing/2014/main" id="{E4F2D54D-C17A-6CE9-1249-E2391B609BD3}"/>
                </a:ext>
              </a:extLst>
            </p:cNvPr>
            <p:cNvSpPr/>
            <p:nvPr/>
          </p:nvSpPr>
          <p:spPr>
            <a:xfrm>
              <a:off x="3721178" y="2143986"/>
              <a:ext cx="18133" cy="9131"/>
            </a:xfrm>
            <a:custGeom>
              <a:avLst/>
              <a:gdLst/>
              <a:ahLst/>
              <a:cxnLst/>
              <a:rect l="l" t="t" r="r" b="b"/>
              <a:pathLst>
                <a:path w="141" h="71" extrusionOk="0">
                  <a:moveTo>
                    <a:pt x="11" y="0"/>
                  </a:moveTo>
                  <a:lnTo>
                    <a:pt x="1" y="10"/>
                  </a:lnTo>
                  <a:cubicBezTo>
                    <a:pt x="11" y="10"/>
                    <a:pt x="80" y="71"/>
                    <a:pt x="130" y="71"/>
                  </a:cubicBezTo>
                  <a:cubicBezTo>
                    <a:pt x="134" y="71"/>
                    <a:pt x="137" y="70"/>
                    <a:pt x="141" y="70"/>
                  </a:cubicBezTo>
                  <a:lnTo>
                    <a:pt x="141" y="50"/>
                  </a:lnTo>
                  <a:cubicBezTo>
                    <a:pt x="134" y="52"/>
                    <a:pt x="128" y="53"/>
                    <a:pt x="121" y="53"/>
                  </a:cubicBezTo>
                  <a:cubicBezTo>
                    <a:pt x="74" y="53"/>
                    <a:pt x="20" y="0"/>
                    <a:pt x="11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5;p50">
              <a:extLst>
                <a:ext uri="{FF2B5EF4-FFF2-40B4-BE49-F238E27FC236}">
                  <a16:creationId xmlns:a16="http://schemas.microsoft.com/office/drawing/2014/main" id="{F6E35CC0-9272-1FA4-7A9E-50DD33B5ED2A}"/>
                </a:ext>
              </a:extLst>
            </p:cNvPr>
            <p:cNvSpPr/>
            <p:nvPr/>
          </p:nvSpPr>
          <p:spPr>
            <a:xfrm>
              <a:off x="3947130" y="1912760"/>
              <a:ext cx="48739" cy="47712"/>
            </a:xfrm>
            <a:custGeom>
              <a:avLst/>
              <a:gdLst/>
              <a:ahLst/>
              <a:cxnLst/>
              <a:rect l="l" t="t" r="r" b="b"/>
              <a:pathLst>
                <a:path w="379" h="371" extrusionOk="0">
                  <a:moveTo>
                    <a:pt x="186" y="1"/>
                  </a:moveTo>
                  <a:cubicBezTo>
                    <a:pt x="181" y="1"/>
                    <a:pt x="176" y="1"/>
                    <a:pt x="171" y="1"/>
                  </a:cubicBezTo>
                  <a:cubicBezTo>
                    <a:pt x="31" y="1"/>
                    <a:pt x="1" y="141"/>
                    <a:pt x="1" y="141"/>
                  </a:cubicBezTo>
                  <a:lnTo>
                    <a:pt x="81" y="250"/>
                  </a:lnTo>
                  <a:lnTo>
                    <a:pt x="220" y="370"/>
                  </a:lnTo>
                  <a:cubicBezTo>
                    <a:pt x="220" y="370"/>
                    <a:pt x="222" y="370"/>
                    <a:pt x="224" y="370"/>
                  </a:cubicBezTo>
                  <a:cubicBezTo>
                    <a:pt x="237" y="370"/>
                    <a:pt x="287" y="363"/>
                    <a:pt x="331" y="250"/>
                  </a:cubicBezTo>
                  <a:cubicBezTo>
                    <a:pt x="378" y="116"/>
                    <a:pt x="307" y="1"/>
                    <a:pt x="186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6;p50">
              <a:extLst>
                <a:ext uri="{FF2B5EF4-FFF2-40B4-BE49-F238E27FC236}">
                  <a16:creationId xmlns:a16="http://schemas.microsoft.com/office/drawing/2014/main" id="{6BFD687F-5050-E7EC-B11C-5C766D31E5BD}"/>
                </a:ext>
              </a:extLst>
            </p:cNvPr>
            <p:cNvSpPr/>
            <p:nvPr/>
          </p:nvSpPr>
          <p:spPr>
            <a:xfrm>
              <a:off x="3957419" y="1923563"/>
              <a:ext cx="24563" cy="7459"/>
            </a:xfrm>
            <a:custGeom>
              <a:avLst/>
              <a:gdLst/>
              <a:ahLst/>
              <a:cxnLst/>
              <a:rect l="l" t="t" r="r" b="b"/>
              <a:pathLst>
                <a:path w="191" h="58" extrusionOk="0">
                  <a:moveTo>
                    <a:pt x="123" y="0"/>
                  </a:moveTo>
                  <a:cubicBezTo>
                    <a:pt x="57" y="0"/>
                    <a:pt x="9" y="47"/>
                    <a:pt x="1" y="47"/>
                  </a:cubicBezTo>
                  <a:lnTo>
                    <a:pt x="21" y="57"/>
                  </a:lnTo>
                  <a:cubicBezTo>
                    <a:pt x="21" y="57"/>
                    <a:pt x="63" y="14"/>
                    <a:pt x="124" y="14"/>
                  </a:cubicBezTo>
                  <a:cubicBezTo>
                    <a:pt x="142" y="14"/>
                    <a:pt x="161" y="18"/>
                    <a:pt x="180" y="27"/>
                  </a:cubicBezTo>
                  <a:lnTo>
                    <a:pt x="191" y="17"/>
                  </a:lnTo>
                  <a:cubicBezTo>
                    <a:pt x="167" y="5"/>
                    <a:pt x="144" y="0"/>
                    <a:pt x="123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17;p50">
              <a:extLst>
                <a:ext uri="{FF2B5EF4-FFF2-40B4-BE49-F238E27FC236}">
                  <a16:creationId xmlns:a16="http://schemas.microsoft.com/office/drawing/2014/main" id="{E36D128D-4725-2CEF-48A9-4E806ADF0382}"/>
                </a:ext>
              </a:extLst>
            </p:cNvPr>
            <p:cNvSpPr/>
            <p:nvPr/>
          </p:nvSpPr>
          <p:spPr>
            <a:xfrm>
              <a:off x="3967707" y="1924334"/>
              <a:ext cx="10417" cy="19419"/>
            </a:xfrm>
            <a:custGeom>
              <a:avLst/>
              <a:gdLst/>
              <a:ahLst/>
              <a:cxnLst/>
              <a:rect l="l" t="t" r="r" b="b"/>
              <a:pathLst>
                <a:path w="81" h="151" extrusionOk="0">
                  <a:moveTo>
                    <a:pt x="11" y="1"/>
                  </a:moveTo>
                  <a:lnTo>
                    <a:pt x="1" y="11"/>
                  </a:lnTo>
                  <a:cubicBezTo>
                    <a:pt x="1" y="11"/>
                    <a:pt x="60" y="101"/>
                    <a:pt x="40" y="141"/>
                  </a:cubicBezTo>
                  <a:lnTo>
                    <a:pt x="60" y="151"/>
                  </a:lnTo>
                  <a:cubicBezTo>
                    <a:pt x="80" y="91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18;p50">
              <a:extLst>
                <a:ext uri="{FF2B5EF4-FFF2-40B4-BE49-F238E27FC236}">
                  <a16:creationId xmlns:a16="http://schemas.microsoft.com/office/drawing/2014/main" id="{D4A95CD9-29D0-C691-AB1E-D68DCBD1FC1C}"/>
                </a:ext>
              </a:extLst>
            </p:cNvPr>
            <p:cNvSpPr/>
            <p:nvPr/>
          </p:nvSpPr>
          <p:spPr>
            <a:xfrm>
              <a:off x="3547952" y="1812194"/>
              <a:ext cx="418593" cy="320220"/>
            </a:xfrm>
            <a:custGeom>
              <a:avLst/>
              <a:gdLst/>
              <a:ahLst/>
              <a:cxnLst/>
              <a:rect l="l" t="t" r="r" b="b"/>
              <a:pathLst>
                <a:path w="3255" h="2490" extrusionOk="0">
                  <a:moveTo>
                    <a:pt x="2049" y="0"/>
                  </a:moveTo>
                  <a:cubicBezTo>
                    <a:pt x="1786" y="0"/>
                    <a:pt x="1488" y="104"/>
                    <a:pt x="1168" y="384"/>
                  </a:cubicBezTo>
                  <a:cubicBezTo>
                    <a:pt x="1" y="1422"/>
                    <a:pt x="1298" y="2490"/>
                    <a:pt x="1298" y="2490"/>
                  </a:cubicBezTo>
                  <a:cubicBezTo>
                    <a:pt x="1328" y="2450"/>
                    <a:pt x="1398" y="2420"/>
                    <a:pt x="1398" y="2420"/>
                  </a:cubicBezTo>
                  <a:lnTo>
                    <a:pt x="1328" y="2301"/>
                  </a:lnTo>
                  <a:cubicBezTo>
                    <a:pt x="1278" y="2201"/>
                    <a:pt x="1208" y="2051"/>
                    <a:pt x="1199" y="1921"/>
                  </a:cubicBezTo>
                  <a:lnTo>
                    <a:pt x="1199" y="1921"/>
                  </a:lnTo>
                  <a:cubicBezTo>
                    <a:pt x="1199" y="1921"/>
                    <a:pt x="1228" y="2021"/>
                    <a:pt x="1298" y="2101"/>
                  </a:cubicBezTo>
                  <a:cubicBezTo>
                    <a:pt x="1298" y="2101"/>
                    <a:pt x="1468" y="1771"/>
                    <a:pt x="1847" y="1552"/>
                  </a:cubicBezTo>
                  <a:lnTo>
                    <a:pt x="1707" y="1342"/>
                  </a:lnTo>
                  <a:lnTo>
                    <a:pt x="1907" y="1492"/>
                  </a:lnTo>
                  <a:cubicBezTo>
                    <a:pt x="1907" y="1492"/>
                    <a:pt x="2077" y="1382"/>
                    <a:pt x="2257" y="1152"/>
                  </a:cubicBezTo>
                  <a:lnTo>
                    <a:pt x="2137" y="1013"/>
                  </a:lnTo>
                  <a:lnTo>
                    <a:pt x="2326" y="1083"/>
                  </a:lnTo>
                  <a:cubicBezTo>
                    <a:pt x="2326" y="1083"/>
                    <a:pt x="2635" y="783"/>
                    <a:pt x="2902" y="783"/>
                  </a:cubicBezTo>
                  <a:cubicBezTo>
                    <a:pt x="2907" y="783"/>
                    <a:pt x="2911" y="783"/>
                    <a:pt x="2916" y="783"/>
                  </a:cubicBezTo>
                  <a:cubicBezTo>
                    <a:pt x="2916" y="783"/>
                    <a:pt x="2836" y="653"/>
                    <a:pt x="2776" y="613"/>
                  </a:cubicBezTo>
                  <a:lnTo>
                    <a:pt x="2776" y="613"/>
                  </a:lnTo>
                  <a:cubicBezTo>
                    <a:pt x="2825" y="644"/>
                    <a:pt x="2945" y="703"/>
                    <a:pt x="3045" y="793"/>
                  </a:cubicBezTo>
                  <a:lnTo>
                    <a:pt x="3145" y="883"/>
                  </a:lnTo>
                  <a:cubicBezTo>
                    <a:pt x="3145" y="883"/>
                    <a:pt x="3187" y="790"/>
                    <a:pt x="3240" y="790"/>
                  </a:cubicBezTo>
                  <a:cubicBezTo>
                    <a:pt x="3245" y="790"/>
                    <a:pt x="3250" y="791"/>
                    <a:pt x="3255" y="793"/>
                  </a:cubicBezTo>
                  <a:cubicBezTo>
                    <a:pt x="3255" y="793"/>
                    <a:pt x="2780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19;p50">
              <a:extLst>
                <a:ext uri="{FF2B5EF4-FFF2-40B4-BE49-F238E27FC236}">
                  <a16:creationId xmlns:a16="http://schemas.microsoft.com/office/drawing/2014/main" id="{8C14B9ED-50F9-7A8E-7653-AF1F1CAB6E8E}"/>
                </a:ext>
              </a:extLst>
            </p:cNvPr>
            <p:cNvSpPr/>
            <p:nvPr/>
          </p:nvSpPr>
          <p:spPr>
            <a:xfrm>
              <a:off x="3445200" y="1798690"/>
              <a:ext cx="280091" cy="488561"/>
            </a:xfrm>
            <a:custGeom>
              <a:avLst/>
              <a:gdLst/>
              <a:ahLst/>
              <a:cxnLst/>
              <a:rect l="l" t="t" r="r" b="b"/>
              <a:pathLst>
                <a:path w="2178" h="3799" extrusionOk="0">
                  <a:moveTo>
                    <a:pt x="1608" y="0"/>
                  </a:moveTo>
                  <a:cubicBezTo>
                    <a:pt x="1488" y="0"/>
                    <a:pt x="1349" y="31"/>
                    <a:pt x="1189" y="110"/>
                  </a:cubicBezTo>
                  <a:cubicBezTo>
                    <a:pt x="490" y="449"/>
                    <a:pt x="1039" y="1577"/>
                    <a:pt x="909" y="2455"/>
                  </a:cubicBezTo>
                  <a:cubicBezTo>
                    <a:pt x="801" y="3128"/>
                    <a:pt x="441" y="3543"/>
                    <a:pt x="187" y="3543"/>
                  </a:cubicBezTo>
                  <a:cubicBezTo>
                    <a:pt x="113" y="3543"/>
                    <a:pt x="48" y="3508"/>
                    <a:pt x="1" y="3433"/>
                  </a:cubicBezTo>
                  <a:lnTo>
                    <a:pt x="1" y="3433"/>
                  </a:lnTo>
                  <a:cubicBezTo>
                    <a:pt x="1" y="3434"/>
                    <a:pt x="146" y="3799"/>
                    <a:pt x="546" y="3799"/>
                  </a:cubicBezTo>
                  <a:cubicBezTo>
                    <a:pt x="649" y="3799"/>
                    <a:pt x="770" y="3775"/>
                    <a:pt x="909" y="3713"/>
                  </a:cubicBezTo>
                  <a:cubicBezTo>
                    <a:pt x="1578" y="3404"/>
                    <a:pt x="1787" y="2006"/>
                    <a:pt x="1918" y="1348"/>
                  </a:cubicBezTo>
                  <a:cubicBezTo>
                    <a:pt x="2057" y="689"/>
                    <a:pt x="2177" y="329"/>
                    <a:pt x="2177" y="329"/>
                  </a:cubicBezTo>
                  <a:cubicBezTo>
                    <a:pt x="2177" y="329"/>
                    <a:pt x="200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20;p50">
              <a:extLst>
                <a:ext uri="{FF2B5EF4-FFF2-40B4-BE49-F238E27FC236}">
                  <a16:creationId xmlns:a16="http://schemas.microsoft.com/office/drawing/2014/main" id="{072668E4-B701-B6BE-601E-8ED1124181A3}"/>
                </a:ext>
              </a:extLst>
            </p:cNvPr>
            <p:cNvSpPr/>
            <p:nvPr/>
          </p:nvSpPr>
          <p:spPr>
            <a:xfrm>
              <a:off x="3866369" y="1910317"/>
              <a:ext cx="706143" cy="861508"/>
            </a:xfrm>
            <a:custGeom>
              <a:avLst/>
              <a:gdLst/>
              <a:ahLst/>
              <a:cxnLst/>
              <a:rect l="l" t="t" r="r" b="b"/>
              <a:pathLst>
                <a:path w="5491" h="6699" extrusionOk="0">
                  <a:moveTo>
                    <a:pt x="2765" y="0"/>
                  </a:moveTo>
                  <a:lnTo>
                    <a:pt x="1737" y="210"/>
                  </a:lnTo>
                  <a:cubicBezTo>
                    <a:pt x="1737" y="210"/>
                    <a:pt x="1867" y="1667"/>
                    <a:pt x="1877" y="1807"/>
                  </a:cubicBezTo>
                  <a:cubicBezTo>
                    <a:pt x="1897" y="1997"/>
                    <a:pt x="2106" y="2536"/>
                    <a:pt x="1687" y="2855"/>
                  </a:cubicBezTo>
                  <a:cubicBezTo>
                    <a:pt x="1445" y="3034"/>
                    <a:pt x="1206" y="3086"/>
                    <a:pt x="1008" y="3086"/>
                  </a:cubicBezTo>
                  <a:cubicBezTo>
                    <a:pt x="732" y="3086"/>
                    <a:pt x="539" y="2985"/>
                    <a:pt x="539" y="2985"/>
                  </a:cubicBezTo>
                  <a:cubicBezTo>
                    <a:pt x="539" y="2985"/>
                    <a:pt x="269" y="3244"/>
                    <a:pt x="140" y="3863"/>
                  </a:cubicBezTo>
                  <a:cubicBezTo>
                    <a:pt x="0" y="4482"/>
                    <a:pt x="40" y="5551"/>
                    <a:pt x="40" y="5551"/>
                  </a:cubicBezTo>
                  <a:lnTo>
                    <a:pt x="1058" y="5551"/>
                  </a:lnTo>
                  <a:lnTo>
                    <a:pt x="1058" y="4842"/>
                  </a:lnTo>
                  <a:cubicBezTo>
                    <a:pt x="1058" y="4842"/>
                    <a:pt x="1080" y="4678"/>
                    <a:pt x="1166" y="4678"/>
                  </a:cubicBezTo>
                  <a:cubicBezTo>
                    <a:pt x="1209" y="4678"/>
                    <a:pt x="1268" y="4719"/>
                    <a:pt x="1348" y="4842"/>
                  </a:cubicBezTo>
                  <a:cubicBezTo>
                    <a:pt x="1697" y="5371"/>
                    <a:pt x="1837" y="5221"/>
                    <a:pt x="2206" y="5331"/>
                  </a:cubicBezTo>
                  <a:cubicBezTo>
                    <a:pt x="2636" y="5471"/>
                    <a:pt x="2605" y="6279"/>
                    <a:pt x="2545" y="6698"/>
                  </a:cubicBezTo>
                  <a:lnTo>
                    <a:pt x="5491" y="6698"/>
                  </a:lnTo>
                  <a:cubicBezTo>
                    <a:pt x="5491" y="6698"/>
                    <a:pt x="4872" y="4482"/>
                    <a:pt x="4223" y="3255"/>
                  </a:cubicBezTo>
                  <a:cubicBezTo>
                    <a:pt x="3564" y="2037"/>
                    <a:pt x="3045" y="1019"/>
                    <a:pt x="2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21;p50">
              <a:extLst>
                <a:ext uri="{FF2B5EF4-FFF2-40B4-BE49-F238E27FC236}">
                  <a16:creationId xmlns:a16="http://schemas.microsoft.com/office/drawing/2014/main" id="{B57D609F-F957-D37F-18A9-45FC1E20C56F}"/>
                </a:ext>
              </a:extLst>
            </p:cNvPr>
            <p:cNvSpPr/>
            <p:nvPr/>
          </p:nvSpPr>
          <p:spPr>
            <a:xfrm>
              <a:off x="4093479" y="2340360"/>
              <a:ext cx="281377" cy="261963"/>
            </a:xfrm>
            <a:custGeom>
              <a:avLst/>
              <a:gdLst/>
              <a:ahLst/>
              <a:cxnLst/>
              <a:rect l="l" t="t" r="r" b="b"/>
              <a:pathLst>
                <a:path w="2188" h="2037" extrusionOk="0">
                  <a:moveTo>
                    <a:pt x="1898" y="0"/>
                  </a:moveTo>
                  <a:lnTo>
                    <a:pt x="1898" y="0"/>
                  </a:lnTo>
                  <a:cubicBezTo>
                    <a:pt x="1957" y="769"/>
                    <a:pt x="1" y="1897"/>
                    <a:pt x="1" y="1897"/>
                  </a:cubicBezTo>
                  <a:lnTo>
                    <a:pt x="540" y="2037"/>
                  </a:lnTo>
                  <a:cubicBezTo>
                    <a:pt x="540" y="2037"/>
                    <a:pt x="899" y="1767"/>
                    <a:pt x="1549" y="1198"/>
                  </a:cubicBezTo>
                  <a:cubicBezTo>
                    <a:pt x="2187" y="630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22;p50">
              <a:extLst>
                <a:ext uri="{FF2B5EF4-FFF2-40B4-BE49-F238E27FC236}">
                  <a16:creationId xmlns:a16="http://schemas.microsoft.com/office/drawing/2014/main" id="{86D9D247-C790-FEC5-8E60-988BB22E149E}"/>
                </a:ext>
              </a:extLst>
            </p:cNvPr>
            <p:cNvSpPr/>
            <p:nvPr/>
          </p:nvSpPr>
          <p:spPr>
            <a:xfrm>
              <a:off x="3877814" y="2624055"/>
              <a:ext cx="426309" cy="183130"/>
            </a:xfrm>
            <a:custGeom>
              <a:avLst/>
              <a:gdLst/>
              <a:ahLst/>
              <a:cxnLst/>
              <a:rect l="l" t="t" r="r" b="b"/>
              <a:pathLst>
                <a:path w="3315" h="1424" extrusionOk="0">
                  <a:moveTo>
                    <a:pt x="51" y="1"/>
                  </a:moveTo>
                  <a:cubicBezTo>
                    <a:pt x="1" y="909"/>
                    <a:pt x="171" y="1338"/>
                    <a:pt x="171" y="1338"/>
                  </a:cubicBezTo>
                  <a:cubicBezTo>
                    <a:pt x="259" y="1401"/>
                    <a:pt x="437" y="1424"/>
                    <a:pt x="644" y="1424"/>
                  </a:cubicBezTo>
                  <a:cubicBezTo>
                    <a:pt x="1001" y="1424"/>
                    <a:pt x="1443" y="1355"/>
                    <a:pt x="1658" y="1298"/>
                  </a:cubicBezTo>
                  <a:cubicBezTo>
                    <a:pt x="1930" y="1235"/>
                    <a:pt x="2112" y="1177"/>
                    <a:pt x="2307" y="1177"/>
                  </a:cubicBezTo>
                  <a:cubicBezTo>
                    <a:pt x="2355" y="1177"/>
                    <a:pt x="2405" y="1180"/>
                    <a:pt x="2456" y="1188"/>
                  </a:cubicBezTo>
                  <a:cubicBezTo>
                    <a:pt x="2510" y="1195"/>
                    <a:pt x="2584" y="1198"/>
                    <a:pt x="2668" y="1198"/>
                  </a:cubicBezTo>
                  <a:cubicBezTo>
                    <a:pt x="2944" y="1198"/>
                    <a:pt x="3315" y="1168"/>
                    <a:pt x="3315" y="1168"/>
                  </a:cubicBezTo>
                  <a:cubicBezTo>
                    <a:pt x="3195" y="979"/>
                    <a:pt x="2636" y="999"/>
                    <a:pt x="2607" y="739"/>
                  </a:cubicBezTo>
                  <a:cubicBezTo>
                    <a:pt x="2587" y="489"/>
                    <a:pt x="2456" y="430"/>
                    <a:pt x="2456" y="430"/>
                  </a:cubicBezTo>
                  <a:cubicBezTo>
                    <a:pt x="2437" y="799"/>
                    <a:pt x="2267" y="859"/>
                    <a:pt x="2267" y="859"/>
                  </a:cubicBezTo>
                  <a:cubicBezTo>
                    <a:pt x="2117" y="864"/>
                    <a:pt x="1971" y="867"/>
                    <a:pt x="1833" y="867"/>
                  </a:cubicBezTo>
                  <a:cubicBezTo>
                    <a:pt x="1185" y="867"/>
                    <a:pt x="710" y="819"/>
                    <a:pt x="710" y="819"/>
                  </a:cubicBezTo>
                  <a:cubicBezTo>
                    <a:pt x="770" y="609"/>
                    <a:pt x="870" y="1"/>
                    <a:pt x="870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23;p50">
              <a:extLst>
                <a:ext uri="{FF2B5EF4-FFF2-40B4-BE49-F238E27FC236}">
                  <a16:creationId xmlns:a16="http://schemas.microsoft.com/office/drawing/2014/main" id="{E4313008-89EE-321B-C3F8-F6180FF458D1}"/>
                </a:ext>
              </a:extLst>
            </p:cNvPr>
            <p:cNvSpPr/>
            <p:nvPr/>
          </p:nvSpPr>
          <p:spPr>
            <a:xfrm>
              <a:off x="3500370" y="1544445"/>
              <a:ext cx="721703" cy="392881"/>
            </a:xfrm>
            <a:custGeom>
              <a:avLst/>
              <a:gdLst/>
              <a:ahLst/>
              <a:cxnLst/>
              <a:rect l="l" t="t" r="r" b="b"/>
              <a:pathLst>
                <a:path w="5612" h="3055" extrusionOk="0">
                  <a:moveTo>
                    <a:pt x="909" y="0"/>
                  </a:moveTo>
                  <a:cubicBezTo>
                    <a:pt x="648" y="0"/>
                    <a:pt x="322" y="73"/>
                    <a:pt x="181" y="140"/>
                  </a:cubicBezTo>
                  <a:cubicBezTo>
                    <a:pt x="1" y="219"/>
                    <a:pt x="71" y="649"/>
                    <a:pt x="151" y="699"/>
                  </a:cubicBezTo>
                  <a:cubicBezTo>
                    <a:pt x="176" y="713"/>
                    <a:pt x="208" y="719"/>
                    <a:pt x="244" y="719"/>
                  </a:cubicBezTo>
                  <a:cubicBezTo>
                    <a:pt x="383" y="719"/>
                    <a:pt x="583" y="633"/>
                    <a:pt x="670" y="609"/>
                  </a:cubicBezTo>
                  <a:cubicBezTo>
                    <a:pt x="692" y="600"/>
                    <a:pt x="707" y="597"/>
                    <a:pt x="715" y="597"/>
                  </a:cubicBezTo>
                  <a:cubicBezTo>
                    <a:pt x="746" y="597"/>
                    <a:pt x="710" y="639"/>
                    <a:pt x="710" y="639"/>
                  </a:cubicBezTo>
                  <a:cubicBezTo>
                    <a:pt x="530" y="789"/>
                    <a:pt x="540" y="898"/>
                    <a:pt x="580" y="909"/>
                  </a:cubicBezTo>
                  <a:cubicBezTo>
                    <a:pt x="620" y="909"/>
                    <a:pt x="680" y="818"/>
                    <a:pt x="899" y="719"/>
                  </a:cubicBezTo>
                  <a:cubicBezTo>
                    <a:pt x="999" y="679"/>
                    <a:pt x="1099" y="599"/>
                    <a:pt x="1169" y="529"/>
                  </a:cubicBezTo>
                  <a:lnTo>
                    <a:pt x="1179" y="529"/>
                  </a:lnTo>
                  <a:cubicBezTo>
                    <a:pt x="1309" y="517"/>
                    <a:pt x="1438" y="512"/>
                    <a:pt x="1567" y="512"/>
                  </a:cubicBezTo>
                  <a:cubicBezTo>
                    <a:pt x="3033" y="512"/>
                    <a:pt x="4333" y="1238"/>
                    <a:pt x="4333" y="1238"/>
                  </a:cubicBezTo>
                  <a:cubicBezTo>
                    <a:pt x="4364" y="2116"/>
                    <a:pt x="4633" y="3055"/>
                    <a:pt x="4633" y="3055"/>
                  </a:cubicBezTo>
                  <a:lnTo>
                    <a:pt x="5611" y="2845"/>
                  </a:lnTo>
                  <a:cubicBezTo>
                    <a:pt x="5491" y="1477"/>
                    <a:pt x="4912" y="379"/>
                    <a:pt x="4912" y="379"/>
                  </a:cubicBezTo>
                  <a:cubicBezTo>
                    <a:pt x="4313" y="60"/>
                    <a:pt x="2858" y="2"/>
                    <a:pt x="1925" y="2"/>
                  </a:cubicBezTo>
                  <a:cubicBezTo>
                    <a:pt x="1459" y="2"/>
                    <a:pt x="1123" y="17"/>
                    <a:pt x="1089" y="20"/>
                  </a:cubicBezTo>
                  <a:cubicBezTo>
                    <a:pt x="1079" y="10"/>
                    <a:pt x="1059" y="10"/>
                    <a:pt x="1059" y="10"/>
                  </a:cubicBezTo>
                  <a:cubicBezTo>
                    <a:pt x="1013" y="3"/>
                    <a:pt x="963" y="0"/>
                    <a:pt x="90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796B7B7-7E99-E295-E704-6769D4E3BAAF}"/>
                </a:ext>
              </a:extLst>
            </p:cNvPr>
            <p:cNvGrpSpPr/>
            <p:nvPr/>
          </p:nvGrpSpPr>
          <p:grpSpPr>
            <a:xfrm>
              <a:off x="4076356" y="1570861"/>
              <a:ext cx="1256995" cy="2772364"/>
              <a:chOff x="5159335" y="1472905"/>
              <a:chExt cx="1256995" cy="2772364"/>
            </a:xfrm>
          </p:grpSpPr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12C9B3C4-17FC-34F1-4C09-C31ECC46C7B0}"/>
                  </a:ext>
                </a:extLst>
              </p:cNvPr>
              <p:cNvGrpSpPr/>
              <p:nvPr/>
            </p:nvGrpSpPr>
            <p:grpSpPr>
              <a:xfrm flipH="1">
                <a:off x="5776957" y="1472905"/>
                <a:ext cx="639373" cy="2772364"/>
                <a:chOff x="5654703" y="3064377"/>
                <a:chExt cx="202718" cy="925855"/>
              </a:xfrm>
            </p:grpSpPr>
            <p:sp>
              <p:nvSpPr>
                <p:cNvPr id="32" name="Google Shape;5938;p68">
                  <a:extLst>
                    <a:ext uri="{FF2B5EF4-FFF2-40B4-BE49-F238E27FC236}">
                      <a16:creationId xmlns:a16="http://schemas.microsoft.com/office/drawing/2014/main" id="{83C99A98-2BDE-DB02-99E3-EF17145B9F80}"/>
                    </a:ext>
                  </a:extLst>
                </p:cNvPr>
                <p:cNvSpPr/>
                <p:nvPr/>
              </p:nvSpPr>
              <p:spPr>
                <a:xfrm>
                  <a:off x="5714407" y="3665508"/>
                  <a:ext cx="96400" cy="27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" h="12820" extrusionOk="0">
                      <a:moveTo>
                        <a:pt x="4298" y="0"/>
                      </a:moveTo>
                      <a:cubicBezTo>
                        <a:pt x="4295" y="0"/>
                        <a:pt x="4293" y="1"/>
                        <a:pt x="4293" y="1"/>
                      </a:cubicBezTo>
                      <a:lnTo>
                        <a:pt x="1118" y="340"/>
                      </a:lnTo>
                      <a:lnTo>
                        <a:pt x="1308" y="1378"/>
                      </a:lnTo>
                      <a:cubicBezTo>
                        <a:pt x="1308" y="1378"/>
                        <a:pt x="410" y="3594"/>
                        <a:pt x="410" y="5890"/>
                      </a:cubicBezTo>
                      <a:cubicBezTo>
                        <a:pt x="410" y="8186"/>
                        <a:pt x="430" y="9863"/>
                        <a:pt x="0" y="11930"/>
                      </a:cubicBezTo>
                      <a:cubicBezTo>
                        <a:pt x="0" y="11930"/>
                        <a:pt x="890" y="12819"/>
                        <a:pt x="1603" y="12819"/>
                      </a:cubicBezTo>
                      <a:cubicBezTo>
                        <a:pt x="1855" y="12819"/>
                        <a:pt x="2085" y="12709"/>
                        <a:pt x="2247" y="12409"/>
                      </a:cubicBezTo>
                      <a:cubicBezTo>
                        <a:pt x="2247" y="12409"/>
                        <a:pt x="2536" y="9015"/>
                        <a:pt x="2746" y="7727"/>
                      </a:cubicBezTo>
                      <a:cubicBezTo>
                        <a:pt x="2995" y="6270"/>
                        <a:pt x="3924" y="2896"/>
                        <a:pt x="4293" y="1149"/>
                      </a:cubicBezTo>
                      <a:cubicBezTo>
                        <a:pt x="4529" y="50"/>
                        <a:pt x="4335" y="0"/>
                        <a:pt x="4298" y="0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939;p68">
                  <a:extLst>
                    <a:ext uri="{FF2B5EF4-FFF2-40B4-BE49-F238E27FC236}">
                      <a16:creationId xmlns:a16="http://schemas.microsoft.com/office/drawing/2014/main" id="{8C7DC8CA-7245-FE89-DB22-8F8E3C8406E3}"/>
                    </a:ext>
                  </a:extLst>
                </p:cNvPr>
                <p:cNvSpPr/>
                <p:nvPr/>
              </p:nvSpPr>
              <p:spPr>
                <a:xfrm>
                  <a:off x="5692526" y="3902623"/>
                  <a:ext cx="164895" cy="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7" h="4116" extrusionOk="0">
                      <a:moveTo>
                        <a:pt x="3750" y="1"/>
                      </a:moveTo>
                      <a:cubicBezTo>
                        <a:pt x="3653" y="1"/>
                        <a:pt x="2815" y="770"/>
                        <a:pt x="2815" y="770"/>
                      </a:cubicBezTo>
                      <a:lnTo>
                        <a:pt x="2696" y="1419"/>
                      </a:lnTo>
                      <a:cubicBezTo>
                        <a:pt x="2663" y="1423"/>
                        <a:pt x="2628" y="1425"/>
                        <a:pt x="2592" y="1425"/>
                      </a:cubicBezTo>
                      <a:cubicBezTo>
                        <a:pt x="2082" y="1425"/>
                        <a:pt x="1292" y="1048"/>
                        <a:pt x="1208" y="880"/>
                      </a:cubicBezTo>
                      <a:cubicBezTo>
                        <a:pt x="1108" y="710"/>
                        <a:pt x="1148" y="191"/>
                        <a:pt x="1148" y="191"/>
                      </a:cubicBezTo>
                      <a:lnTo>
                        <a:pt x="1148" y="191"/>
                      </a:lnTo>
                      <a:cubicBezTo>
                        <a:pt x="709" y="401"/>
                        <a:pt x="689" y="860"/>
                        <a:pt x="689" y="860"/>
                      </a:cubicBezTo>
                      <a:cubicBezTo>
                        <a:pt x="249" y="1399"/>
                        <a:pt x="190" y="2487"/>
                        <a:pt x="190" y="2487"/>
                      </a:cubicBezTo>
                      <a:cubicBezTo>
                        <a:pt x="0" y="3026"/>
                        <a:pt x="20" y="3406"/>
                        <a:pt x="40" y="3526"/>
                      </a:cubicBezTo>
                      <a:cubicBezTo>
                        <a:pt x="109" y="3931"/>
                        <a:pt x="512" y="4052"/>
                        <a:pt x="967" y="4052"/>
                      </a:cubicBezTo>
                      <a:cubicBezTo>
                        <a:pt x="1632" y="4052"/>
                        <a:pt x="2406" y="3795"/>
                        <a:pt x="2406" y="3795"/>
                      </a:cubicBezTo>
                      <a:cubicBezTo>
                        <a:pt x="2406" y="3795"/>
                        <a:pt x="4123" y="4116"/>
                        <a:pt x="5369" y="4116"/>
                      </a:cubicBezTo>
                      <a:cubicBezTo>
                        <a:pt x="5613" y="4116"/>
                        <a:pt x="5839" y="4104"/>
                        <a:pt x="6030" y="4074"/>
                      </a:cubicBezTo>
                      <a:cubicBezTo>
                        <a:pt x="7188" y="3905"/>
                        <a:pt x="7747" y="3236"/>
                        <a:pt x="7477" y="2647"/>
                      </a:cubicBezTo>
                      <a:cubicBezTo>
                        <a:pt x="7378" y="2428"/>
                        <a:pt x="7186" y="2358"/>
                        <a:pt x="6982" y="2358"/>
                      </a:cubicBezTo>
                      <a:cubicBezTo>
                        <a:pt x="6629" y="2358"/>
                        <a:pt x="6239" y="2567"/>
                        <a:pt x="6239" y="2567"/>
                      </a:cubicBezTo>
                      <a:cubicBezTo>
                        <a:pt x="6239" y="2567"/>
                        <a:pt x="3574" y="1609"/>
                        <a:pt x="3754" y="1110"/>
                      </a:cubicBezTo>
                      <a:cubicBezTo>
                        <a:pt x="3923" y="611"/>
                        <a:pt x="3823" y="21"/>
                        <a:pt x="3754" y="1"/>
                      </a:cubicBezTo>
                      <a:cubicBezTo>
                        <a:pt x="3753" y="1"/>
                        <a:pt x="3752" y="1"/>
                        <a:pt x="375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940;p68">
                  <a:extLst>
                    <a:ext uri="{FF2B5EF4-FFF2-40B4-BE49-F238E27FC236}">
                      <a16:creationId xmlns:a16="http://schemas.microsoft.com/office/drawing/2014/main" id="{AE236AC9-B55D-819F-1E5D-7E5B98C55971}"/>
                    </a:ext>
                  </a:extLst>
                </p:cNvPr>
                <p:cNvSpPr/>
                <p:nvPr/>
              </p:nvSpPr>
              <p:spPr>
                <a:xfrm>
                  <a:off x="5674030" y="3468324"/>
                  <a:ext cx="178304" cy="2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7" h="9724" extrusionOk="0">
                      <a:moveTo>
                        <a:pt x="6539" y="1"/>
                      </a:moveTo>
                      <a:lnTo>
                        <a:pt x="1907" y="360"/>
                      </a:lnTo>
                      <a:cubicBezTo>
                        <a:pt x="1907" y="360"/>
                        <a:pt x="0" y="1957"/>
                        <a:pt x="1418" y="4902"/>
                      </a:cubicBezTo>
                      <a:cubicBezTo>
                        <a:pt x="2835" y="7837"/>
                        <a:pt x="2835" y="9724"/>
                        <a:pt x="2835" y="9724"/>
                      </a:cubicBezTo>
                      <a:lnTo>
                        <a:pt x="6349" y="9664"/>
                      </a:lnTo>
                      <a:cubicBezTo>
                        <a:pt x="6349" y="9664"/>
                        <a:pt x="8376" y="2367"/>
                        <a:pt x="65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941;p68">
                  <a:extLst>
                    <a:ext uri="{FF2B5EF4-FFF2-40B4-BE49-F238E27FC236}">
                      <a16:creationId xmlns:a16="http://schemas.microsoft.com/office/drawing/2014/main" id="{E5E38668-9A6E-F6C0-0E9C-1829CED5E42E}"/>
                    </a:ext>
                  </a:extLst>
                </p:cNvPr>
                <p:cNvSpPr/>
                <p:nvPr/>
              </p:nvSpPr>
              <p:spPr>
                <a:xfrm>
                  <a:off x="5654703" y="3220141"/>
                  <a:ext cx="182966" cy="25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6" h="12020" extrusionOk="0">
                      <a:moveTo>
                        <a:pt x="3529" y="0"/>
                      </a:moveTo>
                      <a:cubicBezTo>
                        <a:pt x="3506" y="0"/>
                        <a:pt x="3494" y="1"/>
                        <a:pt x="3494" y="1"/>
                      </a:cubicBezTo>
                      <a:cubicBezTo>
                        <a:pt x="3494" y="1"/>
                        <a:pt x="0" y="1988"/>
                        <a:pt x="3414" y="9974"/>
                      </a:cubicBezTo>
                      <a:cubicBezTo>
                        <a:pt x="3414" y="9974"/>
                        <a:pt x="3564" y="11451"/>
                        <a:pt x="2815" y="12020"/>
                      </a:cubicBezTo>
                      <a:lnTo>
                        <a:pt x="7717" y="12020"/>
                      </a:lnTo>
                      <a:cubicBezTo>
                        <a:pt x="7717" y="12020"/>
                        <a:pt x="8595" y="6600"/>
                        <a:pt x="8196" y="6010"/>
                      </a:cubicBezTo>
                      <a:lnTo>
                        <a:pt x="8426" y="4992"/>
                      </a:lnTo>
                      <a:cubicBezTo>
                        <a:pt x="8506" y="4673"/>
                        <a:pt x="8466" y="4333"/>
                        <a:pt x="8326" y="4034"/>
                      </a:cubicBezTo>
                      <a:cubicBezTo>
                        <a:pt x="7836" y="3016"/>
                        <a:pt x="6629" y="690"/>
                        <a:pt x="5560" y="371"/>
                      </a:cubicBezTo>
                      <a:cubicBezTo>
                        <a:pt x="4360" y="23"/>
                        <a:pt x="3683" y="0"/>
                        <a:pt x="35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942;p68">
                  <a:extLst>
                    <a:ext uri="{FF2B5EF4-FFF2-40B4-BE49-F238E27FC236}">
                      <a16:creationId xmlns:a16="http://schemas.microsoft.com/office/drawing/2014/main" id="{0CC56F2C-C012-22F7-0F15-01743B64C735}"/>
                    </a:ext>
                  </a:extLst>
                </p:cNvPr>
                <p:cNvSpPr/>
                <p:nvPr/>
              </p:nvSpPr>
              <p:spPr>
                <a:xfrm>
                  <a:off x="5723432" y="3096177"/>
                  <a:ext cx="105723" cy="13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7" h="6555" extrusionOk="0">
                      <a:moveTo>
                        <a:pt x="3287" y="1"/>
                      </a:moveTo>
                      <a:cubicBezTo>
                        <a:pt x="254" y="1"/>
                        <a:pt x="1" y="3468"/>
                        <a:pt x="265" y="4407"/>
                      </a:cubicBezTo>
                      <a:cubicBezTo>
                        <a:pt x="525" y="5366"/>
                        <a:pt x="265" y="5825"/>
                        <a:pt x="265" y="5825"/>
                      </a:cubicBezTo>
                      <a:cubicBezTo>
                        <a:pt x="1495" y="6469"/>
                        <a:pt x="2381" y="6555"/>
                        <a:pt x="2767" y="6555"/>
                      </a:cubicBezTo>
                      <a:cubicBezTo>
                        <a:pt x="2907" y="6555"/>
                        <a:pt x="2981" y="6544"/>
                        <a:pt x="2981" y="6544"/>
                      </a:cubicBezTo>
                      <a:cubicBezTo>
                        <a:pt x="2711" y="5745"/>
                        <a:pt x="2981" y="5166"/>
                        <a:pt x="2981" y="5166"/>
                      </a:cubicBezTo>
                      <a:cubicBezTo>
                        <a:pt x="3125" y="5180"/>
                        <a:pt x="3260" y="5187"/>
                        <a:pt x="3385" y="5187"/>
                      </a:cubicBezTo>
                      <a:cubicBezTo>
                        <a:pt x="4653" y="5187"/>
                        <a:pt x="4967" y="4517"/>
                        <a:pt x="4967" y="4517"/>
                      </a:cubicBezTo>
                      <a:cubicBezTo>
                        <a:pt x="4718" y="4228"/>
                        <a:pt x="4468" y="3609"/>
                        <a:pt x="4238" y="2920"/>
                      </a:cubicBezTo>
                      <a:lnTo>
                        <a:pt x="4238" y="2920"/>
                      </a:lnTo>
                      <a:cubicBezTo>
                        <a:pt x="4265" y="2924"/>
                        <a:pt x="4291" y="2925"/>
                        <a:pt x="4315" y="2925"/>
                      </a:cubicBezTo>
                      <a:cubicBezTo>
                        <a:pt x="4696" y="2925"/>
                        <a:pt x="4767" y="2511"/>
                        <a:pt x="4767" y="2511"/>
                      </a:cubicBezTo>
                      <a:cubicBezTo>
                        <a:pt x="4248" y="2421"/>
                        <a:pt x="3899" y="1762"/>
                        <a:pt x="3899" y="1762"/>
                      </a:cubicBezTo>
                      <a:cubicBezTo>
                        <a:pt x="3639" y="813"/>
                        <a:pt x="3480" y="5"/>
                        <a:pt x="3480" y="5"/>
                      </a:cubicBezTo>
                      <a:cubicBezTo>
                        <a:pt x="3414" y="2"/>
                        <a:pt x="3350" y="1"/>
                        <a:pt x="3287" y="1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" name="Google Shape;5944;p68">
                  <a:extLst>
                    <a:ext uri="{FF2B5EF4-FFF2-40B4-BE49-F238E27FC236}">
                      <a16:creationId xmlns:a16="http://schemas.microsoft.com/office/drawing/2014/main" id="{131B4498-677F-C8C4-3D12-2D1FF7CFDD13}"/>
                    </a:ext>
                  </a:extLst>
                </p:cNvPr>
                <p:cNvSpPr/>
                <p:nvPr/>
              </p:nvSpPr>
              <p:spPr>
                <a:xfrm>
                  <a:off x="5684225" y="3064377"/>
                  <a:ext cx="134734" cy="12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0" h="6061" extrusionOk="0">
                      <a:moveTo>
                        <a:pt x="3026" y="0"/>
                      </a:moveTo>
                      <a:cubicBezTo>
                        <a:pt x="2038" y="0"/>
                        <a:pt x="1007" y="425"/>
                        <a:pt x="879" y="1499"/>
                      </a:cubicBezTo>
                      <a:cubicBezTo>
                        <a:pt x="879" y="1499"/>
                        <a:pt x="1" y="1888"/>
                        <a:pt x="151" y="2837"/>
                      </a:cubicBezTo>
                      <a:cubicBezTo>
                        <a:pt x="440" y="4654"/>
                        <a:pt x="1568" y="4434"/>
                        <a:pt x="2147" y="6061"/>
                      </a:cubicBezTo>
                      <a:cubicBezTo>
                        <a:pt x="2147" y="6061"/>
                        <a:pt x="2507" y="5612"/>
                        <a:pt x="2546" y="5442"/>
                      </a:cubicBezTo>
                      <a:cubicBezTo>
                        <a:pt x="2586" y="5262"/>
                        <a:pt x="2187" y="4384"/>
                        <a:pt x="2546" y="3436"/>
                      </a:cubicBezTo>
                      <a:cubicBezTo>
                        <a:pt x="2668" y="3103"/>
                        <a:pt x="2866" y="2978"/>
                        <a:pt x="3068" y="2978"/>
                      </a:cubicBezTo>
                      <a:cubicBezTo>
                        <a:pt x="3448" y="2978"/>
                        <a:pt x="3843" y="3423"/>
                        <a:pt x="3764" y="3775"/>
                      </a:cubicBezTo>
                      <a:lnTo>
                        <a:pt x="4204" y="4084"/>
                      </a:lnTo>
                      <a:cubicBezTo>
                        <a:pt x="4204" y="4084"/>
                        <a:pt x="4014" y="3396"/>
                        <a:pt x="4204" y="2977"/>
                      </a:cubicBezTo>
                      <a:cubicBezTo>
                        <a:pt x="4403" y="2547"/>
                        <a:pt x="4663" y="2387"/>
                        <a:pt x="4862" y="1938"/>
                      </a:cubicBezTo>
                      <a:cubicBezTo>
                        <a:pt x="4862" y="1938"/>
                        <a:pt x="4901" y="1946"/>
                        <a:pt x="4967" y="1946"/>
                      </a:cubicBezTo>
                      <a:cubicBezTo>
                        <a:pt x="5218" y="1946"/>
                        <a:pt x="5864" y="1840"/>
                        <a:pt x="6330" y="830"/>
                      </a:cubicBezTo>
                      <a:lnTo>
                        <a:pt x="6330" y="830"/>
                      </a:lnTo>
                      <a:cubicBezTo>
                        <a:pt x="6329" y="830"/>
                        <a:pt x="6128" y="884"/>
                        <a:pt x="5840" y="884"/>
                      </a:cubicBezTo>
                      <a:cubicBezTo>
                        <a:pt x="5496" y="884"/>
                        <a:pt x="5029" y="807"/>
                        <a:pt x="4632" y="471"/>
                      </a:cubicBezTo>
                      <a:cubicBezTo>
                        <a:pt x="4284" y="177"/>
                        <a:pt x="3664" y="0"/>
                        <a:pt x="30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5945;p68">
                  <a:extLst>
                    <a:ext uri="{FF2B5EF4-FFF2-40B4-BE49-F238E27FC236}">
                      <a16:creationId xmlns:a16="http://schemas.microsoft.com/office/drawing/2014/main" id="{1E4EF209-D45E-9B66-9430-4BA9C2DDD1F0}"/>
                    </a:ext>
                  </a:extLst>
                </p:cNvPr>
                <p:cNvSpPr/>
                <p:nvPr/>
              </p:nvSpPr>
              <p:spPr>
                <a:xfrm rot="21192993">
                  <a:off x="5694528" y="3246464"/>
                  <a:ext cx="72553" cy="60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4" h="5167" extrusionOk="0">
                      <a:moveTo>
                        <a:pt x="2119" y="1"/>
                      </a:moveTo>
                      <a:cubicBezTo>
                        <a:pt x="1233" y="1"/>
                        <a:pt x="584" y="949"/>
                        <a:pt x="370" y="1683"/>
                      </a:cubicBezTo>
                      <a:cubicBezTo>
                        <a:pt x="1" y="2970"/>
                        <a:pt x="370" y="3759"/>
                        <a:pt x="370" y="3759"/>
                      </a:cubicBezTo>
                      <a:lnTo>
                        <a:pt x="370" y="5167"/>
                      </a:lnTo>
                      <a:lnTo>
                        <a:pt x="3724" y="4847"/>
                      </a:lnTo>
                      <a:cubicBezTo>
                        <a:pt x="4263" y="3909"/>
                        <a:pt x="4423" y="2990"/>
                        <a:pt x="4473" y="2522"/>
                      </a:cubicBezTo>
                      <a:cubicBezTo>
                        <a:pt x="4493" y="2322"/>
                        <a:pt x="4453" y="2122"/>
                        <a:pt x="4353" y="1952"/>
                      </a:cubicBezTo>
                      <a:cubicBezTo>
                        <a:pt x="3534" y="502"/>
                        <a:pt x="2763" y="1"/>
                        <a:pt x="21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0" name="Google Shape;1825;p50">
                <a:extLst>
                  <a:ext uri="{FF2B5EF4-FFF2-40B4-BE49-F238E27FC236}">
                    <a16:creationId xmlns:a16="http://schemas.microsoft.com/office/drawing/2014/main" id="{BB5E2233-8712-F557-2A35-CC44B9A6F9FA}"/>
                  </a:ext>
                </a:extLst>
              </p:cNvPr>
              <p:cNvSpPr/>
              <p:nvPr/>
            </p:nvSpPr>
            <p:spPr>
              <a:xfrm rot="20387270">
                <a:off x="5452083" y="2220193"/>
                <a:ext cx="861491" cy="399421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2476" extrusionOk="0">
                    <a:moveTo>
                      <a:pt x="5960" y="0"/>
                    </a:moveTo>
                    <a:cubicBezTo>
                      <a:pt x="5960" y="0"/>
                      <a:pt x="5221" y="1038"/>
                      <a:pt x="4882" y="1098"/>
                    </a:cubicBezTo>
                    <a:cubicBezTo>
                      <a:pt x="4542" y="1169"/>
                      <a:pt x="3515" y="1498"/>
                      <a:pt x="2646" y="1737"/>
                    </a:cubicBezTo>
                    <a:cubicBezTo>
                      <a:pt x="2138" y="1873"/>
                      <a:pt x="1865" y="1929"/>
                      <a:pt x="1687" y="1929"/>
                    </a:cubicBezTo>
                    <a:cubicBezTo>
                      <a:pt x="1563" y="1929"/>
                      <a:pt x="1486" y="1902"/>
                      <a:pt x="1408" y="1857"/>
                    </a:cubicBezTo>
                    <a:cubicBezTo>
                      <a:pt x="1223" y="1759"/>
                      <a:pt x="826" y="1528"/>
                      <a:pt x="585" y="1528"/>
                    </a:cubicBezTo>
                    <a:cubicBezTo>
                      <a:pt x="579" y="1528"/>
                      <a:pt x="574" y="1528"/>
                      <a:pt x="569" y="1528"/>
                    </a:cubicBezTo>
                    <a:cubicBezTo>
                      <a:pt x="340" y="1548"/>
                      <a:pt x="81" y="1688"/>
                      <a:pt x="70" y="1737"/>
                    </a:cubicBezTo>
                    <a:cubicBezTo>
                      <a:pt x="70" y="1766"/>
                      <a:pt x="106" y="1790"/>
                      <a:pt x="171" y="1790"/>
                    </a:cubicBezTo>
                    <a:cubicBezTo>
                      <a:pt x="196" y="1790"/>
                      <a:pt x="226" y="1786"/>
                      <a:pt x="260" y="1777"/>
                    </a:cubicBezTo>
                    <a:cubicBezTo>
                      <a:pt x="350" y="1755"/>
                      <a:pt x="389" y="1744"/>
                      <a:pt x="428" y="1744"/>
                    </a:cubicBezTo>
                    <a:cubicBezTo>
                      <a:pt x="441" y="1744"/>
                      <a:pt x="454" y="1745"/>
                      <a:pt x="469" y="1748"/>
                    </a:cubicBezTo>
                    <a:cubicBezTo>
                      <a:pt x="469" y="1748"/>
                      <a:pt x="250" y="1808"/>
                      <a:pt x="170" y="1847"/>
                    </a:cubicBezTo>
                    <a:cubicBezTo>
                      <a:pt x="100" y="1887"/>
                      <a:pt x="1" y="1917"/>
                      <a:pt x="21" y="1957"/>
                    </a:cubicBezTo>
                    <a:cubicBezTo>
                      <a:pt x="26" y="1979"/>
                      <a:pt x="64" y="1995"/>
                      <a:pt x="121" y="1995"/>
                    </a:cubicBezTo>
                    <a:cubicBezTo>
                      <a:pt x="168" y="1995"/>
                      <a:pt x="227" y="1984"/>
                      <a:pt x="290" y="1957"/>
                    </a:cubicBezTo>
                    <a:cubicBezTo>
                      <a:pt x="354" y="1931"/>
                      <a:pt x="407" y="1924"/>
                      <a:pt x="447" y="1924"/>
                    </a:cubicBezTo>
                    <a:cubicBezTo>
                      <a:pt x="500" y="1924"/>
                      <a:pt x="529" y="1937"/>
                      <a:pt x="529" y="1937"/>
                    </a:cubicBezTo>
                    <a:cubicBezTo>
                      <a:pt x="529" y="1937"/>
                      <a:pt x="340" y="1967"/>
                      <a:pt x="260" y="2027"/>
                    </a:cubicBezTo>
                    <a:cubicBezTo>
                      <a:pt x="170" y="2087"/>
                      <a:pt x="150" y="2157"/>
                      <a:pt x="240" y="2157"/>
                    </a:cubicBezTo>
                    <a:cubicBezTo>
                      <a:pt x="313" y="2157"/>
                      <a:pt x="440" y="2097"/>
                      <a:pt x="533" y="2097"/>
                    </a:cubicBezTo>
                    <a:cubicBezTo>
                      <a:pt x="554" y="2097"/>
                      <a:pt x="573" y="2100"/>
                      <a:pt x="589" y="2107"/>
                    </a:cubicBezTo>
                    <a:cubicBezTo>
                      <a:pt x="589" y="2107"/>
                      <a:pt x="370" y="2176"/>
                      <a:pt x="390" y="2227"/>
                    </a:cubicBezTo>
                    <a:cubicBezTo>
                      <a:pt x="397" y="2241"/>
                      <a:pt x="429" y="2244"/>
                      <a:pt x="470" y="2244"/>
                    </a:cubicBezTo>
                    <a:cubicBezTo>
                      <a:pt x="499" y="2244"/>
                      <a:pt x="532" y="2242"/>
                      <a:pt x="565" y="2242"/>
                    </a:cubicBezTo>
                    <a:cubicBezTo>
                      <a:pt x="621" y="2242"/>
                      <a:pt x="677" y="2246"/>
                      <a:pt x="709" y="2267"/>
                    </a:cubicBezTo>
                    <a:cubicBezTo>
                      <a:pt x="789" y="2316"/>
                      <a:pt x="1219" y="2476"/>
                      <a:pt x="1798" y="2476"/>
                    </a:cubicBezTo>
                    <a:cubicBezTo>
                      <a:pt x="2366" y="2476"/>
                      <a:pt x="4333" y="2367"/>
                      <a:pt x="4762" y="2157"/>
                    </a:cubicBezTo>
                    <a:cubicBezTo>
                      <a:pt x="5201" y="1947"/>
                      <a:pt x="6599" y="819"/>
                      <a:pt x="6699" y="659"/>
                    </a:cubicBezTo>
                    <a:cubicBezTo>
                      <a:pt x="6699" y="659"/>
                      <a:pt x="6549" y="170"/>
                      <a:pt x="596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805;p50">
                <a:extLst>
                  <a:ext uri="{FF2B5EF4-FFF2-40B4-BE49-F238E27FC236}">
                    <a16:creationId xmlns:a16="http://schemas.microsoft.com/office/drawing/2014/main" id="{EF7180DE-1A4F-A2F7-0F14-EAC6833EFA18}"/>
                  </a:ext>
                </a:extLst>
              </p:cNvPr>
              <p:cNvSpPr/>
              <p:nvPr/>
            </p:nvSpPr>
            <p:spPr>
              <a:xfrm>
                <a:off x="5159335" y="1572462"/>
                <a:ext cx="755194" cy="611021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4383" extrusionOk="0">
                    <a:moveTo>
                      <a:pt x="500" y="0"/>
                    </a:moveTo>
                    <a:lnTo>
                      <a:pt x="1" y="510"/>
                    </a:lnTo>
                    <a:cubicBezTo>
                      <a:pt x="1" y="510"/>
                      <a:pt x="490" y="909"/>
                      <a:pt x="859" y="1258"/>
                    </a:cubicBezTo>
                    <a:cubicBezTo>
                      <a:pt x="1239" y="1597"/>
                      <a:pt x="2517" y="2695"/>
                      <a:pt x="3455" y="3424"/>
                    </a:cubicBezTo>
                    <a:cubicBezTo>
                      <a:pt x="4613" y="4323"/>
                      <a:pt x="5372" y="4383"/>
                      <a:pt x="5372" y="4383"/>
                    </a:cubicBezTo>
                    <a:lnTo>
                      <a:pt x="5701" y="3734"/>
                    </a:lnTo>
                    <a:cubicBezTo>
                      <a:pt x="5701" y="3734"/>
                      <a:pt x="4044" y="2995"/>
                      <a:pt x="3784" y="2635"/>
                    </a:cubicBezTo>
                    <a:cubicBezTo>
                      <a:pt x="3535" y="2276"/>
                      <a:pt x="2297" y="1378"/>
                      <a:pt x="1658" y="1038"/>
                    </a:cubicBezTo>
                    <a:cubicBezTo>
                      <a:pt x="1019" y="709"/>
                      <a:pt x="620" y="190"/>
                      <a:pt x="50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E3F1113-A9DD-7D7C-D64D-F57E6C965E37}"/>
              </a:ext>
            </a:extLst>
          </p:cNvPr>
          <p:cNvSpPr txBox="1"/>
          <p:nvPr/>
        </p:nvSpPr>
        <p:spPr>
          <a:xfrm>
            <a:off x="8801100" y="477416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6922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3;p38">
            <a:extLst>
              <a:ext uri="{FF2B5EF4-FFF2-40B4-BE49-F238E27FC236}">
                <a16:creationId xmlns:a16="http://schemas.microsoft.com/office/drawing/2014/main" id="{4427C9EB-8CE9-7503-15BB-371FEBC20EDA}"/>
              </a:ext>
            </a:extLst>
          </p:cNvPr>
          <p:cNvSpPr txBox="1">
            <a:spLocks/>
          </p:cNvSpPr>
          <p:nvPr/>
        </p:nvSpPr>
        <p:spPr>
          <a:xfrm>
            <a:off x="720000" y="2893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200" dirty="0">
                <a:solidFill>
                  <a:schemeClr val="dk1"/>
                </a:solidFill>
                <a:latin typeface="Montserrat ExtraBold"/>
                <a:sym typeface="Montserrat ExtraBold"/>
              </a:rPr>
              <a:t>Modo de funcionamento</a:t>
            </a:r>
          </a:p>
        </p:txBody>
      </p:sp>
      <p:pic>
        <p:nvPicPr>
          <p:cNvPr id="8" name="Lara">
            <a:hlinkClick r:id="" action="ppaction://media"/>
            <a:extLst>
              <a:ext uri="{FF2B5EF4-FFF2-40B4-BE49-F238E27FC236}">
                <a16:creationId xmlns:a16="http://schemas.microsoft.com/office/drawing/2014/main" id="{1AE50D9E-CD78-A1FD-1599-EE431FD86B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217" end="27397"/>
                </p14:media>
              </p:ext>
            </p:extLst>
          </p:nvPr>
        </p:nvPicPr>
        <p:blipFill rotWithShape="1">
          <a:blip r:embed="rId5"/>
          <a:srcRect l="20889" t="64594" r="12428" b="9796"/>
          <a:stretch/>
        </p:blipFill>
        <p:spPr>
          <a:xfrm>
            <a:off x="436231" y="1072525"/>
            <a:ext cx="7760216" cy="1676459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7B9D988D-BD43-1A5E-5932-4FF62E88E518}"/>
              </a:ext>
            </a:extLst>
          </p:cNvPr>
          <p:cNvGrpSpPr/>
          <p:nvPr/>
        </p:nvGrpSpPr>
        <p:grpSpPr>
          <a:xfrm>
            <a:off x="7366960" y="2917354"/>
            <a:ext cx="1439220" cy="1883345"/>
            <a:chOff x="3445200" y="1544445"/>
            <a:chExt cx="2232822" cy="3044001"/>
          </a:xfrm>
        </p:grpSpPr>
        <p:sp>
          <p:nvSpPr>
            <p:cNvPr id="9" name="Google Shape;1798;p50">
              <a:extLst>
                <a:ext uri="{FF2B5EF4-FFF2-40B4-BE49-F238E27FC236}">
                  <a16:creationId xmlns:a16="http://schemas.microsoft.com/office/drawing/2014/main" id="{507517F3-1C75-92D4-3B24-7D94AB633622}"/>
                </a:ext>
              </a:extLst>
            </p:cNvPr>
            <p:cNvSpPr/>
            <p:nvPr/>
          </p:nvSpPr>
          <p:spPr>
            <a:xfrm>
              <a:off x="3663573" y="4155570"/>
              <a:ext cx="2014449" cy="432876"/>
            </a:xfrm>
            <a:custGeom>
              <a:avLst/>
              <a:gdLst/>
              <a:ahLst/>
              <a:cxnLst/>
              <a:rect l="l" t="t" r="r" b="b"/>
              <a:pathLst>
                <a:path w="21993" h="3366" extrusionOk="0">
                  <a:moveTo>
                    <a:pt x="11002" y="1"/>
                  </a:moveTo>
                  <a:cubicBezTo>
                    <a:pt x="4922" y="1"/>
                    <a:pt x="1" y="759"/>
                    <a:pt x="1" y="1688"/>
                  </a:cubicBezTo>
                  <a:cubicBezTo>
                    <a:pt x="1" y="2616"/>
                    <a:pt x="4922" y="3365"/>
                    <a:pt x="11002" y="3365"/>
                  </a:cubicBezTo>
                  <a:cubicBezTo>
                    <a:pt x="17071" y="3365"/>
                    <a:pt x="21992" y="2616"/>
                    <a:pt x="21992" y="1688"/>
                  </a:cubicBezTo>
                  <a:cubicBezTo>
                    <a:pt x="21992" y="759"/>
                    <a:pt x="17071" y="1"/>
                    <a:pt x="110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07;p50">
              <a:extLst>
                <a:ext uri="{FF2B5EF4-FFF2-40B4-BE49-F238E27FC236}">
                  <a16:creationId xmlns:a16="http://schemas.microsoft.com/office/drawing/2014/main" id="{504AD7CC-DD3B-2EC6-DD9B-E186B0D49B4D}"/>
                </a:ext>
              </a:extLst>
            </p:cNvPr>
            <p:cNvSpPr/>
            <p:nvPr/>
          </p:nvSpPr>
          <p:spPr>
            <a:xfrm>
              <a:off x="4035640" y="4132228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750" y="0"/>
                  </a:moveTo>
                  <a:cubicBezTo>
                    <a:pt x="750" y="0"/>
                    <a:pt x="759" y="709"/>
                    <a:pt x="570" y="979"/>
                  </a:cubicBezTo>
                  <a:cubicBezTo>
                    <a:pt x="220" y="1478"/>
                    <a:pt x="1" y="1757"/>
                    <a:pt x="580" y="1757"/>
                  </a:cubicBezTo>
                  <a:cubicBezTo>
                    <a:pt x="1169" y="1757"/>
                    <a:pt x="1289" y="1427"/>
                    <a:pt x="1289" y="1039"/>
                  </a:cubicBezTo>
                  <a:lnTo>
                    <a:pt x="1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08;p50">
              <a:extLst>
                <a:ext uri="{FF2B5EF4-FFF2-40B4-BE49-F238E27FC236}">
                  <a16:creationId xmlns:a16="http://schemas.microsoft.com/office/drawing/2014/main" id="{F45F44B0-AAEB-78AD-1A51-6902F3E9AC77}"/>
                </a:ext>
              </a:extLst>
            </p:cNvPr>
            <p:cNvSpPr/>
            <p:nvPr/>
          </p:nvSpPr>
          <p:spPr>
            <a:xfrm>
              <a:off x="4566308" y="4117142"/>
              <a:ext cx="165765" cy="226083"/>
            </a:xfrm>
            <a:custGeom>
              <a:avLst/>
              <a:gdLst/>
              <a:ahLst/>
              <a:cxnLst/>
              <a:rect l="l" t="t" r="r" b="b"/>
              <a:pathLst>
                <a:path w="1289" h="1758" extrusionOk="0">
                  <a:moveTo>
                    <a:pt x="1" y="0"/>
                  </a:moveTo>
                  <a:lnTo>
                    <a:pt x="1" y="1039"/>
                  </a:lnTo>
                  <a:cubicBezTo>
                    <a:pt x="1" y="1427"/>
                    <a:pt x="121" y="1757"/>
                    <a:pt x="709" y="1757"/>
                  </a:cubicBezTo>
                  <a:cubicBezTo>
                    <a:pt x="1288" y="1757"/>
                    <a:pt x="1068" y="1478"/>
                    <a:pt x="719" y="979"/>
                  </a:cubicBezTo>
                  <a:cubicBezTo>
                    <a:pt x="529" y="709"/>
                    <a:pt x="540" y="0"/>
                    <a:pt x="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09;p50">
              <a:extLst>
                <a:ext uri="{FF2B5EF4-FFF2-40B4-BE49-F238E27FC236}">
                  <a16:creationId xmlns:a16="http://schemas.microsoft.com/office/drawing/2014/main" id="{53C69722-E634-F33C-20CE-232FB88C338C}"/>
                </a:ext>
              </a:extLst>
            </p:cNvPr>
            <p:cNvSpPr/>
            <p:nvPr/>
          </p:nvSpPr>
          <p:spPr>
            <a:xfrm>
              <a:off x="4102609" y="2771690"/>
              <a:ext cx="562368" cy="1383880"/>
            </a:xfrm>
            <a:custGeom>
              <a:avLst/>
              <a:gdLst/>
              <a:ahLst/>
              <a:cxnLst/>
              <a:rect l="l" t="t" r="r" b="b"/>
              <a:pathLst>
                <a:path w="4373" h="11791" extrusionOk="0">
                  <a:moveTo>
                    <a:pt x="719" y="0"/>
                  </a:moveTo>
                  <a:cubicBezTo>
                    <a:pt x="719" y="0"/>
                    <a:pt x="100" y="1967"/>
                    <a:pt x="409" y="6200"/>
                  </a:cubicBezTo>
                  <a:cubicBezTo>
                    <a:pt x="409" y="6200"/>
                    <a:pt x="0" y="9494"/>
                    <a:pt x="50" y="11790"/>
                  </a:cubicBezTo>
                  <a:lnTo>
                    <a:pt x="779" y="11790"/>
                  </a:lnTo>
                  <a:cubicBezTo>
                    <a:pt x="779" y="11790"/>
                    <a:pt x="1347" y="9065"/>
                    <a:pt x="1478" y="6309"/>
                  </a:cubicBezTo>
                  <a:cubicBezTo>
                    <a:pt x="1478" y="6309"/>
                    <a:pt x="1906" y="4523"/>
                    <a:pt x="2037" y="2636"/>
                  </a:cubicBezTo>
                  <a:lnTo>
                    <a:pt x="2336" y="2636"/>
                  </a:lnTo>
                  <a:cubicBezTo>
                    <a:pt x="2465" y="4523"/>
                    <a:pt x="2895" y="6309"/>
                    <a:pt x="2895" y="6309"/>
                  </a:cubicBezTo>
                  <a:cubicBezTo>
                    <a:pt x="3024" y="9065"/>
                    <a:pt x="3594" y="11790"/>
                    <a:pt x="3594" y="11790"/>
                  </a:cubicBezTo>
                  <a:lnTo>
                    <a:pt x="4322" y="11790"/>
                  </a:lnTo>
                  <a:cubicBezTo>
                    <a:pt x="4373" y="9494"/>
                    <a:pt x="3963" y="6200"/>
                    <a:pt x="3963" y="6200"/>
                  </a:cubicBezTo>
                  <a:cubicBezTo>
                    <a:pt x="4273" y="1967"/>
                    <a:pt x="3654" y="0"/>
                    <a:pt x="3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810;p50">
              <a:extLst>
                <a:ext uri="{FF2B5EF4-FFF2-40B4-BE49-F238E27FC236}">
                  <a16:creationId xmlns:a16="http://schemas.microsoft.com/office/drawing/2014/main" id="{CA00C4E3-61C0-2376-23D9-F5E9EB00767E}"/>
                </a:ext>
              </a:extLst>
            </p:cNvPr>
            <p:cNvSpPr/>
            <p:nvPr/>
          </p:nvSpPr>
          <p:spPr>
            <a:xfrm>
              <a:off x="3913823" y="2119551"/>
              <a:ext cx="310826" cy="314690"/>
            </a:xfrm>
            <a:custGeom>
              <a:avLst/>
              <a:gdLst/>
              <a:ahLst/>
              <a:cxnLst/>
              <a:rect l="l" t="t" r="r" b="b"/>
              <a:pathLst>
                <a:path w="2417" h="2447" extrusionOk="0">
                  <a:moveTo>
                    <a:pt x="599" y="0"/>
                  </a:moveTo>
                  <a:cubicBezTo>
                    <a:pt x="599" y="0"/>
                    <a:pt x="510" y="220"/>
                    <a:pt x="380" y="350"/>
                  </a:cubicBezTo>
                  <a:cubicBezTo>
                    <a:pt x="250" y="470"/>
                    <a:pt x="0" y="499"/>
                    <a:pt x="0" y="499"/>
                  </a:cubicBezTo>
                  <a:cubicBezTo>
                    <a:pt x="0" y="499"/>
                    <a:pt x="430" y="978"/>
                    <a:pt x="160" y="1368"/>
                  </a:cubicBezTo>
                  <a:cubicBezTo>
                    <a:pt x="450" y="1787"/>
                    <a:pt x="1109" y="2446"/>
                    <a:pt x="1498" y="2446"/>
                  </a:cubicBezTo>
                  <a:cubicBezTo>
                    <a:pt x="1788" y="2446"/>
                    <a:pt x="2416" y="1997"/>
                    <a:pt x="2336" y="1657"/>
                  </a:cubicBezTo>
                  <a:cubicBezTo>
                    <a:pt x="2247" y="1278"/>
                    <a:pt x="1867" y="519"/>
                    <a:pt x="1508" y="180"/>
                  </a:cubicBezTo>
                  <a:cubicBezTo>
                    <a:pt x="1508" y="180"/>
                    <a:pt x="1353" y="256"/>
                    <a:pt x="1150" y="256"/>
                  </a:cubicBezTo>
                  <a:cubicBezTo>
                    <a:pt x="979" y="256"/>
                    <a:pt x="773" y="201"/>
                    <a:pt x="59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11;p50">
              <a:extLst>
                <a:ext uri="{FF2B5EF4-FFF2-40B4-BE49-F238E27FC236}">
                  <a16:creationId xmlns:a16="http://schemas.microsoft.com/office/drawing/2014/main" id="{728779C8-AC87-5899-08CF-576325461BE1}"/>
                </a:ext>
              </a:extLst>
            </p:cNvPr>
            <p:cNvSpPr/>
            <p:nvPr/>
          </p:nvSpPr>
          <p:spPr>
            <a:xfrm>
              <a:off x="3663565" y="1864406"/>
              <a:ext cx="416021" cy="355843"/>
            </a:xfrm>
            <a:custGeom>
              <a:avLst/>
              <a:gdLst/>
              <a:ahLst/>
              <a:cxnLst/>
              <a:rect l="l" t="t" r="r" b="b"/>
              <a:pathLst>
                <a:path w="3235" h="2767" extrusionOk="0">
                  <a:moveTo>
                    <a:pt x="1486" y="0"/>
                  </a:moveTo>
                  <a:cubicBezTo>
                    <a:pt x="1109" y="0"/>
                    <a:pt x="759" y="252"/>
                    <a:pt x="619" y="367"/>
                  </a:cubicBezTo>
                  <a:lnTo>
                    <a:pt x="589" y="397"/>
                  </a:lnTo>
                  <a:lnTo>
                    <a:pt x="559" y="427"/>
                  </a:lnTo>
                  <a:cubicBezTo>
                    <a:pt x="399" y="577"/>
                    <a:pt x="0" y="1006"/>
                    <a:pt x="80" y="1475"/>
                  </a:cubicBezTo>
                  <a:cubicBezTo>
                    <a:pt x="167" y="1944"/>
                    <a:pt x="1158" y="2766"/>
                    <a:pt x="1921" y="2766"/>
                  </a:cubicBezTo>
                  <a:cubicBezTo>
                    <a:pt x="2117" y="2766"/>
                    <a:pt x="2298" y="2712"/>
                    <a:pt x="2445" y="2583"/>
                  </a:cubicBezTo>
                  <a:lnTo>
                    <a:pt x="2516" y="2514"/>
                  </a:lnTo>
                  <a:cubicBezTo>
                    <a:pt x="3234" y="1884"/>
                    <a:pt x="2296" y="218"/>
                    <a:pt x="1727" y="38"/>
                  </a:cubicBezTo>
                  <a:cubicBezTo>
                    <a:pt x="1646" y="12"/>
                    <a:pt x="1565" y="0"/>
                    <a:pt x="1486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12;p50">
              <a:extLst>
                <a:ext uri="{FF2B5EF4-FFF2-40B4-BE49-F238E27FC236}">
                  <a16:creationId xmlns:a16="http://schemas.microsoft.com/office/drawing/2014/main" id="{37839873-B364-9148-C429-AF1E256E41C5}"/>
                </a:ext>
              </a:extLst>
            </p:cNvPr>
            <p:cNvSpPr/>
            <p:nvPr/>
          </p:nvSpPr>
          <p:spPr>
            <a:xfrm>
              <a:off x="3707547" y="2123409"/>
              <a:ext cx="49768" cy="44882"/>
            </a:xfrm>
            <a:custGeom>
              <a:avLst/>
              <a:gdLst/>
              <a:ahLst/>
              <a:cxnLst/>
              <a:rect l="l" t="t" r="r" b="b"/>
              <a:pathLst>
                <a:path w="387" h="349" extrusionOk="0">
                  <a:moveTo>
                    <a:pt x="187" y="0"/>
                  </a:moveTo>
                  <a:cubicBezTo>
                    <a:pt x="187" y="0"/>
                    <a:pt x="47" y="10"/>
                    <a:pt x="17" y="150"/>
                  </a:cubicBezTo>
                  <a:cubicBezTo>
                    <a:pt x="0" y="260"/>
                    <a:pt x="77" y="349"/>
                    <a:pt x="185" y="349"/>
                  </a:cubicBezTo>
                  <a:cubicBezTo>
                    <a:pt x="205" y="349"/>
                    <a:pt x="225" y="346"/>
                    <a:pt x="247" y="340"/>
                  </a:cubicBezTo>
                  <a:cubicBezTo>
                    <a:pt x="386" y="310"/>
                    <a:pt x="386" y="250"/>
                    <a:pt x="386" y="250"/>
                  </a:cubicBezTo>
                  <a:lnTo>
                    <a:pt x="277" y="10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13;p50">
              <a:extLst>
                <a:ext uri="{FF2B5EF4-FFF2-40B4-BE49-F238E27FC236}">
                  <a16:creationId xmlns:a16="http://schemas.microsoft.com/office/drawing/2014/main" id="{A28D831C-4007-CFD8-E14C-01F088F111D1}"/>
                </a:ext>
              </a:extLst>
            </p:cNvPr>
            <p:cNvSpPr/>
            <p:nvPr/>
          </p:nvSpPr>
          <p:spPr>
            <a:xfrm>
              <a:off x="3716034" y="2133698"/>
              <a:ext cx="14403" cy="23277"/>
            </a:xfrm>
            <a:custGeom>
              <a:avLst/>
              <a:gdLst/>
              <a:ahLst/>
              <a:cxnLst/>
              <a:rect l="l" t="t" r="r" b="b"/>
              <a:pathLst>
                <a:path w="112" h="181" extrusionOk="0">
                  <a:moveTo>
                    <a:pt x="101" y="0"/>
                  </a:moveTo>
                  <a:cubicBezTo>
                    <a:pt x="91" y="0"/>
                    <a:pt x="1" y="70"/>
                    <a:pt x="41" y="180"/>
                  </a:cubicBezTo>
                  <a:lnTo>
                    <a:pt x="61" y="180"/>
                  </a:lnTo>
                  <a:cubicBezTo>
                    <a:pt x="21" y="80"/>
                    <a:pt x="101" y="20"/>
                    <a:pt x="111" y="2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14;p50">
              <a:extLst>
                <a:ext uri="{FF2B5EF4-FFF2-40B4-BE49-F238E27FC236}">
                  <a16:creationId xmlns:a16="http://schemas.microsoft.com/office/drawing/2014/main" id="{590241CE-508D-20ED-9F35-252D38AE9475}"/>
                </a:ext>
              </a:extLst>
            </p:cNvPr>
            <p:cNvSpPr/>
            <p:nvPr/>
          </p:nvSpPr>
          <p:spPr>
            <a:xfrm>
              <a:off x="3721178" y="2143986"/>
              <a:ext cx="18133" cy="9131"/>
            </a:xfrm>
            <a:custGeom>
              <a:avLst/>
              <a:gdLst/>
              <a:ahLst/>
              <a:cxnLst/>
              <a:rect l="l" t="t" r="r" b="b"/>
              <a:pathLst>
                <a:path w="141" h="71" extrusionOk="0">
                  <a:moveTo>
                    <a:pt x="11" y="0"/>
                  </a:moveTo>
                  <a:lnTo>
                    <a:pt x="1" y="10"/>
                  </a:lnTo>
                  <a:cubicBezTo>
                    <a:pt x="11" y="10"/>
                    <a:pt x="80" y="71"/>
                    <a:pt x="130" y="71"/>
                  </a:cubicBezTo>
                  <a:cubicBezTo>
                    <a:pt x="134" y="71"/>
                    <a:pt x="137" y="70"/>
                    <a:pt x="141" y="70"/>
                  </a:cubicBezTo>
                  <a:lnTo>
                    <a:pt x="141" y="50"/>
                  </a:lnTo>
                  <a:cubicBezTo>
                    <a:pt x="134" y="52"/>
                    <a:pt x="128" y="53"/>
                    <a:pt x="121" y="53"/>
                  </a:cubicBezTo>
                  <a:cubicBezTo>
                    <a:pt x="74" y="53"/>
                    <a:pt x="20" y="0"/>
                    <a:pt x="11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15;p50">
              <a:extLst>
                <a:ext uri="{FF2B5EF4-FFF2-40B4-BE49-F238E27FC236}">
                  <a16:creationId xmlns:a16="http://schemas.microsoft.com/office/drawing/2014/main" id="{B3F2F775-5F60-6ADC-6AF8-824988D8CB68}"/>
                </a:ext>
              </a:extLst>
            </p:cNvPr>
            <p:cNvSpPr/>
            <p:nvPr/>
          </p:nvSpPr>
          <p:spPr>
            <a:xfrm>
              <a:off x="3947130" y="1912760"/>
              <a:ext cx="48739" cy="47712"/>
            </a:xfrm>
            <a:custGeom>
              <a:avLst/>
              <a:gdLst/>
              <a:ahLst/>
              <a:cxnLst/>
              <a:rect l="l" t="t" r="r" b="b"/>
              <a:pathLst>
                <a:path w="379" h="371" extrusionOk="0">
                  <a:moveTo>
                    <a:pt x="186" y="1"/>
                  </a:moveTo>
                  <a:cubicBezTo>
                    <a:pt x="181" y="1"/>
                    <a:pt x="176" y="1"/>
                    <a:pt x="171" y="1"/>
                  </a:cubicBezTo>
                  <a:cubicBezTo>
                    <a:pt x="31" y="1"/>
                    <a:pt x="1" y="141"/>
                    <a:pt x="1" y="141"/>
                  </a:cubicBezTo>
                  <a:lnTo>
                    <a:pt x="81" y="250"/>
                  </a:lnTo>
                  <a:lnTo>
                    <a:pt x="220" y="370"/>
                  </a:lnTo>
                  <a:cubicBezTo>
                    <a:pt x="220" y="370"/>
                    <a:pt x="222" y="370"/>
                    <a:pt x="224" y="370"/>
                  </a:cubicBezTo>
                  <a:cubicBezTo>
                    <a:pt x="237" y="370"/>
                    <a:pt x="287" y="363"/>
                    <a:pt x="331" y="250"/>
                  </a:cubicBezTo>
                  <a:cubicBezTo>
                    <a:pt x="378" y="116"/>
                    <a:pt x="307" y="1"/>
                    <a:pt x="186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16;p50">
              <a:extLst>
                <a:ext uri="{FF2B5EF4-FFF2-40B4-BE49-F238E27FC236}">
                  <a16:creationId xmlns:a16="http://schemas.microsoft.com/office/drawing/2014/main" id="{B81C467F-54EC-2DEA-A0BB-E3FCA433E277}"/>
                </a:ext>
              </a:extLst>
            </p:cNvPr>
            <p:cNvSpPr/>
            <p:nvPr/>
          </p:nvSpPr>
          <p:spPr>
            <a:xfrm>
              <a:off x="3957419" y="1923563"/>
              <a:ext cx="24563" cy="7459"/>
            </a:xfrm>
            <a:custGeom>
              <a:avLst/>
              <a:gdLst/>
              <a:ahLst/>
              <a:cxnLst/>
              <a:rect l="l" t="t" r="r" b="b"/>
              <a:pathLst>
                <a:path w="191" h="58" extrusionOk="0">
                  <a:moveTo>
                    <a:pt x="123" y="0"/>
                  </a:moveTo>
                  <a:cubicBezTo>
                    <a:pt x="57" y="0"/>
                    <a:pt x="9" y="47"/>
                    <a:pt x="1" y="47"/>
                  </a:cubicBezTo>
                  <a:lnTo>
                    <a:pt x="21" y="57"/>
                  </a:lnTo>
                  <a:cubicBezTo>
                    <a:pt x="21" y="57"/>
                    <a:pt x="63" y="14"/>
                    <a:pt x="124" y="14"/>
                  </a:cubicBezTo>
                  <a:cubicBezTo>
                    <a:pt x="142" y="14"/>
                    <a:pt x="161" y="18"/>
                    <a:pt x="180" y="27"/>
                  </a:cubicBezTo>
                  <a:lnTo>
                    <a:pt x="191" y="17"/>
                  </a:lnTo>
                  <a:cubicBezTo>
                    <a:pt x="167" y="5"/>
                    <a:pt x="144" y="0"/>
                    <a:pt x="123" y="0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7;p50">
              <a:extLst>
                <a:ext uri="{FF2B5EF4-FFF2-40B4-BE49-F238E27FC236}">
                  <a16:creationId xmlns:a16="http://schemas.microsoft.com/office/drawing/2014/main" id="{FCB29006-9814-8FC0-DDC2-9D1C245BB763}"/>
                </a:ext>
              </a:extLst>
            </p:cNvPr>
            <p:cNvSpPr/>
            <p:nvPr/>
          </p:nvSpPr>
          <p:spPr>
            <a:xfrm>
              <a:off x="3967707" y="1924334"/>
              <a:ext cx="10417" cy="19419"/>
            </a:xfrm>
            <a:custGeom>
              <a:avLst/>
              <a:gdLst/>
              <a:ahLst/>
              <a:cxnLst/>
              <a:rect l="l" t="t" r="r" b="b"/>
              <a:pathLst>
                <a:path w="81" h="151" extrusionOk="0">
                  <a:moveTo>
                    <a:pt x="11" y="1"/>
                  </a:moveTo>
                  <a:lnTo>
                    <a:pt x="1" y="11"/>
                  </a:lnTo>
                  <a:cubicBezTo>
                    <a:pt x="1" y="11"/>
                    <a:pt x="60" y="101"/>
                    <a:pt x="40" y="141"/>
                  </a:cubicBezTo>
                  <a:lnTo>
                    <a:pt x="60" y="151"/>
                  </a:lnTo>
                  <a:cubicBezTo>
                    <a:pt x="80" y="91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B67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18;p50">
              <a:extLst>
                <a:ext uri="{FF2B5EF4-FFF2-40B4-BE49-F238E27FC236}">
                  <a16:creationId xmlns:a16="http://schemas.microsoft.com/office/drawing/2014/main" id="{56D83021-6987-2154-AB09-A418065F8635}"/>
                </a:ext>
              </a:extLst>
            </p:cNvPr>
            <p:cNvSpPr/>
            <p:nvPr/>
          </p:nvSpPr>
          <p:spPr>
            <a:xfrm>
              <a:off x="3547952" y="1812194"/>
              <a:ext cx="418593" cy="320220"/>
            </a:xfrm>
            <a:custGeom>
              <a:avLst/>
              <a:gdLst/>
              <a:ahLst/>
              <a:cxnLst/>
              <a:rect l="l" t="t" r="r" b="b"/>
              <a:pathLst>
                <a:path w="3255" h="2490" extrusionOk="0">
                  <a:moveTo>
                    <a:pt x="2049" y="0"/>
                  </a:moveTo>
                  <a:cubicBezTo>
                    <a:pt x="1786" y="0"/>
                    <a:pt x="1488" y="104"/>
                    <a:pt x="1168" y="384"/>
                  </a:cubicBezTo>
                  <a:cubicBezTo>
                    <a:pt x="1" y="1422"/>
                    <a:pt x="1298" y="2490"/>
                    <a:pt x="1298" y="2490"/>
                  </a:cubicBezTo>
                  <a:cubicBezTo>
                    <a:pt x="1328" y="2450"/>
                    <a:pt x="1398" y="2420"/>
                    <a:pt x="1398" y="2420"/>
                  </a:cubicBezTo>
                  <a:lnTo>
                    <a:pt x="1328" y="2301"/>
                  </a:lnTo>
                  <a:cubicBezTo>
                    <a:pt x="1278" y="2201"/>
                    <a:pt x="1208" y="2051"/>
                    <a:pt x="1199" y="1921"/>
                  </a:cubicBezTo>
                  <a:lnTo>
                    <a:pt x="1199" y="1921"/>
                  </a:lnTo>
                  <a:cubicBezTo>
                    <a:pt x="1199" y="1921"/>
                    <a:pt x="1228" y="2021"/>
                    <a:pt x="1298" y="2101"/>
                  </a:cubicBezTo>
                  <a:cubicBezTo>
                    <a:pt x="1298" y="2101"/>
                    <a:pt x="1468" y="1771"/>
                    <a:pt x="1847" y="1552"/>
                  </a:cubicBezTo>
                  <a:lnTo>
                    <a:pt x="1707" y="1342"/>
                  </a:lnTo>
                  <a:lnTo>
                    <a:pt x="1907" y="1492"/>
                  </a:lnTo>
                  <a:cubicBezTo>
                    <a:pt x="1907" y="1492"/>
                    <a:pt x="2077" y="1382"/>
                    <a:pt x="2257" y="1152"/>
                  </a:cubicBezTo>
                  <a:lnTo>
                    <a:pt x="2137" y="1013"/>
                  </a:lnTo>
                  <a:lnTo>
                    <a:pt x="2326" y="1083"/>
                  </a:lnTo>
                  <a:cubicBezTo>
                    <a:pt x="2326" y="1083"/>
                    <a:pt x="2635" y="783"/>
                    <a:pt x="2902" y="783"/>
                  </a:cubicBezTo>
                  <a:cubicBezTo>
                    <a:pt x="2907" y="783"/>
                    <a:pt x="2911" y="783"/>
                    <a:pt x="2916" y="783"/>
                  </a:cubicBezTo>
                  <a:cubicBezTo>
                    <a:pt x="2916" y="783"/>
                    <a:pt x="2836" y="653"/>
                    <a:pt x="2776" y="613"/>
                  </a:cubicBezTo>
                  <a:lnTo>
                    <a:pt x="2776" y="613"/>
                  </a:lnTo>
                  <a:cubicBezTo>
                    <a:pt x="2825" y="644"/>
                    <a:pt x="2945" y="703"/>
                    <a:pt x="3045" y="793"/>
                  </a:cubicBezTo>
                  <a:lnTo>
                    <a:pt x="3145" y="883"/>
                  </a:lnTo>
                  <a:cubicBezTo>
                    <a:pt x="3145" y="883"/>
                    <a:pt x="3187" y="790"/>
                    <a:pt x="3240" y="790"/>
                  </a:cubicBezTo>
                  <a:cubicBezTo>
                    <a:pt x="3245" y="790"/>
                    <a:pt x="3250" y="791"/>
                    <a:pt x="3255" y="793"/>
                  </a:cubicBezTo>
                  <a:cubicBezTo>
                    <a:pt x="3255" y="793"/>
                    <a:pt x="2780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19;p50">
              <a:extLst>
                <a:ext uri="{FF2B5EF4-FFF2-40B4-BE49-F238E27FC236}">
                  <a16:creationId xmlns:a16="http://schemas.microsoft.com/office/drawing/2014/main" id="{CB72F30F-8419-D190-B396-AD45F22E6C2E}"/>
                </a:ext>
              </a:extLst>
            </p:cNvPr>
            <p:cNvSpPr/>
            <p:nvPr/>
          </p:nvSpPr>
          <p:spPr>
            <a:xfrm>
              <a:off x="3445200" y="1798690"/>
              <a:ext cx="280091" cy="488561"/>
            </a:xfrm>
            <a:custGeom>
              <a:avLst/>
              <a:gdLst/>
              <a:ahLst/>
              <a:cxnLst/>
              <a:rect l="l" t="t" r="r" b="b"/>
              <a:pathLst>
                <a:path w="2178" h="3799" extrusionOk="0">
                  <a:moveTo>
                    <a:pt x="1608" y="0"/>
                  </a:moveTo>
                  <a:cubicBezTo>
                    <a:pt x="1488" y="0"/>
                    <a:pt x="1349" y="31"/>
                    <a:pt x="1189" y="110"/>
                  </a:cubicBezTo>
                  <a:cubicBezTo>
                    <a:pt x="490" y="449"/>
                    <a:pt x="1039" y="1577"/>
                    <a:pt x="909" y="2455"/>
                  </a:cubicBezTo>
                  <a:cubicBezTo>
                    <a:pt x="801" y="3128"/>
                    <a:pt x="441" y="3543"/>
                    <a:pt x="187" y="3543"/>
                  </a:cubicBezTo>
                  <a:cubicBezTo>
                    <a:pt x="113" y="3543"/>
                    <a:pt x="48" y="3508"/>
                    <a:pt x="1" y="3433"/>
                  </a:cubicBezTo>
                  <a:lnTo>
                    <a:pt x="1" y="3433"/>
                  </a:lnTo>
                  <a:cubicBezTo>
                    <a:pt x="1" y="3434"/>
                    <a:pt x="146" y="3799"/>
                    <a:pt x="546" y="3799"/>
                  </a:cubicBezTo>
                  <a:cubicBezTo>
                    <a:pt x="649" y="3799"/>
                    <a:pt x="770" y="3775"/>
                    <a:pt x="909" y="3713"/>
                  </a:cubicBezTo>
                  <a:cubicBezTo>
                    <a:pt x="1578" y="3404"/>
                    <a:pt x="1787" y="2006"/>
                    <a:pt x="1918" y="1348"/>
                  </a:cubicBezTo>
                  <a:cubicBezTo>
                    <a:pt x="2057" y="689"/>
                    <a:pt x="2177" y="329"/>
                    <a:pt x="2177" y="329"/>
                  </a:cubicBezTo>
                  <a:cubicBezTo>
                    <a:pt x="2177" y="329"/>
                    <a:pt x="2001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20;p50">
              <a:extLst>
                <a:ext uri="{FF2B5EF4-FFF2-40B4-BE49-F238E27FC236}">
                  <a16:creationId xmlns:a16="http://schemas.microsoft.com/office/drawing/2014/main" id="{0F18BA65-1783-A9CA-6680-FA7628A647EE}"/>
                </a:ext>
              </a:extLst>
            </p:cNvPr>
            <p:cNvSpPr/>
            <p:nvPr/>
          </p:nvSpPr>
          <p:spPr>
            <a:xfrm>
              <a:off x="3866369" y="1910317"/>
              <a:ext cx="706143" cy="861508"/>
            </a:xfrm>
            <a:custGeom>
              <a:avLst/>
              <a:gdLst/>
              <a:ahLst/>
              <a:cxnLst/>
              <a:rect l="l" t="t" r="r" b="b"/>
              <a:pathLst>
                <a:path w="5491" h="6699" extrusionOk="0">
                  <a:moveTo>
                    <a:pt x="2765" y="0"/>
                  </a:moveTo>
                  <a:lnTo>
                    <a:pt x="1737" y="210"/>
                  </a:lnTo>
                  <a:cubicBezTo>
                    <a:pt x="1737" y="210"/>
                    <a:pt x="1867" y="1667"/>
                    <a:pt x="1877" y="1807"/>
                  </a:cubicBezTo>
                  <a:cubicBezTo>
                    <a:pt x="1897" y="1997"/>
                    <a:pt x="2106" y="2536"/>
                    <a:pt x="1687" y="2855"/>
                  </a:cubicBezTo>
                  <a:cubicBezTo>
                    <a:pt x="1445" y="3034"/>
                    <a:pt x="1206" y="3086"/>
                    <a:pt x="1008" y="3086"/>
                  </a:cubicBezTo>
                  <a:cubicBezTo>
                    <a:pt x="732" y="3086"/>
                    <a:pt x="539" y="2985"/>
                    <a:pt x="539" y="2985"/>
                  </a:cubicBezTo>
                  <a:cubicBezTo>
                    <a:pt x="539" y="2985"/>
                    <a:pt x="269" y="3244"/>
                    <a:pt x="140" y="3863"/>
                  </a:cubicBezTo>
                  <a:cubicBezTo>
                    <a:pt x="0" y="4482"/>
                    <a:pt x="40" y="5551"/>
                    <a:pt x="40" y="5551"/>
                  </a:cubicBezTo>
                  <a:lnTo>
                    <a:pt x="1058" y="5551"/>
                  </a:lnTo>
                  <a:lnTo>
                    <a:pt x="1058" y="4842"/>
                  </a:lnTo>
                  <a:cubicBezTo>
                    <a:pt x="1058" y="4842"/>
                    <a:pt x="1080" y="4678"/>
                    <a:pt x="1166" y="4678"/>
                  </a:cubicBezTo>
                  <a:cubicBezTo>
                    <a:pt x="1209" y="4678"/>
                    <a:pt x="1268" y="4719"/>
                    <a:pt x="1348" y="4842"/>
                  </a:cubicBezTo>
                  <a:cubicBezTo>
                    <a:pt x="1697" y="5371"/>
                    <a:pt x="1837" y="5221"/>
                    <a:pt x="2206" y="5331"/>
                  </a:cubicBezTo>
                  <a:cubicBezTo>
                    <a:pt x="2636" y="5471"/>
                    <a:pt x="2605" y="6279"/>
                    <a:pt x="2545" y="6698"/>
                  </a:cubicBezTo>
                  <a:lnTo>
                    <a:pt x="5491" y="6698"/>
                  </a:lnTo>
                  <a:cubicBezTo>
                    <a:pt x="5491" y="6698"/>
                    <a:pt x="4872" y="4482"/>
                    <a:pt x="4223" y="3255"/>
                  </a:cubicBezTo>
                  <a:cubicBezTo>
                    <a:pt x="3564" y="2037"/>
                    <a:pt x="3045" y="1019"/>
                    <a:pt x="2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21;p50">
              <a:extLst>
                <a:ext uri="{FF2B5EF4-FFF2-40B4-BE49-F238E27FC236}">
                  <a16:creationId xmlns:a16="http://schemas.microsoft.com/office/drawing/2014/main" id="{98DA162E-9C3D-0709-6F44-E22EBE50C806}"/>
                </a:ext>
              </a:extLst>
            </p:cNvPr>
            <p:cNvSpPr/>
            <p:nvPr/>
          </p:nvSpPr>
          <p:spPr>
            <a:xfrm>
              <a:off x="4093479" y="2340360"/>
              <a:ext cx="281377" cy="261963"/>
            </a:xfrm>
            <a:custGeom>
              <a:avLst/>
              <a:gdLst/>
              <a:ahLst/>
              <a:cxnLst/>
              <a:rect l="l" t="t" r="r" b="b"/>
              <a:pathLst>
                <a:path w="2188" h="2037" extrusionOk="0">
                  <a:moveTo>
                    <a:pt x="1898" y="0"/>
                  </a:moveTo>
                  <a:lnTo>
                    <a:pt x="1898" y="0"/>
                  </a:lnTo>
                  <a:cubicBezTo>
                    <a:pt x="1957" y="769"/>
                    <a:pt x="1" y="1897"/>
                    <a:pt x="1" y="1897"/>
                  </a:cubicBezTo>
                  <a:lnTo>
                    <a:pt x="540" y="2037"/>
                  </a:lnTo>
                  <a:cubicBezTo>
                    <a:pt x="540" y="2037"/>
                    <a:pt x="899" y="1767"/>
                    <a:pt x="1549" y="1198"/>
                  </a:cubicBezTo>
                  <a:cubicBezTo>
                    <a:pt x="2187" y="630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22;p50">
              <a:extLst>
                <a:ext uri="{FF2B5EF4-FFF2-40B4-BE49-F238E27FC236}">
                  <a16:creationId xmlns:a16="http://schemas.microsoft.com/office/drawing/2014/main" id="{962988BB-A599-D51D-963F-DF8524C230B4}"/>
                </a:ext>
              </a:extLst>
            </p:cNvPr>
            <p:cNvSpPr/>
            <p:nvPr/>
          </p:nvSpPr>
          <p:spPr>
            <a:xfrm>
              <a:off x="3877814" y="2624055"/>
              <a:ext cx="426309" cy="183130"/>
            </a:xfrm>
            <a:custGeom>
              <a:avLst/>
              <a:gdLst/>
              <a:ahLst/>
              <a:cxnLst/>
              <a:rect l="l" t="t" r="r" b="b"/>
              <a:pathLst>
                <a:path w="3315" h="1424" extrusionOk="0">
                  <a:moveTo>
                    <a:pt x="51" y="1"/>
                  </a:moveTo>
                  <a:cubicBezTo>
                    <a:pt x="1" y="909"/>
                    <a:pt x="171" y="1338"/>
                    <a:pt x="171" y="1338"/>
                  </a:cubicBezTo>
                  <a:cubicBezTo>
                    <a:pt x="259" y="1401"/>
                    <a:pt x="437" y="1424"/>
                    <a:pt x="644" y="1424"/>
                  </a:cubicBezTo>
                  <a:cubicBezTo>
                    <a:pt x="1001" y="1424"/>
                    <a:pt x="1443" y="1355"/>
                    <a:pt x="1658" y="1298"/>
                  </a:cubicBezTo>
                  <a:cubicBezTo>
                    <a:pt x="1930" y="1235"/>
                    <a:pt x="2112" y="1177"/>
                    <a:pt x="2307" y="1177"/>
                  </a:cubicBezTo>
                  <a:cubicBezTo>
                    <a:pt x="2355" y="1177"/>
                    <a:pt x="2405" y="1180"/>
                    <a:pt x="2456" y="1188"/>
                  </a:cubicBezTo>
                  <a:cubicBezTo>
                    <a:pt x="2510" y="1195"/>
                    <a:pt x="2584" y="1198"/>
                    <a:pt x="2668" y="1198"/>
                  </a:cubicBezTo>
                  <a:cubicBezTo>
                    <a:pt x="2944" y="1198"/>
                    <a:pt x="3315" y="1168"/>
                    <a:pt x="3315" y="1168"/>
                  </a:cubicBezTo>
                  <a:cubicBezTo>
                    <a:pt x="3195" y="979"/>
                    <a:pt x="2636" y="999"/>
                    <a:pt x="2607" y="739"/>
                  </a:cubicBezTo>
                  <a:cubicBezTo>
                    <a:pt x="2587" y="489"/>
                    <a:pt x="2456" y="430"/>
                    <a:pt x="2456" y="430"/>
                  </a:cubicBezTo>
                  <a:cubicBezTo>
                    <a:pt x="2437" y="799"/>
                    <a:pt x="2267" y="859"/>
                    <a:pt x="2267" y="859"/>
                  </a:cubicBezTo>
                  <a:cubicBezTo>
                    <a:pt x="2117" y="864"/>
                    <a:pt x="1971" y="867"/>
                    <a:pt x="1833" y="867"/>
                  </a:cubicBezTo>
                  <a:cubicBezTo>
                    <a:pt x="1185" y="867"/>
                    <a:pt x="710" y="819"/>
                    <a:pt x="710" y="819"/>
                  </a:cubicBezTo>
                  <a:cubicBezTo>
                    <a:pt x="770" y="609"/>
                    <a:pt x="870" y="1"/>
                    <a:pt x="870" y="1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23;p50">
              <a:extLst>
                <a:ext uri="{FF2B5EF4-FFF2-40B4-BE49-F238E27FC236}">
                  <a16:creationId xmlns:a16="http://schemas.microsoft.com/office/drawing/2014/main" id="{34FE7D0F-1BEC-901C-4CC5-1A6E690A26ED}"/>
                </a:ext>
              </a:extLst>
            </p:cNvPr>
            <p:cNvSpPr/>
            <p:nvPr/>
          </p:nvSpPr>
          <p:spPr>
            <a:xfrm>
              <a:off x="3500370" y="1544445"/>
              <a:ext cx="721703" cy="392881"/>
            </a:xfrm>
            <a:custGeom>
              <a:avLst/>
              <a:gdLst/>
              <a:ahLst/>
              <a:cxnLst/>
              <a:rect l="l" t="t" r="r" b="b"/>
              <a:pathLst>
                <a:path w="5612" h="3055" extrusionOk="0">
                  <a:moveTo>
                    <a:pt x="909" y="0"/>
                  </a:moveTo>
                  <a:cubicBezTo>
                    <a:pt x="648" y="0"/>
                    <a:pt x="322" y="73"/>
                    <a:pt x="181" y="140"/>
                  </a:cubicBezTo>
                  <a:cubicBezTo>
                    <a:pt x="1" y="219"/>
                    <a:pt x="71" y="649"/>
                    <a:pt x="151" y="699"/>
                  </a:cubicBezTo>
                  <a:cubicBezTo>
                    <a:pt x="176" y="713"/>
                    <a:pt x="208" y="719"/>
                    <a:pt x="244" y="719"/>
                  </a:cubicBezTo>
                  <a:cubicBezTo>
                    <a:pt x="383" y="719"/>
                    <a:pt x="583" y="633"/>
                    <a:pt x="670" y="609"/>
                  </a:cubicBezTo>
                  <a:cubicBezTo>
                    <a:pt x="692" y="600"/>
                    <a:pt x="707" y="597"/>
                    <a:pt x="715" y="597"/>
                  </a:cubicBezTo>
                  <a:cubicBezTo>
                    <a:pt x="746" y="597"/>
                    <a:pt x="710" y="639"/>
                    <a:pt x="710" y="639"/>
                  </a:cubicBezTo>
                  <a:cubicBezTo>
                    <a:pt x="530" y="789"/>
                    <a:pt x="540" y="898"/>
                    <a:pt x="580" y="909"/>
                  </a:cubicBezTo>
                  <a:cubicBezTo>
                    <a:pt x="620" y="909"/>
                    <a:pt x="680" y="818"/>
                    <a:pt x="899" y="719"/>
                  </a:cubicBezTo>
                  <a:cubicBezTo>
                    <a:pt x="999" y="679"/>
                    <a:pt x="1099" y="599"/>
                    <a:pt x="1169" y="529"/>
                  </a:cubicBezTo>
                  <a:lnTo>
                    <a:pt x="1179" y="529"/>
                  </a:lnTo>
                  <a:cubicBezTo>
                    <a:pt x="1309" y="517"/>
                    <a:pt x="1438" y="512"/>
                    <a:pt x="1567" y="512"/>
                  </a:cubicBezTo>
                  <a:cubicBezTo>
                    <a:pt x="3033" y="512"/>
                    <a:pt x="4333" y="1238"/>
                    <a:pt x="4333" y="1238"/>
                  </a:cubicBezTo>
                  <a:cubicBezTo>
                    <a:pt x="4364" y="2116"/>
                    <a:pt x="4633" y="3055"/>
                    <a:pt x="4633" y="3055"/>
                  </a:cubicBezTo>
                  <a:lnTo>
                    <a:pt x="5611" y="2845"/>
                  </a:lnTo>
                  <a:cubicBezTo>
                    <a:pt x="5491" y="1477"/>
                    <a:pt x="4912" y="379"/>
                    <a:pt x="4912" y="379"/>
                  </a:cubicBezTo>
                  <a:cubicBezTo>
                    <a:pt x="4313" y="60"/>
                    <a:pt x="2858" y="2"/>
                    <a:pt x="1925" y="2"/>
                  </a:cubicBezTo>
                  <a:cubicBezTo>
                    <a:pt x="1459" y="2"/>
                    <a:pt x="1123" y="17"/>
                    <a:pt x="1089" y="20"/>
                  </a:cubicBezTo>
                  <a:cubicBezTo>
                    <a:pt x="1079" y="10"/>
                    <a:pt x="1059" y="10"/>
                    <a:pt x="1059" y="10"/>
                  </a:cubicBezTo>
                  <a:cubicBezTo>
                    <a:pt x="1013" y="3"/>
                    <a:pt x="963" y="0"/>
                    <a:pt x="909" y="0"/>
                  </a:cubicBezTo>
                  <a:close/>
                </a:path>
              </a:pathLst>
            </a:custGeom>
            <a:solidFill>
              <a:srgbClr val="F1B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638BF99-A5BD-6CD5-FF81-AC319E84FDF6}"/>
                </a:ext>
              </a:extLst>
            </p:cNvPr>
            <p:cNvGrpSpPr/>
            <p:nvPr/>
          </p:nvGrpSpPr>
          <p:grpSpPr>
            <a:xfrm>
              <a:off x="4076356" y="1570861"/>
              <a:ext cx="1256995" cy="2772364"/>
              <a:chOff x="5159335" y="1472905"/>
              <a:chExt cx="1256995" cy="2772364"/>
            </a:xfrm>
          </p:grpSpPr>
          <p:grpSp>
            <p:nvGrpSpPr>
              <p:cNvPr id="28" name="Agrupar 27">
                <a:extLst>
                  <a:ext uri="{FF2B5EF4-FFF2-40B4-BE49-F238E27FC236}">
                    <a16:creationId xmlns:a16="http://schemas.microsoft.com/office/drawing/2014/main" id="{4B0A417D-99F1-D6DE-5C03-0947DCB495BE}"/>
                  </a:ext>
                </a:extLst>
              </p:cNvPr>
              <p:cNvGrpSpPr/>
              <p:nvPr/>
            </p:nvGrpSpPr>
            <p:grpSpPr>
              <a:xfrm flipH="1">
                <a:off x="5776957" y="1472905"/>
                <a:ext cx="639373" cy="2772364"/>
                <a:chOff x="5654703" y="3064377"/>
                <a:chExt cx="202718" cy="925855"/>
              </a:xfrm>
            </p:grpSpPr>
            <p:sp>
              <p:nvSpPr>
                <p:cNvPr id="31" name="Google Shape;5938;p68">
                  <a:extLst>
                    <a:ext uri="{FF2B5EF4-FFF2-40B4-BE49-F238E27FC236}">
                      <a16:creationId xmlns:a16="http://schemas.microsoft.com/office/drawing/2014/main" id="{248190D4-9667-290A-DD6F-FA2C8FEA51AE}"/>
                    </a:ext>
                  </a:extLst>
                </p:cNvPr>
                <p:cNvSpPr/>
                <p:nvPr/>
              </p:nvSpPr>
              <p:spPr>
                <a:xfrm>
                  <a:off x="5714407" y="3665508"/>
                  <a:ext cx="96400" cy="27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" h="12820" extrusionOk="0">
                      <a:moveTo>
                        <a:pt x="4298" y="0"/>
                      </a:moveTo>
                      <a:cubicBezTo>
                        <a:pt x="4295" y="0"/>
                        <a:pt x="4293" y="1"/>
                        <a:pt x="4293" y="1"/>
                      </a:cubicBezTo>
                      <a:lnTo>
                        <a:pt x="1118" y="340"/>
                      </a:lnTo>
                      <a:lnTo>
                        <a:pt x="1308" y="1378"/>
                      </a:lnTo>
                      <a:cubicBezTo>
                        <a:pt x="1308" y="1378"/>
                        <a:pt x="410" y="3594"/>
                        <a:pt x="410" y="5890"/>
                      </a:cubicBezTo>
                      <a:cubicBezTo>
                        <a:pt x="410" y="8186"/>
                        <a:pt x="430" y="9863"/>
                        <a:pt x="0" y="11930"/>
                      </a:cubicBezTo>
                      <a:cubicBezTo>
                        <a:pt x="0" y="11930"/>
                        <a:pt x="890" y="12819"/>
                        <a:pt x="1603" y="12819"/>
                      </a:cubicBezTo>
                      <a:cubicBezTo>
                        <a:pt x="1855" y="12819"/>
                        <a:pt x="2085" y="12709"/>
                        <a:pt x="2247" y="12409"/>
                      </a:cubicBezTo>
                      <a:cubicBezTo>
                        <a:pt x="2247" y="12409"/>
                        <a:pt x="2536" y="9015"/>
                        <a:pt x="2746" y="7727"/>
                      </a:cubicBezTo>
                      <a:cubicBezTo>
                        <a:pt x="2995" y="6270"/>
                        <a:pt x="3924" y="2896"/>
                        <a:pt x="4293" y="1149"/>
                      </a:cubicBezTo>
                      <a:cubicBezTo>
                        <a:pt x="4529" y="50"/>
                        <a:pt x="4335" y="0"/>
                        <a:pt x="4298" y="0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939;p68">
                  <a:extLst>
                    <a:ext uri="{FF2B5EF4-FFF2-40B4-BE49-F238E27FC236}">
                      <a16:creationId xmlns:a16="http://schemas.microsoft.com/office/drawing/2014/main" id="{19AF3E39-7827-E251-2B26-86740B9172FB}"/>
                    </a:ext>
                  </a:extLst>
                </p:cNvPr>
                <p:cNvSpPr/>
                <p:nvPr/>
              </p:nvSpPr>
              <p:spPr>
                <a:xfrm>
                  <a:off x="5692526" y="3902623"/>
                  <a:ext cx="164895" cy="87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7" h="4116" extrusionOk="0">
                      <a:moveTo>
                        <a:pt x="3750" y="1"/>
                      </a:moveTo>
                      <a:cubicBezTo>
                        <a:pt x="3653" y="1"/>
                        <a:pt x="2815" y="770"/>
                        <a:pt x="2815" y="770"/>
                      </a:cubicBezTo>
                      <a:lnTo>
                        <a:pt x="2696" y="1419"/>
                      </a:lnTo>
                      <a:cubicBezTo>
                        <a:pt x="2663" y="1423"/>
                        <a:pt x="2628" y="1425"/>
                        <a:pt x="2592" y="1425"/>
                      </a:cubicBezTo>
                      <a:cubicBezTo>
                        <a:pt x="2082" y="1425"/>
                        <a:pt x="1292" y="1048"/>
                        <a:pt x="1208" y="880"/>
                      </a:cubicBezTo>
                      <a:cubicBezTo>
                        <a:pt x="1108" y="710"/>
                        <a:pt x="1148" y="191"/>
                        <a:pt x="1148" y="191"/>
                      </a:cubicBezTo>
                      <a:lnTo>
                        <a:pt x="1148" y="191"/>
                      </a:lnTo>
                      <a:cubicBezTo>
                        <a:pt x="709" y="401"/>
                        <a:pt x="689" y="860"/>
                        <a:pt x="689" y="860"/>
                      </a:cubicBezTo>
                      <a:cubicBezTo>
                        <a:pt x="249" y="1399"/>
                        <a:pt x="190" y="2487"/>
                        <a:pt x="190" y="2487"/>
                      </a:cubicBezTo>
                      <a:cubicBezTo>
                        <a:pt x="0" y="3026"/>
                        <a:pt x="20" y="3406"/>
                        <a:pt x="40" y="3526"/>
                      </a:cubicBezTo>
                      <a:cubicBezTo>
                        <a:pt x="109" y="3931"/>
                        <a:pt x="512" y="4052"/>
                        <a:pt x="967" y="4052"/>
                      </a:cubicBezTo>
                      <a:cubicBezTo>
                        <a:pt x="1632" y="4052"/>
                        <a:pt x="2406" y="3795"/>
                        <a:pt x="2406" y="3795"/>
                      </a:cubicBezTo>
                      <a:cubicBezTo>
                        <a:pt x="2406" y="3795"/>
                        <a:pt x="4123" y="4116"/>
                        <a:pt x="5369" y="4116"/>
                      </a:cubicBezTo>
                      <a:cubicBezTo>
                        <a:pt x="5613" y="4116"/>
                        <a:pt x="5839" y="4104"/>
                        <a:pt x="6030" y="4074"/>
                      </a:cubicBezTo>
                      <a:cubicBezTo>
                        <a:pt x="7188" y="3905"/>
                        <a:pt x="7747" y="3236"/>
                        <a:pt x="7477" y="2647"/>
                      </a:cubicBezTo>
                      <a:cubicBezTo>
                        <a:pt x="7378" y="2428"/>
                        <a:pt x="7186" y="2358"/>
                        <a:pt x="6982" y="2358"/>
                      </a:cubicBezTo>
                      <a:cubicBezTo>
                        <a:pt x="6629" y="2358"/>
                        <a:pt x="6239" y="2567"/>
                        <a:pt x="6239" y="2567"/>
                      </a:cubicBezTo>
                      <a:cubicBezTo>
                        <a:pt x="6239" y="2567"/>
                        <a:pt x="3574" y="1609"/>
                        <a:pt x="3754" y="1110"/>
                      </a:cubicBezTo>
                      <a:cubicBezTo>
                        <a:pt x="3923" y="611"/>
                        <a:pt x="3823" y="21"/>
                        <a:pt x="3754" y="1"/>
                      </a:cubicBezTo>
                      <a:cubicBezTo>
                        <a:pt x="3753" y="1"/>
                        <a:pt x="3752" y="1"/>
                        <a:pt x="375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940;p68">
                  <a:extLst>
                    <a:ext uri="{FF2B5EF4-FFF2-40B4-BE49-F238E27FC236}">
                      <a16:creationId xmlns:a16="http://schemas.microsoft.com/office/drawing/2014/main" id="{58173C66-5020-D5A9-FBB2-D0E63F31505F}"/>
                    </a:ext>
                  </a:extLst>
                </p:cNvPr>
                <p:cNvSpPr/>
                <p:nvPr/>
              </p:nvSpPr>
              <p:spPr>
                <a:xfrm>
                  <a:off x="5674030" y="3468324"/>
                  <a:ext cx="178304" cy="20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7" h="9724" extrusionOk="0">
                      <a:moveTo>
                        <a:pt x="6539" y="1"/>
                      </a:moveTo>
                      <a:lnTo>
                        <a:pt x="1907" y="360"/>
                      </a:lnTo>
                      <a:cubicBezTo>
                        <a:pt x="1907" y="360"/>
                        <a:pt x="0" y="1957"/>
                        <a:pt x="1418" y="4902"/>
                      </a:cubicBezTo>
                      <a:cubicBezTo>
                        <a:pt x="2835" y="7837"/>
                        <a:pt x="2835" y="9724"/>
                        <a:pt x="2835" y="9724"/>
                      </a:cubicBezTo>
                      <a:lnTo>
                        <a:pt x="6349" y="9664"/>
                      </a:lnTo>
                      <a:cubicBezTo>
                        <a:pt x="6349" y="9664"/>
                        <a:pt x="8376" y="2367"/>
                        <a:pt x="65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941;p68">
                  <a:extLst>
                    <a:ext uri="{FF2B5EF4-FFF2-40B4-BE49-F238E27FC236}">
                      <a16:creationId xmlns:a16="http://schemas.microsoft.com/office/drawing/2014/main" id="{0B2EDE85-51BA-96B3-8E97-8E27BC17A176}"/>
                    </a:ext>
                  </a:extLst>
                </p:cNvPr>
                <p:cNvSpPr/>
                <p:nvPr/>
              </p:nvSpPr>
              <p:spPr>
                <a:xfrm>
                  <a:off x="5654703" y="3220141"/>
                  <a:ext cx="182966" cy="25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6" h="12020" extrusionOk="0">
                      <a:moveTo>
                        <a:pt x="3529" y="0"/>
                      </a:moveTo>
                      <a:cubicBezTo>
                        <a:pt x="3506" y="0"/>
                        <a:pt x="3494" y="1"/>
                        <a:pt x="3494" y="1"/>
                      </a:cubicBezTo>
                      <a:cubicBezTo>
                        <a:pt x="3494" y="1"/>
                        <a:pt x="0" y="1988"/>
                        <a:pt x="3414" y="9974"/>
                      </a:cubicBezTo>
                      <a:cubicBezTo>
                        <a:pt x="3414" y="9974"/>
                        <a:pt x="3564" y="11451"/>
                        <a:pt x="2815" y="12020"/>
                      </a:cubicBezTo>
                      <a:lnTo>
                        <a:pt x="7717" y="12020"/>
                      </a:lnTo>
                      <a:cubicBezTo>
                        <a:pt x="7717" y="12020"/>
                        <a:pt x="8595" y="6600"/>
                        <a:pt x="8196" y="6010"/>
                      </a:cubicBezTo>
                      <a:lnTo>
                        <a:pt x="8426" y="4992"/>
                      </a:lnTo>
                      <a:cubicBezTo>
                        <a:pt x="8506" y="4673"/>
                        <a:pt x="8466" y="4333"/>
                        <a:pt x="8326" y="4034"/>
                      </a:cubicBezTo>
                      <a:cubicBezTo>
                        <a:pt x="7836" y="3016"/>
                        <a:pt x="6629" y="690"/>
                        <a:pt x="5560" y="371"/>
                      </a:cubicBezTo>
                      <a:cubicBezTo>
                        <a:pt x="4360" y="23"/>
                        <a:pt x="3683" y="0"/>
                        <a:pt x="352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942;p68">
                  <a:extLst>
                    <a:ext uri="{FF2B5EF4-FFF2-40B4-BE49-F238E27FC236}">
                      <a16:creationId xmlns:a16="http://schemas.microsoft.com/office/drawing/2014/main" id="{9BBDAB68-27F2-C841-F7F3-2732A02A0FAB}"/>
                    </a:ext>
                  </a:extLst>
                </p:cNvPr>
                <p:cNvSpPr/>
                <p:nvPr/>
              </p:nvSpPr>
              <p:spPr>
                <a:xfrm>
                  <a:off x="5723432" y="3096177"/>
                  <a:ext cx="105723" cy="13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7" h="6555" extrusionOk="0">
                      <a:moveTo>
                        <a:pt x="3287" y="1"/>
                      </a:moveTo>
                      <a:cubicBezTo>
                        <a:pt x="254" y="1"/>
                        <a:pt x="1" y="3468"/>
                        <a:pt x="265" y="4407"/>
                      </a:cubicBezTo>
                      <a:cubicBezTo>
                        <a:pt x="525" y="5366"/>
                        <a:pt x="265" y="5825"/>
                        <a:pt x="265" y="5825"/>
                      </a:cubicBezTo>
                      <a:cubicBezTo>
                        <a:pt x="1495" y="6469"/>
                        <a:pt x="2381" y="6555"/>
                        <a:pt x="2767" y="6555"/>
                      </a:cubicBezTo>
                      <a:cubicBezTo>
                        <a:pt x="2907" y="6555"/>
                        <a:pt x="2981" y="6544"/>
                        <a:pt x="2981" y="6544"/>
                      </a:cubicBezTo>
                      <a:cubicBezTo>
                        <a:pt x="2711" y="5745"/>
                        <a:pt x="2981" y="5166"/>
                        <a:pt x="2981" y="5166"/>
                      </a:cubicBezTo>
                      <a:cubicBezTo>
                        <a:pt x="3125" y="5180"/>
                        <a:pt x="3260" y="5187"/>
                        <a:pt x="3385" y="5187"/>
                      </a:cubicBezTo>
                      <a:cubicBezTo>
                        <a:pt x="4653" y="5187"/>
                        <a:pt x="4967" y="4517"/>
                        <a:pt x="4967" y="4517"/>
                      </a:cubicBezTo>
                      <a:cubicBezTo>
                        <a:pt x="4718" y="4228"/>
                        <a:pt x="4468" y="3609"/>
                        <a:pt x="4238" y="2920"/>
                      </a:cubicBezTo>
                      <a:lnTo>
                        <a:pt x="4238" y="2920"/>
                      </a:lnTo>
                      <a:cubicBezTo>
                        <a:pt x="4265" y="2924"/>
                        <a:pt x="4291" y="2925"/>
                        <a:pt x="4315" y="2925"/>
                      </a:cubicBezTo>
                      <a:cubicBezTo>
                        <a:pt x="4696" y="2925"/>
                        <a:pt x="4767" y="2511"/>
                        <a:pt x="4767" y="2511"/>
                      </a:cubicBezTo>
                      <a:cubicBezTo>
                        <a:pt x="4248" y="2421"/>
                        <a:pt x="3899" y="1762"/>
                        <a:pt x="3899" y="1762"/>
                      </a:cubicBezTo>
                      <a:cubicBezTo>
                        <a:pt x="3639" y="813"/>
                        <a:pt x="3480" y="5"/>
                        <a:pt x="3480" y="5"/>
                      </a:cubicBezTo>
                      <a:cubicBezTo>
                        <a:pt x="3414" y="2"/>
                        <a:pt x="3350" y="1"/>
                        <a:pt x="3287" y="1"/>
                      </a:cubicBezTo>
                      <a:close/>
                    </a:path>
                  </a:pathLst>
                </a:custGeom>
                <a:solidFill>
                  <a:srgbClr val="F1B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5944;p68">
                  <a:extLst>
                    <a:ext uri="{FF2B5EF4-FFF2-40B4-BE49-F238E27FC236}">
                      <a16:creationId xmlns:a16="http://schemas.microsoft.com/office/drawing/2014/main" id="{6C5D47A6-5681-CF0D-6E39-7CD8244209AF}"/>
                    </a:ext>
                  </a:extLst>
                </p:cNvPr>
                <p:cNvSpPr/>
                <p:nvPr/>
              </p:nvSpPr>
              <p:spPr>
                <a:xfrm>
                  <a:off x="5684225" y="3064377"/>
                  <a:ext cx="134734" cy="129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0" h="6061" extrusionOk="0">
                      <a:moveTo>
                        <a:pt x="3026" y="0"/>
                      </a:moveTo>
                      <a:cubicBezTo>
                        <a:pt x="2038" y="0"/>
                        <a:pt x="1007" y="425"/>
                        <a:pt x="879" y="1499"/>
                      </a:cubicBezTo>
                      <a:cubicBezTo>
                        <a:pt x="879" y="1499"/>
                        <a:pt x="1" y="1888"/>
                        <a:pt x="151" y="2837"/>
                      </a:cubicBezTo>
                      <a:cubicBezTo>
                        <a:pt x="440" y="4654"/>
                        <a:pt x="1568" y="4434"/>
                        <a:pt x="2147" y="6061"/>
                      </a:cubicBezTo>
                      <a:cubicBezTo>
                        <a:pt x="2147" y="6061"/>
                        <a:pt x="2507" y="5612"/>
                        <a:pt x="2546" y="5442"/>
                      </a:cubicBezTo>
                      <a:cubicBezTo>
                        <a:pt x="2586" y="5262"/>
                        <a:pt x="2187" y="4384"/>
                        <a:pt x="2546" y="3436"/>
                      </a:cubicBezTo>
                      <a:cubicBezTo>
                        <a:pt x="2668" y="3103"/>
                        <a:pt x="2866" y="2978"/>
                        <a:pt x="3068" y="2978"/>
                      </a:cubicBezTo>
                      <a:cubicBezTo>
                        <a:pt x="3448" y="2978"/>
                        <a:pt x="3843" y="3423"/>
                        <a:pt x="3764" y="3775"/>
                      </a:cubicBezTo>
                      <a:lnTo>
                        <a:pt x="4204" y="4084"/>
                      </a:lnTo>
                      <a:cubicBezTo>
                        <a:pt x="4204" y="4084"/>
                        <a:pt x="4014" y="3396"/>
                        <a:pt x="4204" y="2977"/>
                      </a:cubicBezTo>
                      <a:cubicBezTo>
                        <a:pt x="4403" y="2547"/>
                        <a:pt x="4663" y="2387"/>
                        <a:pt x="4862" y="1938"/>
                      </a:cubicBezTo>
                      <a:cubicBezTo>
                        <a:pt x="4862" y="1938"/>
                        <a:pt x="4901" y="1946"/>
                        <a:pt x="4967" y="1946"/>
                      </a:cubicBezTo>
                      <a:cubicBezTo>
                        <a:pt x="5218" y="1946"/>
                        <a:pt x="5864" y="1840"/>
                        <a:pt x="6330" y="830"/>
                      </a:cubicBezTo>
                      <a:lnTo>
                        <a:pt x="6330" y="830"/>
                      </a:lnTo>
                      <a:cubicBezTo>
                        <a:pt x="6329" y="830"/>
                        <a:pt x="6128" y="884"/>
                        <a:pt x="5840" y="884"/>
                      </a:cubicBezTo>
                      <a:cubicBezTo>
                        <a:pt x="5496" y="884"/>
                        <a:pt x="5029" y="807"/>
                        <a:pt x="4632" y="471"/>
                      </a:cubicBezTo>
                      <a:cubicBezTo>
                        <a:pt x="4284" y="177"/>
                        <a:pt x="3664" y="0"/>
                        <a:pt x="30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5945;p68">
                  <a:extLst>
                    <a:ext uri="{FF2B5EF4-FFF2-40B4-BE49-F238E27FC236}">
                      <a16:creationId xmlns:a16="http://schemas.microsoft.com/office/drawing/2014/main" id="{0B018CA1-A433-3652-A6AE-6DFEAEDB27F7}"/>
                    </a:ext>
                  </a:extLst>
                </p:cNvPr>
                <p:cNvSpPr/>
                <p:nvPr/>
              </p:nvSpPr>
              <p:spPr>
                <a:xfrm rot="21192993">
                  <a:off x="5694528" y="3246464"/>
                  <a:ext cx="72553" cy="60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4" h="5167" extrusionOk="0">
                      <a:moveTo>
                        <a:pt x="2119" y="1"/>
                      </a:moveTo>
                      <a:cubicBezTo>
                        <a:pt x="1233" y="1"/>
                        <a:pt x="584" y="949"/>
                        <a:pt x="370" y="1683"/>
                      </a:cubicBezTo>
                      <a:cubicBezTo>
                        <a:pt x="1" y="2970"/>
                        <a:pt x="370" y="3759"/>
                        <a:pt x="370" y="3759"/>
                      </a:cubicBezTo>
                      <a:lnTo>
                        <a:pt x="370" y="5167"/>
                      </a:lnTo>
                      <a:lnTo>
                        <a:pt x="3724" y="4847"/>
                      </a:lnTo>
                      <a:cubicBezTo>
                        <a:pt x="4263" y="3909"/>
                        <a:pt x="4423" y="2990"/>
                        <a:pt x="4473" y="2522"/>
                      </a:cubicBezTo>
                      <a:cubicBezTo>
                        <a:pt x="4493" y="2322"/>
                        <a:pt x="4453" y="2122"/>
                        <a:pt x="4353" y="1952"/>
                      </a:cubicBezTo>
                      <a:cubicBezTo>
                        <a:pt x="3534" y="502"/>
                        <a:pt x="2763" y="1"/>
                        <a:pt x="21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9" name="Google Shape;1825;p50">
                <a:extLst>
                  <a:ext uri="{FF2B5EF4-FFF2-40B4-BE49-F238E27FC236}">
                    <a16:creationId xmlns:a16="http://schemas.microsoft.com/office/drawing/2014/main" id="{C10FBD47-0BD0-E361-4BCC-A9849D94A6D7}"/>
                  </a:ext>
                </a:extLst>
              </p:cNvPr>
              <p:cNvSpPr/>
              <p:nvPr/>
            </p:nvSpPr>
            <p:spPr>
              <a:xfrm rot="20387270">
                <a:off x="5452083" y="2220193"/>
                <a:ext cx="861491" cy="399421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2476" extrusionOk="0">
                    <a:moveTo>
                      <a:pt x="5960" y="0"/>
                    </a:moveTo>
                    <a:cubicBezTo>
                      <a:pt x="5960" y="0"/>
                      <a:pt x="5221" y="1038"/>
                      <a:pt x="4882" y="1098"/>
                    </a:cubicBezTo>
                    <a:cubicBezTo>
                      <a:pt x="4542" y="1169"/>
                      <a:pt x="3515" y="1498"/>
                      <a:pt x="2646" y="1737"/>
                    </a:cubicBezTo>
                    <a:cubicBezTo>
                      <a:pt x="2138" y="1873"/>
                      <a:pt x="1865" y="1929"/>
                      <a:pt x="1687" y="1929"/>
                    </a:cubicBezTo>
                    <a:cubicBezTo>
                      <a:pt x="1563" y="1929"/>
                      <a:pt x="1486" y="1902"/>
                      <a:pt x="1408" y="1857"/>
                    </a:cubicBezTo>
                    <a:cubicBezTo>
                      <a:pt x="1223" y="1759"/>
                      <a:pt x="826" y="1528"/>
                      <a:pt x="585" y="1528"/>
                    </a:cubicBezTo>
                    <a:cubicBezTo>
                      <a:pt x="579" y="1528"/>
                      <a:pt x="574" y="1528"/>
                      <a:pt x="569" y="1528"/>
                    </a:cubicBezTo>
                    <a:cubicBezTo>
                      <a:pt x="340" y="1548"/>
                      <a:pt x="81" y="1688"/>
                      <a:pt x="70" y="1737"/>
                    </a:cubicBezTo>
                    <a:cubicBezTo>
                      <a:pt x="70" y="1766"/>
                      <a:pt x="106" y="1790"/>
                      <a:pt x="171" y="1790"/>
                    </a:cubicBezTo>
                    <a:cubicBezTo>
                      <a:pt x="196" y="1790"/>
                      <a:pt x="226" y="1786"/>
                      <a:pt x="260" y="1777"/>
                    </a:cubicBezTo>
                    <a:cubicBezTo>
                      <a:pt x="350" y="1755"/>
                      <a:pt x="389" y="1744"/>
                      <a:pt x="428" y="1744"/>
                    </a:cubicBezTo>
                    <a:cubicBezTo>
                      <a:pt x="441" y="1744"/>
                      <a:pt x="454" y="1745"/>
                      <a:pt x="469" y="1748"/>
                    </a:cubicBezTo>
                    <a:cubicBezTo>
                      <a:pt x="469" y="1748"/>
                      <a:pt x="250" y="1808"/>
                      <a:pt x="170" y="1847"/>
                    </a:cubicBezTo>
                    <a:cubicBezTo>
                      <a:pt x="100" y="1887"/>
                      <a:pt x="1" y="1917"/>
                      <a:pt x="21" y="1957"/>
                    </a:cubicBezTo>
                    <a:cubicBezTo>
                      <a:pt x="26" y="1979"/>
                      <a:pt x="64" y="1995"/>
                      <a:pt x="121" y="1995"/>
                    </a:cubicBezTo>
                    <a:cubicBezTo>
                      <a:pt x="168" y="1995"/>
                      <a:pt x="227" y="1984"/>
                      <a:pt x="290" y="1957"/>
                    </a:cubicBezTo>
                    <a:cubicBezTo>
                      <a:pt x="354" y="1931"/>
                      <a:pt x="407" y="1924"/>
                      <a:pt x="447" y="1924"/>
                    </a:cubicBezTo>
                    <a:cubicBezTo>
                      <a:pt x="500" y="1924"/>
                      <a:pt x="529" y="1937"/>
                      <a:pt x="529" y="1937"/>
                    </a:cubicBezTo>
                    <a:cubicBezTo>
                      <a:pt x="529" y="1937"/>
                      <a:pt x="340" y="1967"/>
                      <a:pt x="260" y="2027"/>
                    </a:cubicBezTo>
                    <a:cubicBezTo>
                      <a:pt x="170" y="2087"/>
                      <a:pt x="150" y="2157"/>
                      <a:pt x="240" y="2157"/>
                    </a:cubicBezTo>
                    <a:cubicBezTo>
                      <a:pt x="313" y="2157"/>
                      <a:pt x="440" y="2097"/>
                      <a:pt x="533" y="2097"/>
                    </a:cubicBezTo>
                    <a:cubicBezTo>
                      <a:pt x="554" y="2097"/>
                      <a:pt x="573" y="2100"/>
                      <a:pt x="589" y="2107"/>
                    </a:cubicBezTo>
                    <a:cubicBezTo>
                      <a:pt x="589" y="2107"/>
                      <a:pt x="370" y="2176"/>
                      <a:pt x="390" y="2227"/>
                    </a:cubicBezTo>
                    <a:cubicBezTo>
                      <a:pt x="397" y="2241"/>
                      <a:pt x="429" y="2244"/>
                      <a:pt x="470" y="2244"/>
                    </a:cubicBezTo>
                    <a:cubicBezTo>
                      <a:pt x="499" y="2244"/>
                      <a:pt x="532" y="2242"/>
                      <a:pt x="565" y="2242"/>
                    </a:cubicBezTo>
                    <a:cubicBezTo>
                      <a:pt x="621" y="2242"/>
                      <a:pt x="677" y="2246"/>
                      <a:pt x="709" y="2267"/>
                    </a:cubicBezTo>
                    <a:cubicBezTo>
                      <a:pt x="789" y="2316"/>
                      <a:pt x="1219" y="2476"/>
                      <a:pt x="1798" y="2476"/>
                    </a:cubicBezTo>
                    <a:cubicBezTo>
                      <a:pt x="2366" y="2476"/>
                      <a:pt x="4333" y="2367"/>
                      <a:pt x="4762" y="2157"/>
                    </a:cubicBezTo>
                    <a:cubicBezTo>
                      <a:pt x="5201" y="1947"/>
                      <a:pt x="6599" y="819"/>
                      <a:pt x="6699" y="659"/>
                    </a:cubicBezTo>
                    <a:cubicBezTo>
                      <a:pt x="6699" y="659"/>
                      <a:pt x="6549" y="170"/>
                      <a:pt x="596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805;p50">
                <a:extLst>
                  <a:ext uri="{FF2B5EF4-FFF2-40B4-BE49-F238E27FC236}">
                    <a16:creationId xmlns:a16="http://schemas.microsoft.com/office/drawing/2014/main" id="{246A3C22-CE0E-C8E6-88C7-F7EEB1D09E6A}"/>
                  </a:ext>
                </a:extLst>
              </p:cNvPr>
              <p:cNvSpPr/>
              <p:nvPr/>
            </p:nvSpPr>
            <p:spPr>
              <a:xfrm>
                <a:off x="5159335" y="1572462"/>
                <a:ext cx="755194" cy="611021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4383" extrusionOk="0">
                    <a:moveTo>
                      <a:pt x="500" y="0"/>
                    </a:moveTo>
                    <a:lnTo>
                      <a:pt x="1" y="510"/>
                    </a:lnTo>
                    <a:cubicBezTo>
                      <a:pt x="1" y="510"/>
                      <a:pt x="490" y="909"/>
                      <a:pt x="859" y="1258"/>
                    </a:cubicBezTo>
                    <a:cubicBezTo>
                      <a:pt x="1239" y="1597"/>
                      <a:pt x="2517" y="2695"/>
                      <a:pt x="3455" y="3424"/>
                    </a:cubicBezTo>
                    <a:cubicBezTo>
                      <a:pt x="4613" y="4323"/>
                      <a:pt x="5372" y="4383"/>
                      <a:pt x="5372" y="4383"/>
                    </a:cubicBezTo>
                    <a:lnTo>
                      <a:pt x="5701" y="3734"/>
                    </a:lnTo>
                    <a:cubicBezTo>
                      <a:pt x="5701" y="3734"/>
                      <a:pt x="4044" y="2995"/>
                      <a:pt x="3784" y="2635"/>
                    </a:cubicBezTo>
                    <a:cubicBezTo>
                      <a:pt x="3535" y="2276"/>
                      <a:pt x="2297" y="1378"/>
                      <a:pt x="1658" y="1038"/>
                    </a:cubicBezTo>
                    <a:cubicBezTo>
                      <a:pt x="1019" y="709"/>
                      <a:pt x="620" y="190"/>
                      <a:pt x="500" y="0"/>
                    </a:cubicBezTo>
                    <a:close/>
                  </a:path>
                </a:pathLst>
              </a:custGeom>
              <a:solidFill>
                <a:srgbClr val="F1B6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0E26727-FED6-5027-C8E5-359B989482BA}"/>
              </a:ext>
            </a:extLst>
          </p:cNvPr>
          <p:cNvSpPr txBox="1"/>
          <p:nvPr/>
        </p:nvSpPr>
        <p:spPr>
          <a:xfrm>
            <a:off x="8801100" y="4774168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pt-PT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Montserrat ExtraBold"/>
                <a:sym typeface="Montserrat ExtraBold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9045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orts Injuries Breakthrough by Slidesgo">
  <a:themeElements>
    <a:clrScheme name="Simple Light">
      <a:dk1>
        <a:srgbClr val="254789"/>
      </a:dk1>
      <a:lt1>
        <a:srgbClr val="FFFFFF"/>
      </a:lt1>
      <a:dk2>
        <a:srgbClr val="E5ECEF"/>
      </a:dk2>
      <a:lt2>
        <a:srgbClr val="CBEFF2"/>
      </a:lt2>
      <a:accent1>
        <a:srgbClr val="BBE2FF"/>
      </a:accent1>
      <a:accent2>
        <a:srgbClr val="77B8F7"/>
      </a:accent2>
      <a:accent3>
        <a:srgbClr val="4BB2FF"/>
      </a:accent3>
      <a:accent4>
        <a:srgbClr val="0885FF"/>
      </a:accent4>
      <a:accent5>
        <a:srgbClr val="203C7B"/>
      </a:accent5>
      <a:accent6>
        <a:srgbClr val="CBF2E1"/>
      </a:accent6>
      <a:hlink>
        <a:srgbClr val="2547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3139</Words>
  <Application>Microsoft Office PowerPoint</Application>
  <PresentationFormat>Apresentação no Ecrã (16:9)</PresentationFormat>
  <Paragraphs>195</Paragraphs>
  <Slides>22</Slides>
  <Notes>21</Notes>
  <HiddenSlides>0</HiddenSlides>
  <MMClips>8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32" baseType="lpstr">
      <vt:lpstr>Work Sans</vt:lpstr>
      <vt:lpstr>Montserrat ExtraBold</vt:lpstr>
      <vt:lpstr>Arial</vt:lpstr>
      <vt:lpstr>Montserrat</vt:lpstr>
      <vt:lpstr>Calibri</vt:lpstr>
      <vt:lpstr>Anaheim</vt:lpstr>
      <vt:lpstr>Barlow Medium</vt:lpstr>
      <vt:lpstr>Barlow</vt:lpstr>
      <vt:lpstr>Symbol</vt:lpstr>
      <vt:lpstr>Sports Injuries Breakthrough by Slidesgo</vt:lpstr>
      <vt:lpstr>CHATBOT Personal Trainer</vt:lpstr>
      <vt:lpstr>Incentivar à prática da atividade desportiva</vt:lpstr>
      <vt:lpstr>Arquiteturas</vt:lpstr>
      <vt:lpstr>Apresentação do PowerPoint</vt:lpstr>
      <vt:lpstr>Olá,  Sou o Diogo! </vt:lpstr>
      <vt:lpstr>Apresentação do PowerPoint</vt:lpstr>
      <vt:lpstr>Modo de Funcionamento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Avaliação do chatbot</vt:lpstr>
      <vt:lpstr>Questionário</vt:lpstr>
      <vt:lpstr>Apresentação do PowerPoint</vt:lpstr>
      <vt:lpstr>Apresentação do PowerPoint</vt:lpstr>
      <vt:lpstr>MELHORIAS</vt:lpstr>
      <vt:lpstr>Agradecemos a vossa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Personal Trainer</dc:title>
  <cp:lastModifiedBy>Lara Vaz</cp:lastModifiedBy>
  <cp:revision>28</cp:revision>
  <dcterms:modified xsi:type="dcterms:W3CDTF">2022-05-22T16:34:35Z</dcterms:modified>
</cp:coreProperties>
</file>